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68" r:id="rId4"/>
    <p:sldId id="257" r:id="rId5"/>
    <p:sldId id="258" r:id="rId6"/>
    <p:sldId id="259" r:id="rId7"/>
    <p:sldId id="260" r:id="rId8"/>
    <p:sldId id="263" r:id="rId9"/>
    <p:sldId id="262" r:id="rId10"/>
    <p:sldId id="261" r:id="rId11"/>
    <p:sldId id="264" r:id="rId12"/>
    <p:sldId id="265" r:id="rId13"/>
    <p:sldId id="266" r:id="rId14"/>
    <p:sldId id="272" r:id="rId15"/>
    <p:sldId id="273" r:id="rId16"/>
    <p:sldId id="269" r:id="rId17"/>
    <p:sldId id="270" r:id="rId18"/>
  </p:sldIdLst>
  <p:sldSz cx="12192000" cy="6858000"/>
  <p:notesSz cx="6858000" cy="9144000"/>
  <p:custDataLst>
    <p:tags r:id="rId19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4" d="100"/>
        <a:sy n="94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tags/tag1.xml" Type="http://schemas.openxmlformats.org/officeDocument/2006/relationships/tags"/><Relationship Id="rId2" Target="slideMasters/slideMaster2.xml" Type="http://schemas.openxmlformats.org/officeDocument/2006/relationships/slideMaster"/><Relationship Id="rId20" Target="presProps.xml" Type="http://schemas.openxmlformats.org/officeDocument/2006/relationships/presProps"/><Relationship Id="rId21" Target="viewProps.xml" Type="http://schemas.openxmlformats.org/officeDocument/2006/relationships/viewProps"/><Relationship Id="rId22" Target="theme/theme1.xml" Type="http://schemas.openxmlformats.org/officeDocument/2006/relationships/theme"/><Relationship Id="rId23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0EE47F89-192A-4B35-8EE4-5A2469FC77F1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4F65534-A774-4E19-B3D9-EF8F7BCD2B1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958721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10396-0134-4573-AD36-6E234E9C3A48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41DA2-4729-4A5D-AF84-294C31A3CE8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68969481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050BA-6072-4B55-B0F6-63B5EB5F603F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0C19F-30E8-494E-A770-32F0BDEB0DA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587525708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184F3-C07D-458E-9E70-7D248DD63298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60F30-9E5A-4DA5-A71B-E7241035CA6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970150023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0288040-46D1-41E3-8FEA-FAA62A01B939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2D25D74-878F-45AF-810B-F76290F9125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133037749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DD8BDCD-308C-4B4C-A6B4-8D21A2D1C3CE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6ACCB2B-4BBA-432A-8FCD-D86DE8741F0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78101427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29BC07C-70C7-4D25-A2EE-FB67E7F3356A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153A462-888E-428D-957F-E86616BC6A9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430833363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15D54C4-8731-427C-8A9A-70F7A7FAD948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BAAF8C-16CC-4BD5-AD9B-F1415093DDF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747397018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19BA806-FE20-4103-B4C6-3CE83EC9943B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3B81B4E-9EBF-4AA5-A925-DF2FD18111F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179247321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0E0E6D5-6CFD-45C7-85D9-277D4A683A44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9D530F8-227E-4EBD-8B41-E91528DBFB1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29415488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1A279AC-82FA-4C0F-B0CE-430DA8B6C4DF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956B90D-BCD7-49B8-BBCE-59ABB9D5EC4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001255197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C8BD408-3381-4F1E-A262-F67634FA23E5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D5511EF-325C-4AC3-925E-70A737D6544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895618194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CC254-5E93-46BC-BC8D-2C94E07631ED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C428F-3DF7-4017-8549-AE5E17DC36E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986591435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97D59A5-139D-4262-A716-80B10F2D3645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C4D8616-4E28-4C66-9A8D-8C8685E36F2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992243087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8C472C6-DA20-489A-8DDB-2430A0C2F5CA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D98EA06-558F-49C2-B742-10FB386C1CD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8616182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6669B59-E8B7-451C-B7F9-6EFF51695B6D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BB9E036-5DDB-40E6-8174-057EF176936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34657820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2E3E9-1F0A-461D-A44E-C5FB87F57C82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D6702-A3FD-438B-B7B2-83ACCF34F62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19855910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7DA88-453F-4DA4-9D37-77817F6674F1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D245F-F690-4355-A61A-7ACB8D3B669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203923136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2230C-4049-4F03-B0CE-A68B89B78FBE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37958-98F7-4FA8-8000-8A29DB98F3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904600304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A44AC-056F-4BB1-A7BE-F200CD6DC18B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7C5BC-8613-429E-A55E-AB5DC842620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195077340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7BEF4-ABF1-4670-854A-462A7FA8B5BD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57E17-76CF-4DC2-A083-D6C55E67D58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29347649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0DBB6-A070-4A9D-9AEB-01521B1D768E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D96BE-0CF4-4E41-8041-1F701EA4D0E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17888377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79591-4ADE-4893-8F40-6A6DF1B2AD24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C8A13-2302-47C6-AB07-CA70ABD2CE5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989540308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单击此处编辑母版文本样式</a:t>
            </a:r>
          </a:p>
          <a:p>
            <a:pPr lvl="1"/>
            <a:r>
              <a:rPr lang="zh-CN" smtClean="0"/>
              <a:t>第二级</a:t>
            </a:r>
          </a:p>
          <a:p>
            <a:pPr lvl="2"/>
            <a:r>
              <a:rPr lang="zh-CN" smtClean="0"/>
              <a:t>第三级</a:t>
            </a:r>
          </a:p>
          <a:p>
            <a:pPr lvl="3"/>
            <a:r>
              <a:rPr lang="zh-CN" smtClean="0"/>
              <a:t>第四级</a:t>
            </a:r>
          </a:p>
          <a:p>
            <a:pPr lvl="4"/>
            <a:r>
              <a:rPr lang="zh-CN" smtClean="0"/>
              <a:t>第五级</a:t>
            </a:r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CB8B3D85-2B55-4E62-8141-EF9053ABA731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A85B679-9F91-4AB0-B006-1B2ADD8FC54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ransition/>
  <p:timing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ct val="0"/>
              </a:spcBef>
              <a:spcAft>
                <a:spcPct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17FA5D3A-4906-4064-BEEE-0C5C921F5586}" type="datetimeFigureOut">
              <a:rPr lang="zh-CN" altLang="en-US"/>
              <a:pPr>
                <a:defRPr/>
              </a:pPr>
              <a:t>2016/2/12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ct val="0"/>
              </a:spcBef>
              <a:spcAft>
                <a:spcPct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5B5B1F88-215B-422F-AC13-3F32D53EE1F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ransition/>
  <p:timing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362" name="矩形 33"/>
          <p:cNvSpPr>
            <a:spLocks noChangeArrowheads="1"/>
          </p:cNvSpPr>
          <p:nvPr/>
        </p:nvSpPr>
        <p:spPr bwMode="auto">
          <a:xfrm>
            <a:off x="9545638" y="0"/>
            <a:ext cx="2646362" cy="6858000"/>
          </a:xfrm>
          <a:prstGeom prst="rect">
            <a:avLst/>
          </a:prstGeom>
          <a:solidFill>
            <a:srgbClr val="AABD65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5363" name="矩形 34"/>
          <p:cNvSpPr>
            <a:spLocks noChangeArrowheads="1"/>
          </p:cNvSpPr>
          <p:nvPr/>
        </p:nvSpPr>
        <p:spPr bwMode="auto">
          <a:xfrm>
            <a:off x="0" y="0"/>
            <a:ext cx="2636838" cy="6858000"/>
          </a:xfrm>
          <a:prstGeom prst="rect">
            <a:avLst/>
          </a:prstGeom>
          <a:solidFill>
            <a:srgbClr val="2F92AD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5364" name="矩形 4"/>
          <p:cNvSpPr>
            <a:spLocks noChangeArrowheads="1"/>
          </p:cNvSpPr>
          <p:nvPr/>
        </p:nvSpPr>
        <p:spPr bwMode="auto">
          <a:xfrm>
            <a:off x="0" y="0"/>
            <a:ext cx="12192000" cy="301625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5365" name="矩形 5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5366" name="Freeform 63"/>
          <p:cNvSpPr>
            <a:spLocks noEditPoints="1"/>
          </p:cNvSpPr>
          <p:nvPr/>
        </p:nvSpPr>
        <p:spPr bwMode="auto">
          <a:xfrm>
            <a:off x="2892425" y="2211388"/>
            <a:ext cx="2238375" cy="1397000"/>
          </a:xfrm>
          <a:custGeom>
            <a:gdLst>
              <a:gd fmla="*/ 2147483646 w 113" name="T0"/>
              <a:gd fmla="*/ 2147483646 h 86" name="T1"/>
              <a:gd fmla="*/ 2147483646 w 113" name="T2"/>
              <a:gd fmla="*/ 2147483646 h 86" name="T3"/>
              <a:gd fmla="*/ 2147483646 w 113" name="T4"/>
              <a:gd fmla="*/ 2147483646 h 86" name="T5"/>
              <a:gd fmla="*/ 2147483646 w 113" name="T6"/>
              <a:gd fmla="*/ 2147483646 h 86" name="T7"/>
              <a:gd fmla="*/ 2147483646 w 113" name="T8"/>
              <a:gd fmla="*/ 2147483646 h 86" name="T9"/>
              <a:gd fmla="*/ 2147483646 w 113" name="T10"/>
              <a:gd fmla="*/ 2147483646 h 86" name="T11"/>
              <a:gd fmla="*/ 2147483646 w 113" name="T12"/>
              <a:gd fmla="*/ 2147483646 h 86" name="T13"/>
              <a:gd fmla="*/ 2147483646 w 113" name="T14"/>
              <a:gd fmla="*/ 2147483646 h 86" name="T15"/>
              <a:gd fmla="*/ 2147483646 w 113" name="T16"/>
              <a:gd fmla="*/ 2147483646 h 86" name="T17"/>
              <a:gd fmla="*/ 2147483646 w 113" name="T18"/>
              <a:gd fmla="*/ 2147483646 h 86" name="T19"/>
              <a:gd fmla="*/ 2147483646 w 113" name="T20"/>
              <a:gd fmla="*/ 2147483646 h 86" name="T21"/>
              <a:gd fmla="*/ 2147483646 w 113" name="T22"/>
              <a:gd fmla="*/ 2147483646 h 86" name="T23"/>
              <a:gd fmla="*/ 2147483646 w 113" name="T24"/>
              <a:gd fmla="*/ 2147483646 h 86" name="T25"/>
              <a:gd fmla="*/ 2147483646 w 113" name="T26"/>
              <a:gd fmla="*/ 2147483646 h 86" name="T27"/>
              <a:gd fmla="*/ 2147483646 w 113" name="T28"/>
              <a:gd fmla="*/ 2147483646 h 86" name="T29"/>
              <a:gd fmla="*/ 2147483646 w 113" name="T30"/>
              <a:gd fmla="*/ 2147483646 h 86" name="T31"/>
              <a:gd fmla="*/ 2147483646 w 113" name="T32"/>
              <a:gd fmla="*/ 2147483646 h 86" name="T33"/>
              <a:gd fmla="*/ 2147483646 w 113" name="T34"/>
              <a:gd fmla="*/ 2147483646 h 86" name="T35"/>
              <a:gd fmla="*/ 2147483646 w 113" name="T36"/>
              <a:gd fmla="*/ 2147483646 h 86" name="T37"/>
              <a:gd fmla="*/ 2147483646 w 113" name="T38"/>
              <a:gd fmla="*/ 2147483646 h 86" name="T39"/>
              <a:gd fmla="*/ 2147483646 w 113" name="T40"/>
              <a:gd fmla="*/ 2147483646 h 86" name="T41"/>
              <a:gd fmla="*/ 2147483646 w 113" name="T42"/>
              <a:gd fmla="*/ 2147483646 h 86" name="T43"/>
              <a:gd fmla="*/ 2147483646 w 113" name="T44"/>
              <a:gd fmla="*/ 2147483646 h 86" name="T45"/>
              <a:gd fmla="*/ 2147483646 w 113" name="T46"/>
              <a:gd fmla="*/ 2147483646 h 86" name="T47"/>
              <a:gd fmla="*/ 2147483646 w 113" name="T48"/>
              <a:gd fmla="*/ 2147483646 h 86" name="T49"/>
              <a:gd fmla="*/ 0 w 113" name="T50"/>
              <a:gd fmla="*/ 2147483646 h 86" name="T51"/>
              <a:gd fmla="*/ 2147483646 w 113" name="T52"/>
              <a:gd fmla="*/ 2147483646 h 86" name="T53"/>
              <a:gd fmla="*/ 2147483646 w 113" name="T54"/>
              <a:gd fmla="*/ 2147483646 h 86" name="T55"/>
              <a:gd fmla="*/ 2147483646 w 113" name="T56"/>
              <a:gd fmla="*/ 2147483646 h 86" name="T57"/>
              <a:gd fmla="*/ 2147483646 w 113" name="T58"/>
              <a:gd fmla="*/ 2147483646 h 86" name="T59"/>
              <a:gd fmla="*/ 2147483646 w 113" name="T60"/>
              <a:gd fmla="*/ 2147483646 h 86" name="T61"/>
              <a:gd fmla="*/ 2147483646 w 113" name="T62"/>
              <a:gd fmla="*/ 2147483646 h 86" name="T63"/>
              <a:gd fmla="*/ 2147483646 w 113" name="T64"/>
              <a:gd fmla="*/ 2147483646 h 86" name="T65"/>
              <a:gd fmla="*/ 2147483646 w 113" name="T66"/>
              <a:gd fmla="*/ 2147483646 h 86" name="T67"/>
              <a:gd fmla="*/ 2147483646 w 113" name="T68"/>
              <a:gd fmla="*/ 2147483646 h 86" name="T69"/>
              <a:gd fmla="*/ 2147483646 w 113" name="T70"/>
              <a:gd fmla="*/ 2147483646 h 86" name="T71"/>
              <a:gd fmla="*/ 2147483646 w 113" name="T72"/>
              <a:gd fmla="*/ 2147483646 h 86" name="T73"/>
              <a:gd fmla="*/ 2147483646 w 113" name="T74"/>
              <a:gd fmla="*/ 2147483646 h 86" name="T75"/>
              <a:gd fmla="*/ 2147483646 w 113" name="T76"/>
              <a:gd fmla="*/ 2147483646 h 86" name="T77"/>
              <a:gd fmla="*/ 2147483646 w 113" name="T78"/>
              <a:gd fmla="*/ 2147483646 h 86" name="T79"/>
              <a:gd fmla="*/ 2147483646 w 113" name="T80"/>
              <a:gd fmla="*/ 2147483646 h 86" name="T81"/>
              <a:gd fmla="*/ 2147483646 w 113" name="T82"/>
              <a:gd fmla="*/ 2147483646 h 86" name="T83"/>
              <a:gd fmla="*/ 2147483646 w 113" name="T84"/>
              <a:gd fmla="*/ 2147483646 h 86" name="T85"/>
              <a:gd fmla="*/ 2147483646 w 113" name="T86"/>
              <a:gd fmla="*/ 2147483646 h 8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w 113" name="T132"/>
              <a:gd fmla="*/ 0 h 86" name="T133"/>
              <a:gd fmla="*/ 113 w 113" name="T134"/>
              <a:gd fmla="*/ 86 h 86" name="T135"/>
            </a:gdLst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b="T135" l="T132" r="T134" t="T133"/>
            <a:pathLst>
              <a:path h="86" w="113">
                <a:moveTo>
                  <a:pt x="36" y="2"/>
                </a:moveTo>
                <a:cubicBezTo>
                  <a:pt x="39" y="2"/>
                  <a:pt x="41" y="4"/>
                  <a:pt x="41" y="6"/>
                </a:cubicBezTo>
                <a:cubicBezTo>
                  <a:pt x="41" y="9"/>
                  <a:pt x="39" y="11"/>
                  <a:pt x="36" y="11"/>
                </a:cubicBezTo>
                <a:cubicBezTo>
                  <a:pt x="34" y="11"/>
                  <a:pt x="32" y="9"/>
                  <a:pt x="32" y="6"/>
                </a:cubicBezTo>
                <a:cubicBezTo>
                  <a:pt x="32" y="4"/>
                  <a:pt x="34" y="2"/>
                  <a:pt x="36" y="2"/>
                </a:cubicBezTo>
                <a:close/>
                <a:moveTo>
                  <a:pt x="106" y="32"/>
                </a:moveTo>
                <a:cubicBezTo>
                  <a:pt x="106" y="86"/>
                  <a:pt x="106" y="86"/>
                  <a:pt x="106" y="86"/>
                </a:cubicBezTo>
                <a:cubicBezTo>
                  <a:pt x="102" y="86"/>
                  <a:pt x="102" y="86"/>
                  <a:pt x="102" y="86"/>
                </a:cubicBezTo>
                <a:cubicBezTo>
                  <a:pt x="102" y="35"/>
                  <a:pt x="102" y="35"/>
                  <a:pt x="102" y="35"/>
                </a:cubicBezTo>
                <a:cubicBezTo>
                  <a:pt x="105" y="32"/>
                  <a:pt x="105" y="32"/>
                  <a:pt x="105" y="32"/>
                </a:cubicBezTo>
                <a:cubicBezTo>
                  <a:pt x="106" y="32"/>
                  <a:pt x="106" y="32"/>
                  <a:pt x="106" y="32"/>
                </a:cubicBezTo>
                <a:close/>
                <a:moveTo>
                  <a:pt x="99" y="39"/>
                </a:moveTo>
                <a:cubicBezTo>
                  <a:pt x="99" y="86"/>
                  <a:pt x="99" y="86"/>
                  <a:pt x="99" y="86"/>
                </a:cubicBezTo>
                <a:cubicBezTo>
                  <a:pt x="97" y="86"/>
                  <a:pt x="96" y="86"/>
                  <a:pt x="95" y="86"/>
                </a:cubicBezTo>
                <a:cubicBezTo>
                  <a:pt x="95" y="43"/>
                  <a:pt x="95" y="43"/>
                  <a:pt x="95" y="43"/>
                </a:cubicBezTo>
                <a:cubicBezTo>
                  <a:pt x="99" y="39"/>
                  <a:pt x="99" y="39"/>
                  <a:pt x="99" y="39"/>
                </a:cubicBezTo>
                <a:close/>
                <a:moveTo>
                  <a:pt x="91" y="47"/>
                </a:moveTo>
                <a:cubicBezTo>
                  <a:pt x="91" y="86"/>
                  <a:pt x="91" y="86"/>
                  <a:pt x="91" y="86"/>
                </a:cubicBezTo>
                <a:cubicBezTo>
                  <a:pt x="90" y="86"/>
                  <a:pt x="89" y="86"/>
                  <a:pt x="88" y="86"/>
                </a:cubicBezTo>
                <a:cubicBezTo>
                  <a:pt x="88" y="51"/>
                  <a:pt x="88" y="51"/>
                  <a:pt x="88" y="51"/>
                </a:cubicBezTo>
                <a:cubicBezTo>
                  <a:pt x="91" y="47"/>
                  <a:pt x="91" y="47"/>
                  <a:pt x="91" y="47"/>
                </a:cubicBezTo>
                <a:close/>
                <a:moveTo>
                  <a:pt x="84" y="55"/>
                </a:moveTo>
                <a:cubicBezTo>
                  <a:pt x="84" y="86"/>
                  <a:pt x="84" y="86"/>
                  <a:pt x="84" y="86"/>
                </a:cubicBezTo>
                <a:cubicBezTo>
                  <a:pt x="83" y="86"/>
                  <a:pt x="82" y="86"/>
                  <a:pt x="81" y="86"/>
                </a:cubicBezTo>
                <a:cubicBezTo>
                  <a:pt x="81" y="59"/>
                  <a:pt x="81" y="59"/>
                  <a:pt x="81" y="59"/>
                </a:cubicBezTo>
                <a:cubicBezTo>
                  <a:pt x="84" y="55"/>
                  <a:pt x="84" y="55"/>
                  <a:pt x="84" y="55"/>
                </a:cubicBezTo>
                <a:close/>
                <a:moveTo>
                  <a:pt x="77" y="59"/>
                </a:moveTo>
                <a:cubicBezTo>
                  <a:pt x="77" y="86"/>
                  <a:pt x="77" y="86"/>
                  <a:pt x="77" y="86"/>
                </a:cubicBezTo>
                <a:cubicBezTo>
                  <a:pt x="76" y="86"/>
                  <a:pt x="75" y="86"/>
                  <a:pt x="74" y="86"/>
                </a:cubicBezTo>
                <a:cubicBezTo>
                  <a:pt x="74" y="56"/>
                  <a:pt x="74" y="56"/>
                  <a:pt x="74" y="56"/>
                </a:cubicBezTo>
                <a:cubicBezTo>
                  <a:pt x="77" y="59"/>
                  <a:pt x="77" y="59"/>
                  <a:pt x="77" y="59"/>
                </a:cubicBezTo>
                <a:close/>
                <a:moveTo>
                  <a:pt x="70" y="54"/>
                </a:moveTo>
                <a:cubicBezTo>
                  <a:pt x="70" y="86"/>
                  <a:pt x="70" y="86"/>
                  <a:pt x="70" y="86"/>
                </a:cubicBezTo>
                <a:cubicBezTo>
                  <a:pt x="69" y="86"/>
                  <a:pt x="68" y="86"/>
                  <a:pt x="66" y="86"/>
                </a:cubicBezTo>
                <a:cubicBezTo>
                  <a:pt x="66" y="57"/>
                  <a:pt x="66" y="57"/>
                  <a:pt x="66" y="57"/>
                </a:cubicBezTo>
                <a:cubicBezTo>
                  <a:pt x="70" y="54"/>
                  <a:pt x="70" y="54"/>
                  <a:pt x="70" y="54"/>
                </a:cubicBezTo>
                <a:close/>
                <a:moveTo>
                  <a:pt x="63" y="59"/>
                </a:moveTo>
                <a:cubicBezTo>
                  <a:pt x="63" y="86"/>
                  <a:pt x="63" y="86"/>
                  <a:pt x="63" y="86"/>
                </a:cubicBezTo>
                <a:cubicBezTo>
                  <a:pt x="62" y="86"/>
                  <a:pt x="60" y="86"/>
                  <a:pt x="59" y="86"/>
                </a:cubicBezTo>
                <a:cubicBezTo>
                  <a:pt x="59" y="62"/>
                  <a:pt x="59" y="62"/>
                  <a:pt x="59" y="62"/>
                </a:cubicBezTo>
                <a:cubicBezTo>
                  <a:pt x="63" y="59"/>
                  <a:pt x="63" y="59"/>
                  <a:pt x="63" y="59"/>
                </a:cubicBezTo>
                <a:close/>
                <a:moveTo>
                  <a:pt x="56" y="65"/>
                </a:moveTo>
                <a:cubicBezTo>
                  <a:pt x="56" y="86"/>
                  <a:pt x="56" y="86"/>
                  <a:pt x="56" y="86"/>
                </a:cubicBezTo>
                <a:cubicBezTo>
                  <a:pt x="54" y="86"/>
                  <a:pt x="53" y="86"/>
                  <a:pt x="52" y="86"/>
                </a:cubicBezTo>
                <a:cubicBezTo>
                  <a:pt x="52" y="68"/>
                  <a:pt x="52" y="68"/>
                  <a:pt x="52" y="68"/>
                </a:cubicBezTo>
                <a:cubicBezTo>
                  <a:pt x="56" y="65"/>
                  <a:pt x="56" y="65"/>
                  <a:pt x="56" y="65"/>
                </a:cubicBezTo>
                <a:close/>
                <a:moveTo>
                  <a:pt x="48" y="71"/>
                </a:moveTo>
                <a:cubicBezTo>
                  <a:pt x="48" y="86"/>
                  <a:pt x="48" y="86"/>
                  <a:pt x="48" y="86"/>
                </a:cubicBezTo>
                <a:cubicBezTo>
                  <a:pt x="47" y="86"/>
                  <a:pt x="46" y="86"/>
                  <a:pt x="45" y="86"/>
                </a:cubicBezTo>
                <a:cubicBezTo>
                  <a:pt x="45" y="73"/>
                  <a:pt x="45" y="73"/>
                  <a:pt x="45" y="73"/>
                </a:cubicBezTo>
                <a:cubicBezTo>
                  <a:pt x="48" y="71"/>
                  <a:pt x="48" y="71"/>
                  <a:pt x="48" y="71"/>
                </a:cubicBezTo>
                <a:close/>
                <a:moveTo>
                  <a:pt x="41" y="75"/>
                </a:moveTo>
                <a:cubicBezTo>
                  <a:pt x="41" y="86"/>
                  <a:pt x="41" y="86"/>
                  <a:pt x="41" y="86"/>
                </a:cubicBezTo>
                <a:cubicBezTo>
                  <a:pt x="40" y="86"/>
                  <a:pt x="39" y="86"/>
                  <a:pt x="38" y="86"/>
                </a:cubicBezTo>
                <a:cubicBezTo>
                  <a:pt x="38" y="72"/>
                  <a:pt x="38" y="72"/>
                  <a:pt x="38" y="72"/>
                </a:cubicBezTo>
                <a:cubicBezTo>
                  <a:pt x="41" y="75"/>
                  <a:pt x="41" y="75"/>
                  <a:pt x="41" y="75"/>
                </a:cubicBezTo>
                <a:close/>
                <a:moveTo>
                  <a:pt x="34" y="70"/>
                </a:moveTo>
                <a:cubicBezTo>
                  <a:pt x="34" y="86"/>
                  <a:pt x="34" y="86"/>
                  <a:pt x="34" y="86"/>
                </a:cubicBezTo>
                <a:cubicBezTo>
                  <a:pt x="33" y="86"/>
                  <a:pt x="32" y="86"/>
                  <a:pt x="31" y="86"/>
                </a:cubicBezTo>
                <a:cubicBezTo>
                  <a:pt x="31" y="67"/>
                  <a:pt x="31" y="67"/>
                  <a:pt x="31" y="67"/>
                </a:cubicBezTo>
                <a:cubicBezTo>
                  <a:pt x="34" y="70"/>
                  <a:pt x="34" y="70"/>
                  <a:pt x="34" y="70"/>
                </a:cubicBezTo>
                <a:close/>
                <a:moveTo>
                  <a:pt x="27" y="67"/>
                </a:moveTo>
                <a:cubicBezTo>
                  <a:pt x="27" y="86"/>
                  <a:pt x="27" y="86"/>
                  <a:pt x="27" y="86"/>
                </a:cubicBezTo>
                <a:cubicBezTo>
                  <a:pt x="26" y="86"/>
                  <a:pt x="25" y="86"/>
                  <a:pt x="23" y="86"/>
                </a:cubicBezTo>
                <a:cubicBezTo>
                  <a:pt x="23" y="69"/>
                  <a:pt x="23" y="69"/>
                  <a:pt x="23" y="69"/>
                </a:cubicBezTo>
                <a:cubicBezTo>
                  <a:pt x="27" y="67"/>
                  <a:pt x="27" y="67"/>
                  <a:pt x="27" y="67"/>
                </a:cubicBezTo>
                <a:close/>
                <a:moveTo>
                  <a:pt x="20" y="71"/>
                </a:moveTo>
                <a:cubicBezTo>
                  <a:pt x="20" y="86"/>
                  <a:pt x="20" y="86"/>
                  <a:pt x="20" y="86"/>
                </a:cubicBezTo>
                <a:cubicBezTo>
                  <a:pt x="19" y="86"/>
                  <a:pt x="17" y="86"/>
                  <a:pt x="16" y="86"/>
                </a:cubicBezTo>
                <a:cubicBezTo>
                  <a:pt x="16" y="73"/>
                  <a:pt x="16" y="73"/>
                  <a:pt x="16" y="73"/>
                </a:cubicBezTo>
                <a:cubicBezTo>
                  <a:pt x="20" y="71"/>
                  <a:pt x="20" y="71"/>
                  <a:pt x="20" y="71"/>
                </a:cubicBezTo>
                <a:close/>
                <a:moveTo>
                  <a:pt x="5" y="79"/>
                </a:moveTo>
                <a:cubicBezTo>
                  <a:pt x="5" y="86"/>
                  <a:pt x="5" y="86"/>
                  <a:pt x="5" y="86"/>
                </a:cubicBezTo>
                <a:cubicBezTo>
                  <a:pt x="2" y="86"/>
                  <a:pt x="2" y="86"/>
                  <a:pt x="2" y="86"/>
                </a:cubicBezTo>
                <a:cubicBezTo>
                  <a:pt x="2" y="76"/>
                  <a:pt x="2" y="76"/>
                  <a:pt x="2" y="76"/>
                </a:cubicBezTo>
                <a:cubicBezTo>
                  <a:pt x="4" y="80"/>
                  <a:pt x="4" y="80"/>
                  <a:pt x="4" y="80"/>
                </a:cubicBezTo>
                <a:cubicBezTo>
                  <a:pt x="5" y="79"/>
                  <a:pt x="5" y="79"/>
                  <a:pt x="5" y="79"/>
                </a:cubicBezTo>
                <a:close/>
                <a:moveTo>
                  <a:pt x="0" y="58"/>
                </a:moveTo>
                <a:cubicBezTo>
                  <a:pt x="7" y="70"/>
                  <a:pt x="7" y="70"/>
                  <a:pt x="7" y="70"/>
                </a:cubicBezTo>
                <a:cubicBezTo>
                  <a:pt x="29" y="57"/>
                  <a:pt x="29" y="57"/>
                  <a:pt x="29" y="57"/>
                </a:cubicBezTo>
                <a:cubicBezTo>
                  <a:pt x="38" y="64"/>
                  <a:pt x="38" y="64"/>
                  <a:pt x="38" y="64"/>
                </a:cubicBezTo>
                <a:cubicBezTo>
                  <a:pt x="42" y="66"/>
                  <a:pt x="42" y="66"/>
                  <a:pt x="42" y="66"/>
                </a:cubicBezTo>
                <a:cubicBezTo>
                  <a:pt x="46" y="63"/>
                  <a:pt x="46" y="63"/>
                  <a:pt x="46" y="63"/>
                </a:cubicBezTo>
                <a:cubicBezTo>
                  <a:pt x="70" y="45"/>
                  <a:pt x="70" y="45"/>
                  <a:pt x="70" y="45"/>
                </a:cubicBezTo>
                <a:cubicBezTo>
                  <a:pt x="73" y="47"/>
                  <a:pt x="73" y="47"/>
                  <a:pt x="73" y="47"/>
                </a:cubicBezTo>
                <a:cubicBezTo>
                  <a:pt x="78" y="51"/>
                  <a:pt x="78" y="51"/>
                  <a:pt x="78" y="51"/>
                </a:cubicBezTo>
                <a:cubicBezTo>
                  <a:pt x="82" y="46"/>
                  <a:pt x="82" y="46"/>
                  <a:pt x="82" y="46"/>
                </a:cubicBezTo>
                <a:cubicBezTo>
                  <a:pt x="104" y="22"/>
                  <a:pt x="104" y="22"/>
                  <a:pt x="104" y="22"/>
                </a:cubicBezTo>
                <a:cubicBezTo>
                  <a:pt x="109" y="26"/>
                  <a:pt x="109" y="26"/>
                  <a:pt x="109" y="26"/>
                </a:cubicBezTo>
                <a:cubicBezTo>
                  <a:pt x="111" y="13"/>
                  <a:pt x="111" y="13"/>
                  <a:pt x="111" y="13"/>
                </a:cubicBezTo>
                <a:cubicBezTo>
                  <a:pt x="113" y="0"/>
                  <a:pt x="113" y="0"/>
                  <a:pt x="113" y="0"/>
                </a:cubicBezTo>
                <a:cubicBezTo>
                  <a:pt x="101" y="5"/>
                  <a:pt x="101" y="5"/>
                  <a:pt x="101" y="5"/>
                </a:cubicBezTo>
                <a:cubicBezTo>
                  <a:pt x="89" y="10"/>
                  <a:pt x="89" y="10"/>
                  <a:pt x="89" y="10"/>
                </a:cubicBezTo>
                <a:cubicBezTo>
                  <a:pt x="93" y="13"/>
                  <a:pt x="93" y="13"/>
                  <a:pt x="93" y="13"/>
                </a:cubicBezTo>
                <a:cubicBezTo>
                  <a:pt x="76" y="32"/>
                  <a:pt x="76" y="32"/>
                  <a:pt x="76" y="32"/>
                </a:cubicBezTo>
                <a:cubicBezTo>
                  <a:pt x="74" y="31"/>
                  <a:pt x="74" y="31"/>
                  <a:pt x="74" y="31"/>
                </a:cubicBezTo>
                <a:cubicBezTo>
                  <a:pt x="70" y="28"/>
                  <a:pt x="70" y="28"/>
                  <a:pt x="70" y="28"/>
                </a:cubicBezTo>
                <a:cubicBezTo>
                  <a:pt x="65" y="31"/>
                  <a:pt x="65" y="31"/>
                  <a:pt x="65" y="31"/>
                </a:cubicBezTo>
                <a:cubicBezTo>
                  <a:pt x="42" y="49"/>
                  <a:pt x="42" y="49"/>
                  <a:pt x="42" y="49"/>
                </a:cubicBezTo>
                <a:cubicBezTo>
                  <a:pt x="33" y="43"/>
                  <a:pt x="33" y="43"/>
                  <a:pt x="33" y="43"/>
                </a:cubicBezTo>
                <a:cubicBezTo>
                  <a:pt x="29" y="41"/>
                  <a:pt x="29" y="41"/>
                  <a:pt x="29" y="41"/>
                </a:cubicBezTo>
                <a:cubicBezTo>
                  <a:pt x="25" y="43"/>
                  <a:pt x="25" y="43"/>
                  <a:pt x="25" y="43"/>
                </a:cubicBezTo>
                <a:cubicBezTo>
                  <a:pt x="0" y="58"/>
                  <a:pt x="0" y="58"/>
                  <a:pt x="0" y="58"/>
                </a:cubicBezTo>
                <a:close/>
                <a:moveTo>
                  <a:pt x="13" y="75"/>
                </a:moveTo>
                <a:cubicBezTo>
                  <a:pt x="13" y="86"/>
                  <a:pt x="13" y="86"/>
                  <a:pt x="13" y="86"/>
                </a:cubicBezTo>
                <a:cubicBezTo>
                  <a:pt x="11" y="86"/>
                  <a:pt x="10" y="86"/>
                  <a:pt x="9" y="86"/>
                </a:cubicBezTo>
                <a:cubicBezTo>
                  <a:pt x="9" y="77"/>
                  <a:pt x="9" y="77"/>
                  <a:pt x="9" y="77"/>
                </a:cubicBezTo>
                <a:cubicBezTo>
                  <a:pt x="13" y="75"/>
                  <a:pt x="13" y="75"/>
                  <a:pt x="13" y="75"/>
                </a:cubicBezTo>
                <a:close/>
                <a:moveTo>
                  <a:pt x="21" y="22"/>
                </a:moveTo>
                <a:cubicBezTo>
                  <a:pt x="23" y="17"/>
                  <a:pt x="23" y="17"/>
                  <a:pt x="23" y="17"/>
                </a:cubicBezTo>
                <a:cubicBezTo>
                  <a:pt x="31" y="12"/>
                  <a:pt x="31" y="12"/>
                  <a:pt x="31" y="12"/>
                </a:cubicBezTo>
                <a:cubicBezTo>
                  <a:pt x="41" y="12"/>
                  <a:pt x="41" y="12"/>
                  <a:pt x="41" y="12"/>
                </a:cubicBezTo>
                <a:cubicBezTo>
                  <a:pt x="43" y="19"/>
                  <a:pt x="43" y="19"/>
                  <a:pt x="43" y="19"/>
                </a:cubicBezTo>
                <a:cubicBezTo>
                  <a:pt x="49" y="19"/>
                  <a:pt x="49" y="19"/>
                  <a:pt x="49" y="19"/>
                </a:cubicBezTo>
                <a:cubicBezTo>
                  <a:pt x="49" y="21"/>
                  <a:pt x="49" y="21"/>
                  <a:pt x="49" y="21"/>
                </a:cubicBezTo>
                <a:cubicBezTo>
                  <a:pt x="41" y="22"/>
                  <a:pt x="41" y="22"/>
                  <a:pt x="41" y="22"/>
                </a:cubicBezTo>
                <a:cubicBezTo>
                  <a:pt x="39" y="19"/>
                  <a:pt x="39" y="19"/>
                  <a:pt x="39" y="19"/>
                </a:cubicBezTo>
                <a:cubicBezTo>
                  <a:pt x="37" y="26"/>
                  <a:pt x="37" y="26"/>
                  <a:pt x="37" y="26"/>
                </a:cubicBezTo>
                <a:cubicBezTo>
                  <a:pt x="43" y="33"/>
                  <a:pt x="43" y="33"/>
                  <a:pt x="43" y="33"/>
                </a:cubicBezTo>
                <a:cubicBezTo>
                  <a:pt x="43" y="44"/>
                  <a:pt x="43" y="44"/>
                  <a:pt x="43" y="44"/>
                </a:cubicBezTo>
                <a:cubicBezTo>
                  <a:pt x="41" y="44"/>
                  <a:pt x="41" y="44"/>
                  <a:pt x="41" y="44"/>
                </a:cubicBezTo>
                <a:cubicBezTo>
                  <a:pt x="39" y="35"/>
                  <a:pt x="39" y="35"/>
                  <a:pt x="39" y="35"/>
                </a:cubicBezTo>
                <a:cubicBezTo>
                  <a:pt x="34" y="31"/>
                  <a:pt x="34" y="31"/>
                  <a:pt x="34" y="31"/>
                </a:cubicBezTo>
                <a:cubicBezTo>
                  <a:pt x="32" y="33"/>
                  <a:pt x="31" y="38"/>
                  <a:pt x="31" y="38"/>
                </a:cubicBezTo>
                <a:cubicBezTo>
                  <a:pt x="21" y="40"/>
                  <a:pt x="21" y="40"/>
                  <a:pt x="21" y="40"/>
                </a:cubicBezTo>
                <a:cubicBezTo>
                  <a:pt x="20" y="38"/>
                  <a:pt x="20" y="38"/>
                  <a:pt x="20" y="38"/>
                </a:cubicBezTo>
                <a:cubicBezTo>
                  <a:pt x="27" y="35"/>
                  <a:pt x="27" y="35"/>
                  <a:pt x="27" y="35"/>
                </a:cubicBezTo>
                <a:cubicBezTo>
                  <a:pt x="29" y="25"/>
                  <a:pt x="29" y="25"/>
                  <a:pt x="29" y="25"/>
                </a:cubicBezTo>
                <a:cubicBezTo>
                  <a:pt x="30" y="17"/>
                  <a:pt x="30" y="17"/>
                  <a:pt x="30" y="17"/>
                </a:cubicBezTo>
                <a:cubicBezTo>
                  <a:pt x="26" y="18"/>
                  <a:pt x="26" y="18"/>
                  <a:pt x="26" y="18"/>
                </a:cubicBezTo>
                <a:cubicBezTo>
                  <a:pt x="23" y="24"/>
                  <a:pt x="23" y="24"/>
                  <a:pt x="23" y="24"/>
                </a:cubicBezTo>
                <a:lnTo>
                  <a:pt x="21" y="22"/>
                </a:lnTo>
                <a:close/>
              </a:path>
            </a:pathLst>
          </a:custGeom>
          <a:solidFill>
            <a:srgbClr val="525252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15367" name="文本框 37"/>
          <p:cNvSpPr txBox="1">
            <a:spLocks noChangeArrowheads="1"/>
          </p:cNvSpPr>
          <p:nvPr/>
        </p:nvSpPr>
        <p:spPr bwMode="auto">
          <a:xfrm>
            <a:off x="5130800" y="2832100"/>
            <a:ext cx="3403600" cy="3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lang="en-US" sz="2000">
                <a:solidFill>
                  <a:srgbClr val="59595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RUNNING TO THE FRIST！</a:t>
            </a:r>
          </a:p>
        </p:txBody>
      </p:sp>
      <p:sp>
        <p:nvSpPr>
          <p:cNvPr id="15368" name="文本框 38"/>
          <p:cNvSpPr txBox="1">
            <a:spLocks noChangeArrowheads="1"/>
          </p:cNvSpPr>
          <p:nvPr/>
        </p:nvSpPr>
        <p:spPr bwMode="auto">
          <a:xfrm>
            <a:off x="5130800" y="2216150"/>
            <a:ext cx="4289425" cy="701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4000">
                <a:latin charset="-122" panose="020b0503020204020204" pitchFamily="34" typeface="微软雅黑"/>
                <a:ea charset="-122" panose="020b0503020204020204" pitchFamily="34" typeface="微软雅黑"/>
              </a:rPr>
              <a:t>年终总结述职报告</a:t>
            </a:r>
          </a:p>
        </p:txBody>
      </p:sp>
      <p:cxnSp>
        <p:nvCxnSpPr>
          <p:cNvPr id="15369" name="直接连接符 39"/>
          <p:cNvCxnSpPr>
            <a:cxnSpLocks noChangeShapeType="1"/>
          </p:cNvCxnSpPr>
          <p:nvPr/>
        </p:nvCxnSpPr>
        <p:spPr bwMode="auto">
          <a:xfrm>
            <a:off x="3786188" y="2211388"/>
            <a:ext cx="1216025" cy="0"/>
          </a:xfrm>
          <a:prstGeom prst="line">
            <a:avLst/>
          </a:prstGeom>
          <a:noFill/>
          <a:ln w="19050">
            <a:solidFill>
              <a:srgbClr val="595959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sp>
        <p:nvSpPr>
          <p:cNvPr id="15370" name="文本框 40"/>
          <p:cNvSpPr txBox="1">
            <a:spLocks noChangeArrowheads="1"/>
          </p:cNvSpPr>
          <p:nvPr/>
        </p:nvSpPr>
        <p:spPr bwMode="auto">
          <a:xfrm>
            <a:off x="5130800" y="3286125"/>
            <a:ext cx="1974850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600">
                <a:latin charset="-122" panose="020b0503020204020204" pitchFamily="34" typeface="微软雅黑"/>
                <a:ea charset="-122" panose="020b0503020204020204" pitchFamily="34" typeface="微软雅黑"/>
              </a:rPr>
              <a:t>报告人：XXX</a:t>
            </a:r>
          </a:p>
        </p:txBody>
      </p:sp>
      <p:grpSp>
        <p:nvGrpSpPr>
          <p:cNvPr id="15371" name="Group 14"/>
          <p:cNvGrpSpPr/>
          <p:nvPr/>
        </p:nvGrpSpPr>
        <p:grpSpPr>
          <a:xfrm>
            <a:off x="5818188" y="4208463"/>
            <a:ext cx="1054100" cy="1054100"/>
            <a:chExt cx="1138136" cy="1138136"/>
          </a:xfrm>
        </p:grpSpPr>
        <p:sp>
          <p:nvSpPr>
            <p:cNvPr id="15379" name="文本框 43"/>
            <p:cNvSpPr txBox="1">
              <a:spLocks noChangeArrowheads="1"/>
            </p:cNvSpPr>
            <p:nvPr/>
          </p:nvSpPr>
          <p:spPr bwMode="auto">
            <a:xfrm>
              <a:off x="100328" y="286692"/>
              <a:ext cx="1037808" cy="5594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charset="0" panose="020b0604020202020204" pitchFamily="34" typeface="Arial"/>
                <a:buNone/>
              </a:pPr>
              <a:r>
                <a:rPr altLang="zh-CN" lang="en-US">
                  <a:latin charset="-122" panose="02010600030101010101" pitchFamily="2" typeface="宋体"/>
                </a:rPr>
                <a:t>LOGO</a:t>
              </a:r>
            </a:p>
          </p:txBody>
        </p:sp>
        <p:sp>
          <p:nvSpPr>
            <p:cNvPr id="15380" name="椭圆 44"/>
            <p:cNvSpPr>
              <a:spLocks noChangeArrowheads="1"/>
            </p:cNvSpPr>
            <p:nvPr/>
          </p:nvSpPr>
          <p:spPr bwMode="auto">
            <a:xfrm>
              <a:off x="0" y="0"/>
              <a:ext cx="1138136" cy="1138136"/>
            </a:xfrm>
            <a:prstGeom prst="ellipse">
              <a:avLst/>
            </a:prstGeom>
            <a:noFill/>
            <a:ln w="12700">
              <a:solidFill>
                <a:srgbClr val="595959"/>
              </a:solidFill>
              <a:round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charset="0" panose="020b0604020202020204" pitchFamily="34" typeface="Arial"/>
                <a:buNone/>
              </a:pPr>
              <a:endParaRPr altLang="en-US" lang="zh-CN" sz="1800">
                <a:solidFill>
                  <a:srgbClr val="FFFFFF"/>
                </a:solidFill>
              </a:endParaRPr>
            </a:p>
          </p:txBody>
        </p:sp>
      </p:grpSp>
      <p:cxnSp>
        <p:nvCxnSpPr>
          <p:cNvPr id="15372" name="直接连接符 45"/>
          <p:cNvCxnSpPr>
            <a:cxnSpLocks noChangeShapeType="1"/>
          </p:cNvCxnSpPr>
          <p:nvPr/>
        </p:nvCxnSpPr>
        <p:spPr bwMode="auto">
          <a:xfrm>
            <a:off x="5208588" y="2211388"/>
            <a:ext cx="4097337" cy="0"/>
          </a:xfrm>
          <a:prstGeom prst="line">
            <a:avLst/>
          </a:prstGeom>
          <a:noFill/>
          <a:ln w="19050">
            <a:solidFill>
              <a:srgbClr val="595959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15373" name="直接连接符 46"/>
          <p:cNvCxnSpPr>
            <a:cxnSpLocks noChangeShapeType="1"/>
          </p:cNvCxnSpPr>
          <p:nvPr/>
        </p:nvCxnSpPr>
        <p:spPr bwMode="auto">
          <a:xfrm flipH="1" flipV="1">
            <a:off x="5092700" y="2098675"/>
            <a:ext cx="30163" cy="66675"/>
          </a:xfrm>
          <a:prstGeom prst="line">
            <a:avLst/>
          </a:prstGeom>
          <a:noFill/>
          <a:ln w="12700">
            <a:solidFill>
              <a:srgbClr val="595959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15374" name="直接连接符 47"/>
          <p:cNvCxnSpPr>
            <a:cxnSpLocks noChangeShapeType="1"/>
          </p:cNvCxnSpPr>
          <p:nvPr/>
        </p:nvCxnSpPr>
        <p:spPr bwMode="auto">
          <a:xfrm flipV="1">
            <a:off x="5208588" y="2157413"/>
            <a:ext cx="50800" cy="33337"/>
          </a:xfrm>
          <a:prstGeom prst="line">
            <a:avLst/>
          </a:prstGeom>
          <a:noFill/>
          <a:ln w="12700">
            <a:solidFill>
              <a:srgbClr val="595959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15375" name="直接连接符 48"/>
          <p:cNvCxnSpPr>
            <a:cxnSpLocks noChangeShapeType="1"/>
          </p:cNvCxnSpPr>
          <p:nvPr/>
        </p:nvCxnSpPr>
        <p:spPr bwMode="auto">
          <a:xfrm flipH="1" flipV="1">
            <a:off x="5002213" y="2092325"/>
            <a:ext cx="106362" cy="98425"/>
          </a:xfrm>
          <a:prstGeom prst="line">
            <a:avLst/>
          </a:prstGeom>
          <a:noFill/>
          <a:ln w="12700">
            <a:solidFill>
              <a:srgbClr val="595959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15376" name="直接连接符 49"/>
          <p:cNvCxnSpPr>
            <a:cxnSpLocks noChangeShapeType="1"/>
          </p:cNvCxnSpPr>
          <p:nvPr/>
        </p:nvCxnSpPr>
        <p:spPr bwMode="auto">
          <a:xfrm>
            <a:off x="5187950" y="2230438"/>
            <a:ext cx="46038" cy="31750"/>
          </a:xfrm>
          <a:prstGeom prst="line">
            <a:avLst/>
          </a:prstGeom>
          <a:noFill/>
          <a:ln w="12700">
            <a:solidFill>
              <a:srgbClr val="595959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15377" name="直接连接符 50"/>
          <p:cNvCxnSpPr>
            <a:cxnSpLocks noChangeShapeType="1"/>
          </p:cNvCxnSpPr>
          <p:nvPr/>
        </p:nvCxnSpPr>
        <p:spPr bwMode="auto">
          <a:xfrm flipH="1">
            <a:off x="5180013" y="2103438"/>
            <a:ext cx="79375" cy="84137"/>
          </a:xfrm>
          <a:prstGeom prst="line">
            <a:avLst/>
          </a:prstGeom>
          <a:noFill/>
          <a:ln w="12700">
            <a:solidFill>
              <a:srgbClr val="595959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sp>
        <p:nvSpPr>
          <p:cNvPr id="15378" name="空心弧 51"/>
          <p:cNvSpPr/>
          <p:nvPr/>
        </p:nvSpPr>
        <p:spPr bwMode="auto">
          <a:xfrm flipH="1">
            <a:off x="3486150" y="2187575"/>
            <a:ext cx="263525" cy="263525"/>
          </a:xfrm>
          <a:custGeom>
            <a:gdLst>
              <a:gd fmla="*/ 7600 w 264405" name="T0"/>
              <a:gd fmla="*/ 86577 h 264405" name="T1"/>
              <a:gd fmla="*/ 131378 w 264405" name="T2"/>
              <a:gd fmla="*/ 3 h 264405" name="T3"/>
              <a:gd fmla="*/ 253915 w 264405" name="T4"/>
              <a:gd fmla="*/ 88325 h 264405" name="T5"/>
              <a:gd fmla="*/ 253913 w 264405" name="T6"/>
              <a:gd fmla="*/ 88325 h 264405" name="T7"/>
              <a:gd fmla="*/ 131376 w 264405" name="T8"/>
              <a:gd fmla="*/ 3 h 264405" name="T9"/>
              <a:gd fmla="*/ 7598 w 264405" name="T10"/>
              <a:gd fmla="*/ 86577 h 264405" name="T11"/>
              <a:gd fmla="*/ 7600 w 264405" name="T12"/>
              <a:gd fmla="*/ 86577 h 264405" name="T13"/>
              <a:gd fmla="*/ 0 60000 65536" name="T14"/>
              <a:gd fmla="*/ 0 60000 65536" name="T15"/>
              <a:gd fmla="*/ 0 60000 65536" name="T16"/>
              <a:gd fmla="*/ 0 60000 65536" name="T17"/>
              <a:gd fmla="*/ 0 60000 65536" name="T18"/>
              <a:gd fmla="*/ 0 60000 65536" name="T19"/>
              <a:gd fmla="*/ 0 60000 65536" name="T20"/>
              <a:gd fmla="*/ 0 w 264405" name="T21"/>
              <a:gd fmla="*/ 0 h 264405" name="T22"/>
              <a:gd fmla="*/ 264405 w 264405" name="T23"/>
              <a:gd fmla="*/ 264405 h 264405" name="T24"/>
            </a:gdLst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b="T24" l="T21" r="T23" t="T22"/>
            <a:pathLst>
              <a:path h="264405" w="264405">
                <a:moveTo>
                  <a:pt x="7702" y="87739"/>
                </a:moveTo>
                <a:cubicBezTo>
                  <a:pt x="26609" y="34798"/>
                  <a:pt x="76928" y="-396"/>
                  <a:pt x="133142" y="3"/>
                </a:cubicBezTo>
                <a:cubicBezTo>
                  <a:pt x="189356" y="402"/>
                  <a:pt x="239170" y="36307"/>
                  <a:pt x="257324" y="89511"/>
                </a:cubicBezTo>
                <a:lnTo>
                  <a:pt x="257322" y="89511"/>
                </a:lnTo>
                <a:cubicBezTo>
                  <a:pt x="239168" y="36307"/>
                  <a:pt x="189354" y="402"/>
                  <a:pt x="133140" y="3"/>
                </a:cubicBezTo>
                <a:cubicBezTo>
                  <a:pt x="76926" y="-396"/>
                  <a:pt x="26607" y="34798"/>
                  <a:pt x="7700" y="87739"/>
                </a:cubicBezTo>
                <a:lnTo>
                  <a:pt x="7702" y="87739"/>
                </a:lnTo>
                <a:close/>
              </a:path>
            </a:pathLst>
          </a:custGeom>
          <a:solidFill>
            <a:schemeClr val="accent1"/>
          </a:solidFill>
          <a:ln w="19050">
            <a:solidFill>
              <a:srgbClr val="525252"/>
            </a:solidFill>
            <a:round/>
          </a:ln>
        </p:spPr>
        <p:txBody>
          <a:bodyPr anchor="ctr"/>
          <a:lstStyle/>
          <a:p>
            <a:endParaRPr altLang="en-US" lang="zh-CN"/>
          </a:p>
        </p:txBody>
      </p:sp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4578" name="矩形 4"/>
          <p:cNvSpPr>
            <a:spLocks noChangeArrowheads="1"/>
          </p:cNvSpPr>
          <p:nvPr/>
        </p:nvSpPr>
        <p:spPr bwMode="auto">
          <a:xfrm>
            <a:off x="0" y="0"/>
            <a:ext cx="12192000" cy="301625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4579" name="矩形 5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4580" name="五边形 2"/>
          <p:cNvSpPr/>
          <p:nvPr/>
        </p:nvSpPr>
        <p:spPr bwMode="auto">
          <a:xfrm rot="5400000">
            <a:off x="10406063" y="58737"/>
            <a:ext cx="700088" cy="1185863"/>
          </a:xfrm>
          <a:custGeom>
            <a:gdLst>
              <a:gd fmla="*/ 0 w 700392" name="T0"/>
              <a:gd fmla="*/ 0 h 1186775" name="T1"/>
              <a:gd fmla="*/ 480684 w 700392" name="T2"/>
              <a:gd fmla="*/ 0 h 1186775" name="T3"/>
              <a:gd fmla="*/ 699176 w 700392" name="T4"/>
              <a:gd fmla="*/ 640055 h 1186775" name="T5"/>
              <a:gd fmla="*/ 480684 w 700392" name="T6"/>
              <a:gd fmla="*/ 1183131 h 1186775" name="T7"/>
              <a:gd fmla="*/ 0 w 700392" name="T8"/>
              <a:gd fmla="*/ 1183131 h 1186775" name="T9"/>
              <a:gd fmla="*/ 0 w 700392" name="T10"/>
              <a:gd fmla="*/ 0 h 1186775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700392" name="T18"/>
              <a:gd fmla="*/ 0 h 1186775" name="T19"/>
              <a:gd fmla="*/ 700392 w 700392" name="T20"/>
              <a:gd fmla="*/ 1186775 h 1186775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1186775" w="700392">
                <a:moveTo>
                  <a:pt x="0" y="0"/>
                </a:moveTo>
                <a:lnTo>
                  <a:pt x="481520" y="0"/>
                </a:lnTo>
                <a:lnTo>
                  <a:pt x="700392" y="642026"/>
                </a:lnTo>
                <a:lnTo>
                  <a:pt x="481520" y="1186775"/>
                </a:lnTo>
                <a:lnTo>
                  <a:pt x="0" y="1186775"/>
                </a:lnTo>
                <a:lnTo>
                  <a:pt x="0" y="0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4581" name="文本框 6"/>
          <p:cNvSpPr txBox="1">
            <a:spLocks noChangeArrowheads="1"/>
          </p:cNvSpPr>
          <p:nvPr/>
        </p:nvSpPr>
        <p:spPr bwMode="auto">
          <a:xfrm>
            <a:off x="10182224" y="301625"/>
            <a:ext cx="1254125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lang="en-US">
                <a:solidFill>
                  <a:schemeClr val="bg1"/>
                </a:solidFill>
              </a:rPr>
              <a:t>PART 3</a:t>
            </a:r>
          </a:p>
        </p:txBody>
      </p:sp>
      <p:sp>
        <p:nvSpPr>
          <p:cNvPr id="24582" name="文本框 22"/>
          <p:cNvSpPr txBox="1">
            <a:spLocks noChangeArrowheads="1"/>
          </p:cNvSpPr>
          <p:nvPr/>
        </p:nvSpPr>
        <p:spPr bwMode="auto">
          <a:xfrm>
            <a:off x="1654175" y="4241800"/>
            <a:ext cx="2249488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rgbClr val="0D0D0D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输入对这个数据的描述</a:t>
            </a:r>
          </a:p>
        </p:txBody>
      </p:sp>
      <p:sp>
        <p:nvSpPr>
          <p:cNvPr id="24583" name="文本框 23"/>
          <p:cNvSpPr txBox="1">
            <a:spLocks noChangeArrowheads="1"/>
          </p:cNvSpPr>
          <p:nvPr/>
        </p:nvSpPr>
        <p:spPr bwMode="auto">
          <a:xfrm>
            <a:off x="1646238" y="4670425"/>
            <a:ext cx="90058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800">
                <a:solidFill>
                  <a:srgbClr val="0D0D0D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这里可以对上面三个数据进行总的描述，如无必要可删掉这段话。【图片可编辑，也可换掉颜色，步骤跟之前几页介绍的一样。模板末页附有大量的可编辑图片，任君挑选。】</a:t>
            </a:r>
          </a:p>
        </p:txBody>
      </p:sp>
      <p:sp>
        <p:nvSpPr>
          <p:cNvPr id="24584" name="Freeform 10"/>
          <p:cNvSpPr>
            <a:spLocks noEditPoints="1"/>
          </p:cNvSpPr>
          <p:nvPr/>
        </p:nvSpPr>
        <p:spPr bwMode="auto">
          <a:xfrm>
            <a:off x="8304213" y="2665413"/>
            <a:ext cx="1352550" cy="1241425"/>
          </a:xfrm>
          <a:custGeom>
            <a:gdLst>
              <a:gd fmla="*/ 2147483646 w 210" name="T0"/>
              <a:gd fmla="*/ 0 h 192" name="T1"/>
              <a:gd fmla="*/ 2147483646 w 210" name="T2"/>
              <a:gd fmla="*/ 2147483646 h 192" name="T3"/>
              <a:gd fmla="*/ 2147483646 w 210" name="T4"/>
              <a:gd fmla="*/ 2147483646 h 192" name="T5"/>
              <a:gd fmla="*/ 2147483646 w 210" name="T6"/>
              <a:gd fmla="*/ 2147483646 h 192" name="T7"/>
              <a:gd fmla="*/ 2147483646 w 210" name="T8"/>
              <a:gd fmla="*/ 2147483646 h 192" name="T9"/>
              <a:gd fmla="*/ 2147483646 w 210" name="T10"/>
              <a:gd fmla="*/ 2147483646 h 192" name="T11"/>
              <a:gd fmla="*/ 2147483646 w 210" name="T12"/>
              <a:gd fmla="*/ 2147483646 h 192" name="T13"/>
              <a:gd fmla="*/ 2147483646 w 210" name="T14"/>
              <a:gd fmla="*/ 2147483646 h 192" name="T15"/>
              <a:gd fmla="*/ 2147483646 w 210" name="T16"/>
              <a:gd fmla="*/ 2147483646 h 192" name="T17"/>
              <a:gd fmla="*/ 2147483646 w 210" name="T18"/>
              <a:gd fmla="*/ 2147483646 h 192" name="T19"/>
              <a:gd fmla="*/ 2147483646 w 210" name="T20"/>
              <a:gd fmla="*/ 2147483646 h 192" name="T21"/>
              <a:gd fmla="*/ 2147483646 w 210" name="T22"/>
              <a:gd fmla="*/ 2147483646 h 192" name="T23"/>
              <a:gd fmla="*/ 2147483646 w 210" name="T24"/>
              <a:gd fmla="*/ 2147483646 h 192" name="T25"/>
              <a:gd fmla="*/ 2147483646 w 210" name="T26"/>
              <a:gd fmla="*/ 2147483646 h 192" name="T27"/>
              <a:gd fmla="*/ 2147483646 w 210" name="T28"/>
              <a:gd fmla="*/ 2147483646 h 192" name="T29"/>
              <a:gd fmla="*/ 2147483646 w 210" name="T30"/>
              <a:gd fmla="*/ 2147483646 h 192" name="T31"/>
              <a:gd fmla="*/ 2147483646 w 210" name="T32"/>
              <a:gd fmla="*/ 2147483646 h 192" name="T33"/>
              <a:gd fmla="*/ 2147483646 w 210" name="T34"/>
              <a:gd fmla="*/ 2147483646 h 192" name="T35"/>
              <a:gd fmla="*/ 2147483646 w 210" name="T36"/>
              <a:gd fmla="*/ 2147483646 h 192" name="T37"/>
              <a:gd fmla="*/ 2147483646 w 210" name="T38"/>
              <a:gd fmla="*/ 2147483646 h 192" name="T39"/>
              <a:gd fmla="*/ 2147483646 w 210" name="T40"/>
              <a:gd fmla="*/ 2147483646 h 192" name="T41"/>
              <a:gd fmla="*/ 2147483646 w 210" name="T42"/>
              <a:gd fmla="*/ 2147483646 h 192" name="T43"/>
              <a:gd fmla="*/ 2147483646 w 210" name="T44"/>
              <a:gd fmla="*/ 2147483646 h 192" name="T45"/>
              <a:gd fmla="*/ 2147483646 w 210" name="T46"/>
              <a:gd fmla="*/ 2147483646 h 192" name="T47"/>
              <a:gd fmla="*/ 2147483646 w 210" name="T48"/>
              <a:gd fmla="*/ 2147483646 h 192" name="T49"/>
              <a:gd fmla="*/ 0 w 210" name="T50"/>
              <a:gd fmla="*/ 2147483646 h 192" name="T51"/>
              <a:gd fmla="*/ 2147483646 w 210" name="T52"/>
              <a:gd fmla="*/ 2147483646 h 192" name="T53"/>
              <a:gd fmla="*/ 0 w 210" name="T54"/>
              <a:gd fmla="*/ 2147483646 h 192" name="T55"/>
              <a:gd fmla="*/ 2147483646 w 210" name="T56"/>
              <a:gd fmla="*/ 2147483646 h 192" name="T57"/>
              <a:gd fmla="*/ 0 w 210" name="T58"/>
              <a:gd fmla="*/ 2147483646 h 192" name="T59"/>
              <a:gd fmla="*/ 2147483646 w 210" name="T60"/>
              <a:gd fmla="*/ 2147483646 h 192" name="T61"/>
              <a:gd fmla="*/ 0 w 210" name="T62"/>
              <a:gd fmla="*/ 2147483646 h 192" name="T63"/>
              <a:gd fmla="*/ 2147483646 w 210" name="T64"/>
              <a:gd fmla="*/ 2147483646 h 192" name="T65"/>
              <a:gd fmla="*/ 0 w 210" name="T66"/>
              <a:gd fmla="*/ 2147483646 h 192" name="T67"/>
              <a:gd fmla="*/ 2147483646 w 210" name="T68"/>
              <a:gd fmla="*/ 2147483646 h 192" name="T69"/>
              <a:gd fmla="*/ 2147483646 w 210" name="T70"/>
              <a:gd fmla="*/ 0 h 192" name="T71"/>
              <a:gd fmla="*/ 2147483646 w 210" name="T72"/>
              <a:gd fmla="*/ 2147483646 h 192" name="T73"/>
              <a:gd fmla="*/ 2147483646 w 210" name="T74"/>
              <a:gd fmla="*/ 2147483646 h 192" name="T75"/>
              <a:gd fmla="*/ 2147483646 w 210" name="T76"/>
              <a:gd fmla="*/ 2147483646 h 192" name="T77"/>
              <a:gd fmla="*/ 2147483646 w 210" name="T78"/>
              <a:gd fmla="*/ 2147483646 h 192" name="T79"/>
              <a:gd fmla="*/ 2147483646 w 210" name="T80"/>
              <a:gd fmla="*/ 2147483646 h 192" name="T81"/>
              <a:gd fmla="*/ 2147483646 w 210" name="T82"/>
              <a:gd fmla="*/ 2147483646 h 192" name="T83"/>
              <a:gd fmla="*/ 2147483646 w 210" name="T84"/>
              <a:gd fmla="*/ 2147483646 h 192" name="T85"/>
              <a:gd fmla="*/ 2147483646 w 210" name="T86"/>
              <a:gd fmla="*/ 2147483646 h 192" name="T87"/>
              <a:gd fmla="*/ 2147483646 w 210" name="T88"/>
              <a:gd fmla="*/ 2147483646 h 192" name="T89"/>
              <a:gd fmla="*/ 2147483646 w 210" name="T90"/>
              <a:gd fmla="*/ 2147483646 h 192" name="T91"/>
              <a:gd fmla="*/ 2147483646 w 210" name="T92"/>
              <a:gd fmla="*/ 2147483646 h 192" name="T93"/>
              <a:gd fmla="*/ 2147483646 w 210" name="T94"/>
              <a:gd fmla="*/ 2147483646 h 192" name="T95"/>
              <a:gd fmla="*/ 2147483646 w 210" name="T96"/>
              <a:gd fmla="*/ 2147483646 h 192" name="T97"/>
              <a:gd fmla="*/ 2147483646 w 210" name="T98"/>
              <a:gd fmla="*/ 2147483646 h 192" name="T99"/>
              <a:gd fmla="*/ 2147483646 w 210" name="T100"/>
              <a:gd fmla="*/ 2147483646 h 192" name="T101"/>
              <a:gd fmla="*/ 2147483646 w 210" name="T102"/>
              <a:gd fmla="*/ 2147483646 h 192" name="T103"/>
              <a:gd fmla="*/ 2147483646 w 210" name="T104"/>
              <a:gd fmla="*/ 2147483646 h 192" name="T105"/>
              <a:gd fmla="*/ 2147483646 w 210" name="T106"/>
              <a:gd fmla="*/ 2147483646 h 192" name="T107"/>
              <a:gd fmla="*/ 2147483646 w 210" name="T108"/>
              <a:gd fmla="*/ 2147483646 h 192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w 210" name="T165"/>
              <a:gd fmla="*/ 0 h 192" name="T166"/>
              <a:gd fmla="*/ 210 w 210" name="T167"/>
              <a:gd fmla="*/ 192 h 192" name="T168"/>
            </a:gdLst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b="T168" l="T165" r="T167" t="T166"/>
            <a:pathLst>
              <a:path h="192" w="210">
                <a:moveTo>
                  <a:pt x="30" y="0"/>
                </a:moveTo>
                <a:lnTo>
                  <a:pt x="163" y="0"/>
                </a:lnTo>
                <a:lnTo>
                  <a:pt x="172" y="0"/>
                </a:lnTo>
                <a:lnTo>
                  <a:pt x="172" y="10"/>
                </a:lnTo>
                <a:lnTo>
                  <a:pt x="172" y="41"/>
                </a:lnTo>
                <a:lnTo>
                  <a:pt x="156" y="55"/>
                </a:lnTo>
                <a:lnTo>
                  <a:pt x="156" y="17"/>
                </a:lnTo>
                <a:lnTo>
                  <a:pt x="37" y="17"/>
                </a:lnTo>
                <a:lnTo>
                  <a:pt x="37" y="29"/>
                </a:lnTo>
                <a:lnTo>
                  <a:pt x="45" y="24"/>
                </a:lnTo>
                <a:lnTo>
                  <a:pt x="54" y="22"/>
                </a:lnTo>
                <a:lnTo>
                  <a:pt x="59" y="36"/>
                </a:lnTo>
                <a:lnTo>
                  <a:pt x="52" y="41"/>
                </a:lnTo>
                <a:lnTo>
                  <a:pt x="37" y="45"/>
                </a:lnTo>
                <a:lnTo>
                  <a:pt x="37" y="55"/>
                </a:lnTo>
                <a:lnTo>
                  <a:pt x="45" y="52"/>
                </a:lnTo>
                <a:lnTo>
                  <a:pt x="54" y="48"/>
                </a:lnTo>
                <a:lnTo>
                  <a:pt x="59" y="64"/>
                </a:lnTo>
                <a:lnTo>
                  <a:pt x="52" y="67"/>
                </a:lnTo>
                <a:lnTo>
                  <a:pt x="37" y="74"/>
                </a:lnTo>
                <a:lnTo>
                  <a:pt x="37" y="83"/>
                </a:lnTo>
                <a:lnTo>
                  <a:pt x="45" y="78"/>
                </a:lnTo>
                <a:lnTo>
                  <a:pt x="54" y="76"/>
                </a:lnTo>
                <a:lnTo>
                  <a:pt x="59" y="90"/>
                </a:lnTo>
                <a:lnTo>
                  <a:pt x="52" y="95"/>
                </a:lnTo>
                <a:lnTo>
                  <a:pt x="37" y="100"/>
                </a:lnTo>
                <a:lnTo>
                  <a:pt x="37" y="109"/>
                </a:lnTo>
                <a:lnTo>
                  <a:pt x="45" y="104"/>
                </a:lnTo>
                <a:lnTo>
                  <a:pt x="54" y="102"/>
                </a:lnTo>
                <a:lnTo>
                  <a:pt x="59" y="116"/>
                </a:lnTo>
                <a:lnTo>
                  <a:pt x="52" y="121"/>
                </a:lnTo>
                <a:lnTo>
                  <a:pt x="37" y="128"/>
                </a:lnTo>
                <a:lnTo>
                  <a:pt x="37" y="137"/>
                </a:lnTo>
                <a:lnTo>
                  <a:pt x="45" y="135"/>
                </a:lnTo>
                <a:lnTo>
                  <a:pt x="54" y="130"/>
                </a:lnTo>
                <a:lnTo>
                  <a:pt x="59" y="147"/>
                </a:lnTo>
                <a:lnTo>
                  <a:pt x="52" y="149"/>
                </a:lnTo>
                <a:lnTo>
                  <a:pt x="37" y="156"/>
                </a:lnTo>
                <a:lnTo>
                  <a:pt x="37" y="170"/>
                </a:lnTo>
                <a:lnTo>
                  <a:pt x="37" y="175"/>
                </a:lnTo>
                <a:lnTo>
                  <a:pt x="156" y="175"/>
                </a:lnTo>
                <a:lnTo>
                  <a:pt x="156" y="137"/>
                </a:lnTo>
                <a:lnTo>
                  <a:pt x="172" y="123"/>
                </a:lnTo>
                <a:lnTo>
                  <a:pt x="172" y="182"/>
                </a:lnTo>
                <a:lnTo>
                  <a:pt x="172" y="192"/>
                </a:lnTo>
                <a:lnTo>
                  <a:pt x="163" y="192"/>
                </a:lnTo>
                <a:lnTo>
                  <a:pt x="30" y="192"/>
                </a:lnTo>
                <a:lnTo>
                  <a:pt x="21" y="192"/>
                </a:lnTo>
                <a:lnTo>
                  <a:pt x="21" y="182"/>
                </a:lnTo>
                <a:lnTo>
                  <a:pt x="21" y="170"/>
                </a:lnTo>
                <a:lnTo>
                  <a:pt x="4" y="170"/>
                </a:lnTo>
                <a:lnTo>
                  <a:pt x="0" y="154"/>
                </a:lnTo>
                <a:lnTo>
                  <a:pt x="21" y="144"/>
                </a:lnTo>
                <a:lnTo>
                  <a:pt x="21" y="140"/>
                </a:lnTo>
                <a:lnTo>
                  <a:pt x="4" y="140"/>
                </a:lnTo>
                <a:lnTo>
                  <a:pt x="0" y="126"/>
                </a:lnTo>
                <a:lnTo>
                  <a:pt x="21" y="116"/>
                </a:lnTo>
                <a:lnTo>
                  <a:pt x="21" y="114"/>
                </a:lnTo>
                <a:lnTo>
                  <a:pt x="4" y="114"/>
                </a:lnTo>
                <a:lnTo>
                  <a:pt x="0" y="97"/>
                </a:lnTo>
                <a:lnTo>
                  <a:pt x="21" y="90"/>
                </a:lnTo>
                <a:lnTo>
                  <a:pt x="21" y="88"/>
                </a:lnTo>
                <a:lnTo>
                  <a:pt x="4" y="88"/>
                </a:lnTo>
                <a:lnTo>
                  <a:pt x="0" y="71"/>
                </a:lnTo>
                <a:lnTo>
                  <a:pt x="21" y="62"/>
                </a:lnTo>
                <a:lnTo>
                  <a:pt x="21" y="59"/>
                </a:lnTo>
                <a:lnTo>
                  <a:pt x="4" y="59"/>
                </a:lnTo>
                <a:lnTo>
                  <a:pt x="0" y="45"/>
                </a:lnTo>
                <a:lnTo>
                  <a:pt x="21" y="36"/>
                </a:lnTo>
                <a:lnTo>
                  <a:pt x="21" y="10"/>
                </a:lnTo>
                <a:lnTo>
                  <a:pt x="21" y="0"/>
                </a:lnTo>
                <a:lnTo>
                  <a:pt x="30" y="0"/>
                </a:lnTo>
                <a:close/>
                <a:moveTo>
                  <a:pt x="73" y="92"/>
                </a:moveTo>
                <a:lnTo>
                  <a:pt x="73" y="102"/>
                </a:lnTo>
                <a:lnTo>
                  <a:pt x="96" y="102"/>
                </a:lnTo>
                <a:lnTo>
                  <a:pt x="96" y="92"/>
                </a:lnTo>
                <a:lnTo>
                  <a:pt x="73" y="92"/>
                </a:lnTo>
                <a:close/>
                <a:moveTo>
                  <a:pt x="73" y="71"/>
                </a:moveTo>
                <a:lnTo>
                  <a:pt x="73" y="81"/>
                </a:lnTo>
                <a:lnTo>
                  <a:pt x="115" y="81"/>
                </a:lnTo>
                <a:lnTo>
                  <a:pt x="115" y="71"/>
                </a:lnTo>
                <a:lnTo>
                  <a:pt x="73" y="71"/>
                </a:lnTo>
                <a:close/>
                <a:moveTo>
                  <a:pt x="73" y="52"/>
                </a:moveTo>
                <a:lnTo>
                  <a:pt x="73" y="62"/>
                </a:lnTo>
                <a:lnTo>
                  <a:pt x="134" y="62"/>
                </a:lnTo>
                <a:lnTo>
                  <a:pt x="134" y="52"/>
                </a:lnTo>
                <a:lnTo>
                  <a:pt x="73" y="52"/>
                </a:lnTo>
                <a:close/>
                <a:moveTo>
                  <a:pt x="73" y="33"/>
                </a:moveTo>
                <a:lnTo>
                  <a:pt x="73" y="41"/>
                </a:lnTo>
                <a:lnTo>
                  <a:pt x="134" y="41"/>
                </a:lnTo>
                <a:lnTo>
                  <a:pt x="134" y="33"/>
                </a:lnTo>
                <a:lnTo>
                  <a:pt x="73" y="33"/>
                </a:lnTo>
                <a:close/>
                <a:moveTo>
                  <a:pt x="96" y="152"/>
                </a:moveTo>
                <a:lnTo>
                  <a:pt x="111" y="152"/>
                </a:lnTo>
                <a:lnTo>
                  <a:pt x="122" y="152"/>
                </a:lnTo>
                <a:lnTo>
                  <a:pt x="111" y="137"/>
                </a:lnTo>
                <a:lnTo>
                  <a:pt x="99" y="126"/>
                </a:lnTo>
                <a:lnTo>
                  <a:pt x="99" y="140"/>
                </a:lnTo>
                <a:lnTo>
                  <a:pt x="96" y="152"/>
                </a:lnTo>
                <a:close/>
                <a:moveTo>
                  <a:pt x="186" y="43"/>
                </a:moveTo>
                <a:lnTo>
                  <a:pt x="111" y="116"/>
                </a:lnTo>
                <a:lnTo>
                  <a:pt x="134" y="140"/>
                </a:lnTo>
                <a:lnTo>
                  <a:pt x="210" y="67"/>
                </a:lnTo>
                <a:lnTo>
                  <a:pt x="186" y="43"/>
                </a:lnTo>
                <a:close/>
              </a:path>
            </a:pathLst>
          </a:custGeom>
          <a:solidFill>
            <a:srgbClr val="F1B80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4585" name="Freeform 19"/>
          <p:cNvSpPr>
            <a:spLocks noEditPoints="1"/>
          </p:cNvSpPr>
          <p:nvPr/>
        </p:nvSpPr>
        <p:spPr bwMode="auto">
          <a:xfrm>
            <a:off x="5173663" y="3275013"/>
            <a:ext cx="1458912" cy="1263650"/>
          </a:xfrm>
          <a:custGeom>
            <a:gdLst>
              <a:gd fmla="*/ 2147483646 w 222" name="T0"/>
              <a:gd fmla="*/ 2147483646 h 234" name="T1"/>
              <a:gd fmla="*/ 2147483646 w 222" name="T2"/>
              <a:gd fmla="*/ 2147483646 h 234" name="T3"/>
              <a:gd fmla="*/ 2147483646 w 222" name="T4"/>
              <a:gd fmla="*/ 2147483646 h 234" name="T5"/>
              <a:gd fmla="*/ 2147483646 w 222" name="T6"/>
              <a:gd fmla="*/ 2147483646 h 234" name="T7"/>
              <a:gd fmla="*/ 2147483646 w 222" name="T8"/>
              <a:gd fmla="*/ 2147483646 h 234" name="T9"/>
              <a:gd fmla="*/ 2147483646 w 222" name="T10"/>
              <a:gd fmla="*/ 2147483646 h 234" name="T11"/>
              <a:gd fmla="*/ 2147483646 w 222" name="T12"/>
              <a:gd fmla="*/ 2147483646 h 234" name="T13"/>
              <a:gd fmla="*/ 2147483646 w 222" name="T14"/>
              <a:gd fmla="*/ 2147483646 h 234" name="T15"/>
              <a:gd fmla="*/ 2147483646 w 222" name="T16"/>
              <a:gd fmla="*/ 2147483646 h 234" name="T17"/>
              <a:gd fmla="*/ 2147483646 w 222" name="T18"/>
              <a:gd fmla="*/ 2147483646 h 234" name="T19"/>
              <a:gd fmla="*/ 2147483646 w 222" name="T20"/>
              <a:gd fmla="*/ 2147483646 h 234" name="T21"/>
              <a:gd fmla="*/ 2147483646 w 222" name="T22"/>
              <a:gd fmla="*/ 2147483646 h 234" name="T23"/>
              <a:gd fmla="*/ 2147483646 w 222" name="T24"/>
              <a:gd fmla="*/ 2147483646 h 234" name="T25"/>
              <a:gd fmla="*/ 2147483646 w 222" name="T26"/>
              <a:gd fmla="*/ 0 h 234" name="T27"/>
              <a:gd fmla="*/ 2147483646 w 222" name="T28"/>
              <a:gd fmla="*/ 0 h 234" name="T29"/>
              <a:gd fmla="*/ 2147483646 w 222" name="T30"/>
              <a:gd fmla="*/ 2147483646 h 234" name="T31"/>
              <a:gd fmla="*/ 2147483646 w 222" name="T32"/>
              <a:gd fmla="*/ 2147483646 h 234" name="T33"/>
              <a:gd fmla="*/ 2147483646 w 222" name="T34"/>
              <a:gd fmla="*/ 2147483646 h 234" name="T35"/>
              <a:gd fmla="*/ 2147483646 w 222" name="T36"/>
              <a:gd fmla="*/ 2147483646 h 234" name="T37"/>
              <a:gd fmla="*/ 2147483646 w 222" name="T38"/>
              <a:gd fmla="*/ 2147483646 h 234" name="T39"/>
              <a:gd fmla="*/ 2147483646 w 222" name="T40"/>
              <a:gd fmla="*/ 2147483646 h 234" name="T41"/>
              <a:gd fmla="*/ 2147483646 w 222" name="T42"/>
              <a:gd fmla="*/ 2147483646 h 234" name="T43"/>
              <a:gd fmla="*/ 0 w 222" name="T44"/>
              <a:gd fmla="*/ 2147483646 h 234" name="T45"/>
              <a:gd fmla="*/ 0 w 222" name="T46"/>
              <a:gd fmla="*/ 2147483646 h 234" name="T47"/>
              <a:gd fmla="*/ 2147483646 w 222" name="T48"/>
              <a:gd fmla="*/ 2147483646 h 234" name="T49"/>
              <a:gd fmla="*/ 2147483646 w 222" name="T50"/>
              <a:gd fmla="*/ 2147483646 h 234" name="T51"/>
              <a:gd fmla="*/ 2147483646 w 222" name="T52"/>
              <a:gd fmla="*/ 2147483646 h 234" name="T53"/>
              <a:gd fmla="*/ 2147483646 w 222" name="T54"/>
              <a:gd fmla="*/ 2147483646 h 234" name="T55"/>
              <a:gd fmla="*/ 2147483646 w 222" name="T56"/>
              <a:gd fmla="*/ 2147483646 h 234" name="T57"/>
              <a:gd fmla="*/ 2147483646 w 222" name="T58"/>
              <a:gd fmla="*/ 2147483646 h 234" name="T59"/>
              <a:gd fmla="*/ 2147483646 w 222" name="T60"/>
              <a:gd fmla="*/ 2147483646 h 234" name="T61"/>
              <a:gd fmla="*/ 2147483646 w 222" name="T62"/>
              <a:gd fmla="*/ 2147483646 h 234" name="T63"/>
              <a:gd fmla="*/ 2147483646 w 222" name="T64"/>
              <a:gd fmla="*/ 2147483646 h 234" name="T65"/>
              <a:gd fmla="*/ 2147483646 w 222" name="T66"/>
              <a:gd fmla="*/ 2147483646 h 234" name="T67"/>
              <a:gd fmla="*/ 2147483646 w 222" name="T68"/>
              <a:gd fmla="*/ 2147483646 h 234" name="T69"/>
              <a:gd fmla="*/ 2147483646 w 222" name="T70"/>
              <a:gd fmla="*/ 2147483646 h 234" name="T71"/>
              <a:gd fmla="*/ 2147483646 w 222" name="T72"/>
              <a:gd fmla="*/ 2147483646 h 234" name="T73"/>
              <a:gd fmla="*/ 2147483646 w 222" name="T74"/>
              <a:gd fmla="*/ 2147483646 h 234" name="T75"/>
              <a:gd fmla="*/ 2147483646 w 222" name="T76"/>
              <a:gd fmla="*/ 2147483646 h 234" name="T77"/>
              <a:gd fmla="*/ 2147483646 w 222" name="T78"/>
              <a:gd fmla="*/ 2147483646 h 234" name="T79"/>
              <a:gd fmla="*/ 2147483646 w 222" name="T80"/>
              <a:gd fmla="*/ 2147483646 h 234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w 222" name="T123"/>
              <a:gd fmla="*/ 0 h 234" name="T124"/>
              <a:gd fmla="*/ 222 w 222" name="T125"/>
              <a:gd fmla="*/ 234 h 234" name="T126"/>
            </a:gdLst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b="T126" l="T123" r="T125" t="T124"/>
            <a:pathLst>
              <a:path h="234" w="221">
                <a:moveTo>
                  <a:pt x="149" y="19"/>
                </a:moveTo>
                <a:lnTo>
                  <a:pt x="170" y="30"/>
                </a:lnTo>
                <a:lnTo>
                  <a:pt x="201" y="19"/>
                </a:lnTo>
                <a:lnTo>
                  <a:pt x="180" y="9"/>
                </a:lnTo>
                <a:lnTo>
                  <a:pt x="149" y="19"/>
                </a:lnTo>
                <a:close/>
                <a:moveTo>
                  <a:pt x="31" y="170"/>
                </a:moveTo>
                <a:lnTo>
                  <a:pt x="7" y="158"/>
                </a:lnTo>
                <a:lnTo>
                  <a:pt x="7" y="212"/>
                </a:lnTo>
                <a:lnTo>
                  <a:pt x="31" y="222"/>
                </a:lnTo>
                <a:lnTo>
                  <a:pt x="31" y="170"/>
                </a:lnTo>
                <a:close/>
                <a:moveTo>
                  <a:pt x="85" y="104"/>
                </a:moveTo>
                <a:lnTo>
                  <a:pt x="106" y="115"/>
                </a:lnTo>
                <a:lnTo>
                  <a:pt x="137" y="101"/>
                </a:lnTo>
                <a:lnTo>
                  <a:pt x="116" y="92"/>
                </a:lnTo>
                <a:lnTo>
                  <a:pt x="85" y="104"/>
                </a:lnTo>
                <a:close/>
                <a:moveTo>
                  <a:pt x="69" y="104"/>
                </a:moveTo>
                <a:lnTo>
                  <a:pt x="76" y="99"/>
                </a:lnTo>
                <a:lnTo>
                  <a:pt x="113" y="85"/>
                </a:lnTo>
                <a:lnTo>
                  <a:pt x="116" y="82"/>
                </a:lnTo>
                <a:lnTo>
                  <a:pt x="116" y="85"/>
                </a:lnTo>
                <a:lnTo>
                  <a:pt x="132" y="92"/>
                </a:lnTo>
                <a:lnTo>
                  <a:pt x="132" y="26"/>
                </a:lnTo>
                <a:lnTo>
                  <a:pt x="132" y="19"/>
                </a:lnTo>
                <a:lnTo>
                  <a:pt x="139" y="16"/>
                </a:lnTo>
                <a:lnTo>
                  <a:pt x="180" y="0"/>
                </a:lnTo>
                <a:lnTo>
                  <a:pt x="182" y="0"/>
                </a:lnTo>
                <a:lnTo>
                  <a:pt x="213" y="16"/>
                </a:lnTo>
                <a:lnTo>
                  <a:pt x="222" y="19"/>
                </a:lnTo>
                <a:lnTo>
                  <a:pt x="222" y="167"/>
                </a:lnTo>
                <a:lnTo>
                  <a:pt x="170" y="186"/>
                </a:lnTo>
                <a:lnTo>
                  <a:pt x="165" y="184"/>
                </a:lnTo>
                <a:lnTo>
                  <a:pt x="156" y="179"/>
                </a:lnTo>
                <a:lnTo>
                  <a:pt x="156" y="191"/>
                </a:lnTo>
                <a:lnTo>
                  <a:pt x="106" y="210"/>
                </a:lnTo>
                <a:lnTo>
                  <a:pt x="99" y="208"/>
                </a:lnTo>
                <a:lnTo>
                  <a:pt x="87" y="200"/>
                </a:lnTo>
                <a:lnTo>
                  <a:pt x="87" y="217"/>
                </a:lnTo>
                <a:lnTo>
                  <a:pt x="38" y="234"/>
                </a:lnTo>
                <a:lnTo>
                  <a:pt x="33" y="231"/>
                </a:lnTo>
                <a:lnTo>
                  <a:pt x="2" y="217"/>
                </a:lnTo>
                <a:lnTo>
                  <a:pt x="0" y="217"/>
                </a:lnTo>
                <a:lnTo>
                  <a:pt x="0" y="215"/>
                </a:lnTo>
                <a:lnTo>
                  <a:pt x="0" y="153"/>
                </a:lnTo>
                <a:lnTo>
                  <a:pt x="0" y="148"/>
                </a:lnTo>
                <a:lnTo>
                  <a:pt x="7" y="144"/>
                </a:lnTo>
                <a:lnTo>
                  <a:pt x="45" y="130"/>
                </a:lnTo>
                <a:lnTo>
                  <a:pt x="47" y="127"/>
                </a:lnTo>
                <a:lnTo>
                  <a:pt x="47" y="130"/>
                </a:lnTo>
                <a:lnTo>
                  <a:pt x="80" y="144"/>
                </a:lnTo>
                <a:lnTo>
                  <a:pt x="87" y="148"/>
                </a:lnTo>
                <a:lnTo>
                  <a:pt x="87" y="193"/>
                </a:lnTo>
                <a:lnTo>
                  <a:pt x="99" y="198"/>
                </a:lnTo>
                <a:lnTo>
                  <a:pt x="99" y="125"/>
                </a:lnTo>
                <a:lnTo>
                  <a:pt x="76" y="115"/>
                </a:lnTo>
                <a:lnTo>
                  <a:pt x="76" y="141"/>
                </a:lnTo>
                <a:lnTo>
                  <a:pt x="69" y="139"/>
                </a:lnTo>
                <a:lnTo>
                  <a:pt x="69" y="108"/>
                </a:lnTo>
                <a:lnTo>
                  <a:pt x="69" y="104"/>
                </a:lnTo>
                <a:close/>
                <a:moveTo>
                  <a:pt x="139" y="94"/>
                </a:moveTo>
                <a:lnTo>
                  <a:pt x="149" y="99"/>
                </a:lnTo>
                <a:lnTo>
                  <a:pt x="156" y="104"/>
                </a:lnTo>
                <a:lnTo>
                  <a:pt x="156" y="172"/>
                </a:lnTo>
                <a:lnTo>
                  <a:pt x="163" y="174"/>
                </a:lnTo>
                <a:lnTo>
                  <a:pt x="163" y="42"/>
                </a:lnTo>
                <a:lnTo>
                  <a:pt x="139" y="30"/>
                </a:lnTo>
                <a:lnTo>
                  <a:pt x="139" y="94"/>
                </a:lnTo>
                <a:close/>
                <a:moveTo>
                  <a:pt x="17" y="148"/>
                </a:moveTo>
                <a:lnTo>
                  <a:pt x="38" y="158"/>
                </a:lnTo>
                <a:lnTo>
                  <a:pt x="69" y="146"/>
                </a:lnTo>
                <a:lnTo>
                  <a:pt x="47" y="137"/>
                </a:lnTo>
                <a:lnTo>
                  <a:pt x="17" y="148"/>
                </a:lnTo>
                <a:close/>
                <a:moveTo>
                  <a:pt x="170" y="37"/>
                </a:moveTo>
                <a:lnTo>
                  <a:pt x="173" y="37"/>
                </a:lnTo>
                <a:lnTo>
                  <a:pt x="170" y="37"/>
                </a:lnTo>
                <a:close/>
              </a:path>
            </a:pathLst>
          </a:custGeom>
          <a:solidFill>
            <a:srgbClr val="F1B80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4586" name="Freeform 103"/>
          <p:cNvSpPr>
            <a:spLocks noEditPoints="1"/>
          </p:cNvSpPr>
          <p:nvPr/>
        </p:nvSpPr>
        <p:spPr bwMode="auto">
          <a:xfrm>
            <a:off x="1971675" y="2689225"/>
            <a:ext cx="1614488" cy="1268413"/>
          </a:xfrm>
          <a:custGeom>
            <a:gdLst>
              <a:gd fmla="*/ 2147483646 w 97" name="T0"/>
              <a:gd fmla="*/ 2147483646 h 75" name="T1"/>
              <a:gd fmla="*/ 2147483646 w 97" name="T2"/>
              <a:gd fmla="*/ 2147483646 h 75" name="T3"/>
              <a:gd fmla="*/ 2147483646 w 97" name="T4"/>
              <a:gd fmla="*/ 2147483646 h 75" name="T5"/>
              <a:gd fmla="*/ 2147483646 w 97" name="T6"/>
              <a:gd fmla="*/ 2147483646 h 75" name="T7"/>
              <a:gd fmla="*/ 2147483646 w 97" name="T8"/>
              <a:gd fmla="*/ 2147483646 h 75" name="T9"/>
              <a:gd fmla="*/ 2147483646 w 97" name="T10"/>
              <a:gd fmla="*/ 2147483646 h 75" name="T11"/>
              <a:gd fmla="*/ 2147483646 w 97" name="T12"/>
              <a:gd fmla="*/ 2147483646 h 75" name="T13"/>
              <a:gd fmla="*/ 2147483646 w 97" name="T14"/>
              <a:gd fmla="*/ 2147483646 h 75" name="T15"/>
              <a:gd fmla="*/ 0 w 97" name="T16"/>
              <a:gd fmla="*/ 2147483646 h 75" name="T17"/>
              <a:gd fmla="*/ 2147483646 w 97" name="T18"/>
              <a:gd fmla="*/ 2147483646 h 75" name="T19"/>
              <a:gd fmla="*/ 2147483646 w 97" name="T20"/>
              <a:gd fmla="*/ 2147483646 h 75" name="T21"/>
              <a:gd fmla="*/ 2147483646 w 97" name="T22"/>
              <a:gd fmla="*/ 2147483646 h 75" name="T23"/>
              <a:gd fmla="*/ 2147483646 w 97" name="T24"/>
              <a:gd fmla="*/ 2147483646 h 75" name="T25"/>
              <a:gd fmla="*/ 2147483646 w 97" name="T26"/>
              <a:gd fmla="*/ 2147483646 h 75" name="T27"/>
              <a:gd fmla="*/ 2147483646 w 97" name="T28"/>
              <a:gd fmla="*/ 2147483646 h 75" name="T29"/>
              <a:gd fmla="*/ 2147483646 w 97" name="T30"/>
              <a:gd fmla="*/ 2147483646 h 75" name="T31"/>
              <a:gd fmla="*/ 2147483646 w 97" name="T32"/>
              <a:gd fmla="*/ 0 h 75" name="T33"/>
              <a:gd fmla="*/ 2147483646 w 97" name="T34"/>
              <a:gd fmla="*/ 2147483646 h 75" name="T35"/>
              <a:gd fmla="*/ 2147483646 w 97" name="T36"/>
              <a:gd fmla="*/ 2147483646 h 75" name="T37"/>
              <a:gd fmla="*/ 2147483646 w 97" name="T38"/>
              <a:gd fmla="*/ 2147483646 h 75" name="T39"/>
              <a:gd fmla="*/ 2147483646 w 97" name="T40"/>
              <a:gd fmla="*/ 2147483646 h 75" name="T41"/>
              <a:gd fmla="*/ 2147483646 w 97" name="T42"/>
              <a:gd fmla="*/ 2147483646 h 75" name="T43"/>
              <a:gd fmla="*/ 2147483646 w 97" name="T44"/>
              <a:gd fmla="*/ 2147483646 h 75" name="T45"/>
              <a:gd fmla="*/ 2147483646 w 97" name="T46"/>
              <a:gd fmla="*/ 2147483646 h 75" name="T47"/>
              <a:gd fmla="*/ 2147483646 w 97" name="T48"/>
              <a:gd fmla="*/ 2147483646 h 75" name="T49"/>
              <a:gd fmla="*/ 0 w 97" name="T50"/>
              <a:gd fmla="*/ 2147483646 h 75" name="T51"/>
              <a:gd fmla="*/ 2147483646 w 97" name="T52"/>
              <a:gd fmla="*/ 2147483646 h 75" name="T53"/>
              <a:gd fmla="*/ 2147483646 w 97" name="T54"/>
              <a:gd fmla="*/ 2147483646 h 75" name="T55"/>
              <a:gd fmla="*/ 2147483646 w 97" name="T56"/>
              <a:gd fmla="*/ 2147483646 h 75" name="T57"/>
              <a:gd fmla="*/ 2147483646 w 97" name="T58"/>
              <a:gd fmla="*/ 2147483646 h 75" name="T59"/>
              <a:gd fmla="*/ 2147483646 w 97" name="T60"/>
              <a:gd fmla="*/ 2147483646 h 75" name="T61"/>
              <a:gd fmla="*/ 2147483646 w 97" name="T62"/>
              <a:gd fmla="*/ 2147483646 h 75" name="T63"/>
              <a:gd fmla="*/ 2147483646 w 97" name="T64"/>
              <a:gd fmla="*/ 2147483646 h 75" name="T65"/>
              <a:gd fmla="*/ 2147483646 w 97" name="T66"/>
              <a:gd fmla="*/ 2147483646 h 75" name="T67"/>
              <a:gd fmla="*/ 2147483646 w 97" name="T68"/>
              <a:gd fmla="*/ 2147483646 h 75" name="T69"/>
              <a:gd fmla="*/ 2147483646 w 97" name="T70"/>
              <a:gd fmla="*/ 2147483646 h 75" name="T71"/>
              <a:gd fmla="*/ 2147483646 w 97" name="T72"/>
              <a:gd fmla="*/ 2147483646 h 75" name="T73"/>
              <a:gd fmla="*/ 2147483646 w 97" name="T74"/>
              <a:gd fmla="*/ 2147483646 h 75" name="T75"/>
              <a:gd fmla="*/ 2147483646 w 97" name="T76"/>
              <a:gd fmla="*/ 2147483646 h 75" name="T77"/>
              <a:gd fmla="*/ 2147483646 w 97" name="T78"/>
              <a:gd fmla="*/ 2147483646 h 75" name="T79"/>
              <a:gd fmla="*/ 2147483646 w 97" name="T80"/>
              <a:gd fmla="*/ 2147483646 h 75" name="T81"/>
              <a:gd fmla="*/ 2147483646 w 97" name="T82"/>
              <a:gd fmla="*/ 2147483646 h 75" name="T83"/>
              <a:gd fmla="*/ 2147483646 w 97" name="T84"/>
              <a:gd fmla="*/ 2147483646 h 75" name="T85"/>
              <a:gd fmla="*/ 2147483646 w 97" name="T86"/>
              <a:gd fmla="*/ 2147483646 h 75" name="T87"/>
              <a:gd fmla="*/ 2147483646 w 97" name="T88"/>
              <a:gd fmla="*/ 2147483646 h 75" name="T89"/>
              <a:gd fmla="*/ 2147483646 w 97" name="T90"/>
              <a:gd fmla="*/ 2147483646 h 75" name="T91"/>
              <a:gd fmla="*/ 2147483646 w 97" name="T92"/>
              <a:gd fmla="*/ 2147483646 h 75" name="T93"/>
              <a:gd fmla="*/ 2147483646 w 97" name="T94"/>
              <a:gd fmla="*/ 2147483646 h 75" name="T95"/>
              <a:gd fmla="*/ 2147483646 w 97" name="T96"/>
              <a:gd fmla="*/ 2147483646 h 75" name="T97"/>
              <a:gd fmla="*/ 2147483646 w 97" name="T98"/>
              <a:gd fmla="*/ 2147483646 h 75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w 97" name="T150"/>
              <a:gd fmla="*/ 0 h 75" name="T151"/>
              <a:gd fmla="*/ 97 w 97" name="T152"/>
              <a:gd fmla="*/ 75 h 75" name="T153"/>
            </a:gdLst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b="T153" l="T150" r="T152" t="T151"/>
            <a:pathLst>
              <a:path h="75" w="97">
                <a:moveTo>
                  <a:pt x="33" y="75"/>
                </a:moveTo>
                <a:cubicBezTo>
                  <a:pt x="37" y="75"/>
                  <a:pt x="40" y="75"/>
                  <a:pt x="44" y="75"/>
                </a:cubicBezTo>
                <a:cubicBezTo>
                  <a:pt x="45" y="75"/>
                  <a:pt x="47" y="74"/>
                  <a:pt x="47" y="73"/>
                </a:cubicBezTo>
                <a:cubicBezTo>
                  <a:pt x="47" y="49"/>
                  <a:pt x="47" y="49"/>
                  <a:pt x="47" y="49"/>
                </a:cubicBezTo>
                <a:cubicBezTo>
                  <a:pt x="39" y="45"/>
                  <a:pt x="39" y="45"/>
                  <a:pt x="39" y="45"/>
                </a:cubicBezTo>
                <a:cubicBezTo>
                  <a:pt x="30" y="50"/>
                  <a:pt x="30" y="50"/>
                  <a:pt x="30" y="50"/>
                </a:cubicBezTo>
                <a:cubicBezTo>
                  <a:pt x="30" y="73"/>
                  <a:pt x="30" y="73"/>
                  <a:pt x="30" y="73"/>
                </a:cubicBezTo>
                <a:cubicBezTo>
                  <a:pt x="30" y="74"/>
                  <a:pt x="31" y="75"/>
                  <a:pt x="33" y="75"/>
                </a:cubicBezTo>
                <a:close/>
                <a:moveTo>
                  <a:pt x="0" y="49"/>
                </a:moveTo>
                <a:cubicBezTo>
                  <a:pt x="37" y="28"/>
                  <a:pt x="37" y="28"/>
                  <a:pt x="37" y="28"/>
                </a:cubicBezTo>
                <a:cubicBezTo>
                  <a:pt x="39" y="26"/>
                  <a:pt x="39" y="26"/>
                  <a:pt x="39" y="26"/>
                </a:cubicBezTo>
                <a:cubicBezTo>
                  <a:pt x="41" y="28"/>
                  <a:pt x="41" y="28"/>
                  <a:pt x="41" y="28"/>
                </a:cubicBezTo>
                <a:cubicBezTo>
                  <a:pt x="52" y="34"/>
                  <a:pt x="52" y="34"/>
                  <a:pt x="52" y="34"/>
                </a:cubicBezTo>
                <a:cubicBezTo>
                  <a:pt x="81" y="9"/>
                  <a:pt x="81" y="9"/>
                  <a:pt x="81" y="9"/>
                </a:cubicBezTo>
                <a:cubicBezTo>
                  <a:pt x="77" y="4"/>
                  <a:pt x="77" y="4"/>
                  <a:pt x="77" y="4"/>
                </a:cubicBezTo>
                <a:cubicBezTo>
                  <a:pt x="87" y="2"/>
                  <a:pt x="87" y="2"/>
                  <a:pt x="87" y="2"/>
                </a:cubicBezTo>
                <a:cubicBezTo>
                  <a:pt x="97" y="0"/>
                  <a:pt x="97" y="0"/>
                  <a:pt x="97" y="0"/>
                </a:cubicBezTo>
                <a:cubicBezTo>
                  <a:pt x="94" y="10"/>
                  <a:pt x="94" y="10"/>
                  <a:pt x="94" y="10"/>
                </a:cubicBezTo>
                <a:cubicBezTo>
                  <a:pt x="91" y="19"/>
                  <a:pt x="91" y="19"/>
                  <a:pt x="91" y="19"/>
                </a:cubicBezTo>
                <a:cubicBezTo>
                  <a:pt x="87" y="15"/>
                  <a:pt x="87" y="15"/>
                  <a:pt x="87" y="15"/>
                </a:cubicBezTo>
                <a:cubicBezTo>
                  <a:pt x="55" y="42"/>
                  <a:pt x="55" y="42"/>
                  <a:pt x="55" y="42"/>
                </a:cubicBezTo>
                <a:cubicBezTo>
                  <a:pt x="53" y="44"/>
                  <a:pt x="53" y="44"/>
                  <a:pt x="53" y="44"/>
                </a:cubicBezTo>
                <a:cubicBezTo>
                  <a:pt x="50" y="43"/>
                  <a:pt x="50" y="43"/>
                  <a:pt x="50" y="43"/>
                </a:cubicBezTo>
                <a:cubicBezTo>
                  <a:pt x="39" y="36"/>
                  <a:pt x="39" y="36"/>
                  <a:pt x="39" y="36"/>
                </a:cubicBezTo>
                <a:cubicBezTo>
                  <a:pt x="5" y="57"/>
                  <a:pt x="5" y="57"/>
                  <a:pt x="5" y="57"/>
                </a:cubicBezTo>
                <a:cubicBezTo>
                  <a:pt x="0" y="49"/>
                  <a:pt x="0" y="49"/>
                  <a:pt x="0" y="49"/>
                </a:cubicBezTo>
                <a:close/>
                <a:moveTo>
                  <a:pt x="10" y="75"/>
                </a:moveTo>
                <a:cubicBezTo>
                  <a:pt x="21" y="75"/>
                  <a:pt x="21" y="75"/>
                  <a:pt x="21" y="75"/>
                </a:cubicBezTo>
                <a:cubicBezTo>
                  <a:pt x="22" y="75"/>
                  <a:pt x="23" y="74"/>
                  <a:pt x="23" y="73"/>
                </a:cubicBezTo>
                <a:cubicBezTo>
                  <a:pt x="23" y="54"/>
                  <a:pt x="23" y="54"/>
                  <a:pt x="23" y="54"/>
                </a:cubicBezTo>
                <a:cubicBezTo>
                  <a:pt x="7" y="64"/>
                  <a:pt x="7" y="64"/>
                  <a:pt x="7" y="64"/>
                </a:cubicBezTo>
                <a:cubicBezTo>
                  <a:pt x="7" y="73"/>
                  <a:pt x="7" y="73"/>
                  <a:pt x="7" y="73"/>
                </a:cubicBezTo>
                <a:cubicBezTo>
                  <a:pt x="7" y="74"/>
                  <a:pt x="8" y="75"/>
                  <a:pt x="10" y="75"/>
                </a:cubicBezTo>
                <a:close/>
                <a:moveTo>
                  <a:pt x="56" y="75"/>
                </a:moveTo>
                <a:cubicBezTo>
                  <a:pt x="60" y="75"/>
                  <a:pt x="63" y="75"/>
                  <a:pt x="67" y="75"/>
                </a:cubicBezTo>
                <a:cubicBezTo>
                  <a:pt x="69" y="75"/>
                  <a:pt x="70" y="74"/>
                  <a:pt x="70" y="73"/>
                </a:cubicBezTo>
                <a:cubicBezTo>
                  <a:pt x="70" y="62"/>
                  <a:pt x="70" y="50"/>
                  <a:pt x="70" y="39"/>
                </a:cubicBezTo>
                <a:cubicBezTo>
                  <a:pt x="70" y="39"/>
                  <a:pt x="70" y="39"/>
                  <a:pt x="70" y="39"/>
                </a:cubicBezTo>
                <a:cubicBezTo>
                  <a:pt x="54" y="53"/>
                  <a:pt x="54" y="53"/>
                  <a:pt x="54" y="53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73"/>
                  <a:pt x="53" y="73"/>
                  <a:pt x="53" y="73"/>
                </a:cubicBezTo>
                <a:cubicBezTo>
                  <a:pt x="53" y="74"/>
                  <a:pt x="55" y="75"/>
                  <a:pt x="56" y="75"/>
                </a:cubicBezTo>
                <a:close/>
                <a:moveTo>
                  <a:pt x="79" y="75"/>
                </a:moveTo>
                <a:cubicBezTo>
                  <a:pt x="90" y="75"/>
                  <a:pt x="90" y="75"/>
                  <a:pt x="90" y="75"/>
                </a:cubicBezTo>
                <a:cubicBezTo>
                  <a:pt x="92" y="75"/>
                  <a:pt x="93" y="74"/>
                  <a:pt x="93" y="73"/>
                </a:cubicBezTo>
                <a:cubicBezTo>
                  <a:pt x="93" y="32"/>
                  <a:pt x="93" y="32"/>
                  <a:pt x="93" y="32"/>
                </a:cubicBezTo>
                <a:cubicBezTo>
                  <a:pt x="86" y="24"/>
                  <a:pt x="86" y="24"/>
                  <a:pt x="86" y="24"/>
                </a:cubicBezTo>
                <a:cubicBezTo>
                  <a:pt x="77" y="33"/>
                  <a:pt x="77" y="33"/>
                  <a:pt x="77" y="33"/>
                </a:cubicBezTo>
                <a:cubicBezTo>
                  <a:pt x="77" y="73"/>
                  <a:pt x="77" y="73"/>
                  <a:pt x="77" y="73"/>
                </a:cubicBezTo>
                <a:cubicBezTo>
                  <a:pt x="77" y="74"/>
                  <a:pt x="78" y="75"/>
                  <a:pt x="79" y="75"/>
                </a:cubicBezTo>
                <a:close/>
              </a:path>
            </a:pathLst>
          </a:custGeom>
          <a:solidFill>
            <a:srgbClr val="F1B80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cxnSp>
        <p:nvCxnSpPr>
          <p:cNvPr id="24587" name="直接连接符 28"/>
          <p:cNvCxnSpPr>
            <a:cxnSpLocks noChangeShapeType="1"/>
          </p:cNvCxnSpPr>
          <p:nvPr/>
        </p:nvCxnSpPr>
        <p:spPr bwMode="auto">
          <a:xfrm>
            <a:off x="1971675" y="4083050"/>
            <a:ext cx="1614488" cy="0"/>
          </a:xfrm>
          <a:prstGeom prst="line">
            <a:avLst/>
          </a:prstGeom>
          <a:noFill/>
          <a:ln w="6350">
            <a:solidFill>
              <a:srgbClr val="A6A6A6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sp>
        <p:nvSpPr>
          <p:cNvPr id="24588" name="文本框 32"/>
          <p:cNvSpPr txBox="1">
            <a:spLocks noChangeArrowheads="1"/>
          </p:cNvSpPr>
          <p:nvPr/>
        </p:nvSpPr>
        <p:spPr bwMode="auto">
          <a:xfrm>
            <a:off x="4838700" y="2563813"/>
            <a:ext cx="2249488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rgbClr val="0D0D0D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输入对这个数据的描述</a:t>
            </a:r>
          </a:p>
        </p:txBody>
      </p:sp>
      <p:cxnSp>
        <p:nvCxnSpPr>
          <p:cNvPr id="24589" name="直接连接符 33"/>
          <p:cNvCxnSpPr>
            <a:cxnSpLocks noChangeShapeType="1"/>
          </p:cNvCxnSpPr>
          <p:nvPr/>
        </p:nvCxnSpPr>
        <p:spPr bwMode="auto">
          <a:xfrm>
            <a:off x="5157788" y="3036888"/>
            <a:ext cx="1612900" cy="0"/>
          </a:xfrm>
          <a:prstGeom prst="line">
            <a:avLst/>
          </a:prstGeom>
          <a:noFill/>
          <a:ln w="6350">
            <a:solidFill>
              <a:srgbClr val="A6A6A6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sp>
        <p:nvSpPr>
          <p:cNvPr id="24590" name="文本框 34"/>
          <p:cNvSpPr txBox="1">
            <a:spLocks noChangeArrowheads="1"/>
          </p:cNvSpPr>
          <p:nvPr/>
        </p:nvSpPr>
        <p:spPr bwMode="auto">
          <a:xfrm>
            <a:off x="7756524" y="4198938"/>
            <a:ext cx="2249488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rgbClr val="0D0D0D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输入对这个数据的描述</a:t>
            </a:r>
          </a:p>
        </p:txBody>
      </p:sp>
      <p:cxnSp>
        <p:nvCxnSpPr>
          <p:cNvPr id="24591" name="直接连接符 35"/>
          <p:cNvCxnSpPr>
            <a:cxnSpLocks noChangeShapeType="1"/>
          </p:cNvCxnSpPr>
          <p:nvPr/>
        </p:nvCxnSpPr>
        <p:spPr bwMode="auto">
          <a:xfrm>
            <a:off x="8043863" y="4040188"/>
            <a:ext cx="1612900" cy="0"/>
          </a:xfrm>
          <a:prstGeom prst="line">
            <a:avLst/>
          </a:prstGeom>
          <a:noFill/>
          <a:ln w="6350">
            <a:solidFill>
              <a:srgbClr val="A6A6A6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sp>
        <p:nvSpPr>
          <p:cNvPr id="24592" name="矩形 1"/>
          <p:cNvSpPr/>
          <p:nvPr/>
        </p:nvSpPr>
        <p:spPr bwMode="auto">
          <a:xfrm>
            <a:off x="1700213" y="1470025"/>
            <a:ext cx="4487862" cy="511175"/>
          </a:xfrm>
          <a:custGeom>
            <a:gdLst>
              <a:gd fmla="*/ 0 w 5444227" name="T0"/>
              <a:gd fmla="*/ 0 h 376080" name="T1"/>
              <a:gd fmla="*/ 2348648 w 5444227" name="T2"/>
              <a:gd fmla="*/ 0 h 376080" name="T3"/>
              <a:gd fmla="*/ 2513909 w 5444227" name="T4"/>
              <a:gd fmla="*/ 667680 h 376080" name="T5"/>
              <a:gd fmla="*/ 2358822 w 5444227" name="T6"/>
              <a:gd fmla="*/ 1283624 h 376080" name="T7"/>
              <a:gd fmla="*/ 0 w 5444227" name="T8"/>
              <a:gd fmla="*/ 1283624 h 376080" name="T9"/>
              <a:gd fmla="*/ 0 w 5444227" name="T10"/>
              <a:gd fmla="*/ 0 h 376080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5444227" name="T18"/>
              <a:gd fmla="*/ 0 h 376080" name="T19"/>
              <a:gd fmla="*/ 5444227 w 5444227" name="T20"/>
              <a:gd fmla="*/ 376080 h 376080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376080" w="5444227">
                <a:moveTo>
                  <a:pt x="0" y="0"/>
                </a:moveTo>
                <a:lnTo>
                  <a:pt x="5086331" y="0"/>
                </a:lnTo>
                <a:lnTo>
                  <a:pt x="5444227" y="195619"/>
                </a:lnTo>
                <a:lnTo>
                  <a:pt x="5108365" y="376080"/>
                </a:lnTo>
                <a:lnTo>
                  <a:pt x="0" y="376080"/>
                </a:lnTo>
                <a:lnTo>
                  <a:pt x="0" y="0"/>
                </a:lnTo>
                <a:close/>
              </a:path>
            </a:pathLst>
          </a:custGeom>
          <a:solidFill>
            <a:srgbClr val="FEC40B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4593" name="矩形 1"/>
          <p:cNvSpPr/>
          <p:nvPr/>
        </p:nvSpPr>
        <p:spPr bwMode="auto">
          <a:xfrm>
            <a:off x="1662113" y="1433513"/>
            <a:ext cx="4487862" cy="511175"/>
          </a:xfrm>
          <a:custGeom>
            <a:gdLst>
              <a:gd fmla="*/ 0 w 5444227" name="T0"/>
              <a:gd fmla="*/ 0 h 376080" name="T1"/>
              <a:gd fmla="*/ 2348648 w 5444227" name="T2"/>
              <a:gd fmla="*/ 0 h 376080" name="T3"/>
              <a:gd fmla="*/ 2513909 w 5444227" name="T4"/>
              <a:gd fmla="*/ 667680 h 376080" name="T5"/>
              <a:gd fmla="*/ 2358822 w 5444227" name="T6"/>
              <a:gd fmla="*/ 1283624 h 376080" name="T7"/>
              <a:gd fmla="*/ 0 w 5444227" name="T8"/>
              <a:gd fmla="*/ 1283624 h 376080" name="T9"/>
              <a:gd fmla="*/ 0 w 5444227" name="T10"/>
              <a:gd fmla="*/ 0 h 376080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5444227" name="T18"/>
              <a:gd fmla="*/ 0 h 376080" name="T19"/>
              <a:gd fmla="*/ 5444227 w 5444227" name="T20"/>
              <a:gd fmla="*/ 376080 h 376080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376080" w="5444227">
                <a:moveTo>
                  <a:pt x="0" y="0"/>
                </a:moveTo>
                <a:lnTo>
                  <a:pt x="5086331" y="0"/>
                </a:lnTo>
                <a:lnTo>
                  <a:pt x="5444227" y="195619"/>
                </a:lnTo>
                <a:lnTo>
                  <a:pt x="5108365" y="376080"/>
                </a:lnTo>
                <a:lnTo>
                  <a:pt x="0" y="376080"/>
                </a:lnTo>
                <a:lnTo>
                  <a:pt x="0" y="0"/>
                </a:lnTo>
                <a:close/>
              </a:path>
            </a:pathLst>
          </a:custGeom>
          <a:solidFill>
            <a:srgbClr val="BF9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4594" name="文本框 24"/>
          <p:cNvSpPr txBox="1">
            <a:spLocks noChangeArrowheads="1"/>
          </p:cNvSpPr>
          <p:nvPr/>
        </p:nvSpPr>
        <p:spPr bwMode="auto">
          <a:xfrm>
            <a:off x="1711325" y="1443038"/>
            <a:ext cx="4614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2400">
                <a:solidFill>
                  <a:schemeClr val="bg1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在这里输入不宜过长的大标题</a:t>
            </a:r>
          </a:p>
        </p:txBody>
      </p:sp>
    </p:spTree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5602" name="矩形 4"/>
          <p:cNvSpPr>
            <a:spLocks noChangeArrowheads="1"/>
          </p:cNvSpPr>
          <p:nvPr/>
        </p:nvSpPr>
        <p:spPr bwMode="auto">
          <a:xfrm>
            <a:off x="0" y="0"/>
            <a:ext cx="12192000" cy="301625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5603" name="矩形 5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5604" name="五边形 2"/>
          <p:cNvSpPr/>
          <p:nvPr/>
        </p:nvSpPr>
        <p:spPr bwMode="auto">
          <a:xfrm rot="5400000">
            <a:off x="10406063" y="58737"/>
            <a:ext cx="700088" cy="1185863"/>
          </a:xfrm>
          <a:custGeom>
            <a:gdLst>
              <a:gd fmla="*/ 0 w 700392" name="T0"/>
              <a:gd fmla="*/ 0 h 1186775" name="T1"/>
              <a:gd fmla="*/ 480684 w 700392" name="T2"/>
              <a:gd fmla="*/ 0 h 1186775" name="T3"/>
              <a:gd fmla="*/ 699176 w 700392" name="T4"/>
              <a:gd fmla="*/ 640055 h 1186775" name="T5"/>
              <a:gd fmla="*/ 480684 w 700392" name="T6"/>
              <a:gd fmla="*/ 1183131 h 1186775" name="T7"/>
              <a:gd fmla="*/ 0 w 700392" name="T8"/>
              <a:gd fmla="*/ 1183131 h 1186775" name="T9"/>
              <a:gd fmla="*/ 0 w 700392" name="T10"/>
              <a:gd fmla="*/ 0 h 1186775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700392" name="T18"/>
              <a:gd fmla="*/ 0 h 1186775" name="T19"/>
              <a:gd fmla="*/ 700392 w 700392" name="T20"/>
              <a:gd fmla="*/ 1186775 h 1186775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1186775" w="700392">
                <a:moveTo>
                  <a:pt x="0" y="0"/>
                </a:moveTo>
                <a:lnTo>
                  <a:pt x="481520" y="0"/>
                </a:lnTo>
                <a:lnTo>
                  <a:pt x="700392" y="642026"/>
                </a:lnTo>
                <a:lnTo>
                  <a:pt x="481520" y="1186775"/>
                </a:lnTo>
                <a:lnTo>
                  <a:pt x="0" y="1186775"/>
                </a:lnTo>
                <a:lnTo>
                  <a:pt x="0" y="0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5605" name="文本框 6"/>
          <p:cNvSpPr txBox="1">
            <a:spLocks noChangeArrowheads="1"/>
          </p:cNvSpPr>
          <p:nvPr/>
        </p:nvSpPr>
        <p:spPr bwMode="auto">
          <a:xfrm>
            <a:off x="10182224" y="301625"/>
            <a:ext cx="1254125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lang="en-US">
                <a:solidFill>
                  <a:schemeClr val="bg1"/>
                </a:solidFill>
              </a:rPr>
              <a:t>PART 3</a:t>
            </a:r>
          </a:p>
        </p:txBody>
      </p:sp>
      <p:sp>
        <p:nvSpPr>
          <p:cNvPr id="25606" name="文本框 29"/>
          <p:cNvSpPr txBox="1">
            <a:spLocks noChangeArrowheads="1"/>
          </p:cNvSpPr>
          <p:nvPr/>
        </p:nvSpPr>
        <p:spPr bwMode="auto">
          <a:xfrm>
            <a:off x="1887538" y="4954588"/>
            <a:ext cx="87439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800">
                <a:solidFill>
                  <a:srgbClr val="0D0D0D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可以输入对图的相关数据的比较结果和分析。该类图适合用于公司年度达标人数的分布、学生考试及格人数的分布等等。【分别点击各个图，在“绘图工具”中的“填充”中修改颜色值，不要忘了修改比例哦！】</a:t>
            </a:r>
          </a:p>
        </p:txBody>
      </p:sp>
      <p:sp>
        <p:nvSpPr>
          <p:cNvPr id="25607" name="矩形 1"/>
          <p:cNvSpPr/>
          <p:nvPr/>
        </p:nvSpPr>
        <p:spPr bwMode="auto">
          <a:xfrm>
            <a:off x="6042025" y="4060825"/>
            <a:ext cx="4487863" cy="512763"/>
          </a:xfrm>
          <a:custGeom>
            <a:gdLst>
              <a:gd fmla="*/ 0 w 5444227" name="T0"/>
              <a:gd fmla="*/ 0 h 376080" name="T1"/>
              <a:gd fmla="*/ 2348649 w 5444227" name="T2"/>
              <a:gd fmla="*/ 0 h 376080" name="T3"/>
              <a:gd fmla="*/ 2513910 w 5444227" name="T4"/>
              <a:gd fmla="*/ 676015 h 376080" name="T5"/>
              <a:gd fmla="*/ 2358824 w 5444227" name="T6"/>
              <a:gd fmla="*/ 1299649 h 376080" name="T7"/>
              <a:gd fmla="*/ 0 w 5444227" name="T8"/>
              <a:gd fmla="*/ 1299649 h 376080" name="T9"/>
              <a:gd fmla="*/ 0 w 5444227" name="T10"/>
              <a:gd fmla="*/ 0 h 376080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5444227" name="T18"/>
              <a:gd fmla="*/ 0 h 376080" name="T19"/>
              <a:gd fmla="*/ 5444227 w 5444227" name="T20"/>
              <a:gd fmla="*/ 376080 h 376080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376080" w="5444227">
                <a:moveTo>
                  <a:pt x="0" y="0"/>
                </a:moveTo>
                <a:lnTo>
                  <a:pt x="5086331" y="0"/>
                </a:lnTo>
                <a:lnTo>
                  <a:pt x="5444227" y="195619"/>
                </a:lnTo>
                <a:lnTo>
                  <a:pt x="5108365" y="376080"/>
                </a:lnTo>
                <a:lnTo>
                  <a:pt x="0" y="376080"/>
                </a:lnTo>
                <a:lnTo>
                  <a:pt x="0" y="0"/>
                </a:lnTo>
                <a:close/>
              </a:path>
            </a:pathLst>
          </a:custGeom>
          <a:solidFill>
            <a:srgbClr val="FEC40B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5608" name="矩形 1"/>
          <p:cNvSpPr/>
          <p:nvPr/>
        </p:nvSpPr>
        <p:spPr bwMode="auto">
          <a:xfrm>
            <a:off x="5989638" y="4029075"/>
            <a:ext cx="4487862" cy="511175"/>
          </a:xfrm>
          <a:custGeom>
            <a:gdLst>
              <a:gd fmla="*/ 0 w 5444227" name="T0"/>
              <a:gd fmla="*/ 0 h 376080" name="T1"/>
              <a:gd fmla="*/ 2348648 w 5444227" name="T2"/>
              <a:gd fmla="*/ 0 h 376080" name="T3"/>
              <a:gd fmla="*/ 2513909 w 5444227" name="T4"/>
              <a:gd fmla="*/ 667680 h 376080" name="T5"/>
              <a:gd fmla="*/ 2358822 w 5444227" name="T6"/>
              <a:gd fmla="*/ 1283624 h 376080" name="T7"/>
              <a:gd fmla="*/ 0 w 5444227" name="T8"/>
              <a:gd fmla="*/ 1283624 h 376080" name="T9"/>
              <a:gd fmla="*/ 0 w 5444227" name="T10"/>
              <a:gd fmla="*/ 0 h 376080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5444227" name="T18"/>
              <a:gd fmla="*/ 0 h 376080" name="T19"/>
              <a:gd fmla="*/ 5444227 w 5444227" name="T20"/>
              <a:gd fmla="*/ 376080 h 376080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376080" w="5444227">
                <a:moveTo>
                  <a:pt x="0" y="0"/>
                </a:moveTo>
                <a:lnTo>
                  <a:pt x="5086331" y="0"/>
                </a:lnTo>
                <a:lnTo>
                  <a:pt x="5444227" y="195619"/>
                </a:lnTo>
                <a:lnTo>
                  <a:pt x="5108365" y="376080"/>
                </a:lnTo>
                <a:lnTo>
                  <a:pt x="0" y="376080"/>
                </a:lnTo>
                <a:lnTo>
                  <a:pt x="0" y="0"/>
                </a:lnTo>
                <a:close/>
              </a:path>
            </a:pathLst>
          </a:custGeom>
          <a:solidFill>
            <a:srgbClr val="BF9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5609" name="Freeform 53"/>
          <p:cNvSpPr>
            <a:spLocks noEditPoints="1"/>
          </p:cNvSpPr>
          <p:nvPr/>
        </p:nvSpPr>
        <p:spPr bwMode="auto">
          <a:xfrm>
            <a:off x="1887538" y="1808163"/>
            <a:ext cx="381000" cy="430212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10" name="Freeform 53"/>
          <p:cNvSpPr>
            <a:spLocks noEditPoints="1"/>
          </p:cNvSpPr>
          <p:nvPr/>
        </p:nvSpPr>
        <p:spPr bwMode="auto">
          <a:xfrm>
            <a:off x="2343150" y="1808163"/>
            <a:ext cx="381000" cy="430212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11" name="Freeform 53"/>
          <p:cNvSpPr>
            <a:spLocks noEditPoints="1"/>
          </p:cNvSpPr>
          <p:nvPr/>
        </p:nvSpPr>
        <p:spPr bwMode="auto">
          <a:xfrm>
            <a:off x="2798763" y="1808163"/>
            <a:ext cx="381000" cy="430212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12" name="Freeform 53"/>
          <p:cNvSpPr>
            <a:spLocks noEditPoints="1"/>
          </p:cNvSpPr>
          <p:nvPr/>
        </p:nvSpPr>
        <p:spPr bwMode="auto">
          <a:xfrm>
            <a:off x="3254375" y="1808163"/>
            <a:ext cx="381000" cy="430212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13" name="Freeform 53"/>
          <p:cNvSpPr>
            <a:spLocks noEditPoints="1"/>
          </p:cNvSpPr>
          <p:nvPr/>
        </p:nvSpPr>
        <p:spPr bwMode="auto">
          <a:xfrm>
            <a:off x="3709988" y="1808163"/>
            <a:ext cx="381000" cy="430212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14" name="Freeform 53"/>
          <p:cNvSpPr>
            <a:spLocks noEditPoints="1"/>
          </p:cNvSpPr>
          <p:nvPr/>
        </p:nvSpPr>
        <p:spPr bwMode="auto">
          <a:xfrm>
            <a:off x="4165600" y="1808163"/>
            <a:ext cx="381000" cy="430212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15" name="Freeform 53"/>
          <p:cNvSpPr>
            <a:spLocks noEditPoints="1"/>
          </p:cNvSpPr>
          <p:nvPr/>
        </p:nvSpPr>
        <p:spPr bwMode="auto">
          <a:xfrm>
            <a:off x="4621213" y="1808163"/>
            <a:ext cx="381000" cy="430212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16" name="Freeform 53"/>
          <p:cNvSpPr>
            <a:spLocks noEditPoints="1"/>
          </p:cNvSpPr>
          <p:nvPr/>
        </p:nvSpPr>
        <p:spPr bwMode="auto">
          <a:xfrm>
            <a:off x="1887538" y="2392363"/>
            <a:ext cx="381000" cy="431800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17" name="Freeform 53"/>
          <p:cNvSpPr>
            <a:spLocks noEditPoints="1"/>
          </p:cNvSpPr>
          <p:nvPr/>
        </p:nvSpPr>
        <p:spPr bwMode="auto">
          <a:xfrm>
            <a:off x="2343150" y="2392363"/>
            <a:ext cx="381000" cy="431800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18" name="Freeform 53"/>
          <p:cNvSpPr>
            <a:spLocks noEditPoints="1"/>
          </p:cNvSpPr>
          <p:nvPr/>
        </p:nvSpPr>
        <p:spPr bwMode="auto">
          <a:xfrm>
            <a:off x="2798763" y="2392363"/>
            <a:ext cx="381000" cy="431800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19" name="Freeform 53"/>
          <p:cNvSpPr>
            <a:spLocks noEditPoints="1"/>
          </p:cNvSpPr>
          <p:nvPr/>
        </p:nvSpPr>
        <p:spPr bwMode="auto">
          <a:xfrm>
            <a:off x="3254375" y="2392363"/>
            <a:ext cx="381000" cy="431800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20" name="Freeform 53"/>
          <p:cNvSpPr>
            <a:spLocks noEditPoints="1"/>
          </p:cNvSpPr>
          <p:nvPr/>
        </p:nvSpPr>
        <p:spPr bwMode="auto">
          <a:xfrm>
            <a:off x="3709988" y="2392363"/>
            <a:ext cx="381000" cy="431800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21" name="Freeform 53"/>
          <p:cNvSpPr>
            <a:spLocks noEditPoints="1"/>
          </p:cNvSpPr>
          <p:nvPr/>
        </p:nvSpPr>
        <p:spPr bwMode="auto">
          <a:xfrm>
            <a:off x="4165600" y="2392363"/>
            <a:ext cx="381000" cy="431800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22" name="Freeform 53"/>
          <p:cNvSpPr>
            <a:spLocks noEditPoints="1"/>
          </p:cNvSpPr>
          <p:nvPr/>
        </p:nvSpPr>
        <p:spPr bwMode="auto">
          <a:xfrm>
            <a:off x="4621213" y="2392363"/>
            <a:ext cx="381000" cy="431800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23" name="Freeform 53"/>
          <p:cNvSpPr>
            <a:spLocks noEditPoints="1"/>
          </p:cNvSpPr>
          <p:nvPr/>
        </p:nvSpPr>
        <p:spPr bwMode="auto">
          <a:xfrm>
            <a:off x="1887538" y="2978150"/>
            <a:ext cx="381000" cy="430213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24" name="Freeform 53"/>
          <p:cNvSpPr>
            <a:spLocks noEditPoints="1"/>
          </p:cNvSpPr>
          <p:nvPr/>
        </p:nvSpPr>
        <p:spPr bwMode="auto">
          <a:xfrm>
            <a:off x="2343150" y="2978150"/>
            <a:ext cx="381000" cy="430213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25" name="Freeform 53"/>
          <p:cNvSpPr>
            <a:spLocks noEditPoints="1"/>
          </p:cNvSpPr>
          <p:nvPr/>
        </p:nvSpPr>
        <p:spPr bwMode="auto">
          <a:xfrm>
            <a:off x="2798763" y="2978150"/>
            <a:ext cx="381000" cy="430213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26" name="Freeform 53"/>
          <p:cNvSpPr>
            <a:spLocks noEditPoints="1"/>
          </p:cNvSpPr>
          <p:nvPr/>
        </p:nvSpPr>
        <p:spPr bwMode="auto">
          <a:xfrm>
            <a:off x="3254375" y="2978150"/>
            <a:ext cx="381000" cy="430213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27" name="Freeform 53"/>
          <p:cNvSpPr>
            <a:spLocks noEditPoints="1"/>
          </p:cNvSpPr>
          <p:nvPr/>
        </p:nvSpPr>
        <p:spPr bwMode="auto">
          <a:xfrm>
            <a:off x="3709988" y="2978150"/>
            <a:ext cx="381000" cy="430213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28" name="Freeform 53"/>
          <p:cNvSpPr>
            <a:spLocks noEditPoints="1"/>
          </p:cNvSpPr>
          <p:nvPr/>
        </p:nvSpPr>
        <p:spPr bwMode="auto">
          <a:xfrm>
            <a:off x="4165600" y="2978150"/>
            <a:ext cx="381000" cy="430213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29" name="Freeform 53"/>
          <p:cNvSpPr>
            <a:spLocks noEditPoints="1"/>
          </p:cNvSpPr>
          <p:nvPr/>
        </p:nvSpPr>
        <p:spPr bwMode="auto">
          <a:xfrm>
            <a:off x="4621213" y="2978150"/>
            <a:ext cx="381000" cy="430213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30" name="Freeform 53"/>
          <p:cNvSpPr>
            <a:spLocks noEditPoints="1"/>
          </p:cNvSpPr>
          <p:nvPr/>
        </p:nvSpPr>
        <p:spPr bwMode="auto">
          <a:xfrm>
            <a:off x="1887538" y="3560763"/>
            <a:ext cx="381000" cy="430212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31" name="Freeform 53"/>
          <p:cNvSpPr>
            <a:spLocks noEditPoints="1"/>
          </p:cNvSpPr>
          <p:nvPr/>
        </p:nvSpPr>
        <p:spPr bwMode="auto">
          <a:xfrm>
            <a:off x="2343150" y="3560763"/>
            <a:ext cx="381000" cy="430212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32" name="Freeform 53"/>
          <p:cNvSpPr>
            <a:spLocks noEditPoints="1"/>
          </p:cNvSpPr>
          <p:nvPr/>
        </p:nvSpPr>
        <p:spPr bwMode="auto">
          <a:xfrm>
            <a:off x="2798763" y="3560763"/>
            <a:ext cx="381000" cy="430212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33" name="Freeform 53"/>
          <p:cNvSpPr>
            <a:spLocks noEditPoints="1"/>
          </p:cNvSpPr>
          <p:nvPr/>
        </p:nvSpPr>
        <p:spPr bwMode="auto">
          <a:xfrm>
            <a:off x="3254375" y="3560763"/>
            <a:ext cx="381000" cy="430212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34" name="Freeform 53"/>
          <p:cNvSpPr>
            <a:spLocks noEditPoints="1"/>
          </p:cNvSpPr>
          <p:nvPr/>
        </p:nvSpPr>
        <p:spPr bwMode="auto">
          <a:xfrm>
            <a:off x="3709988" y="3560763"/>
            <a:ext cx="381000" cy="430212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35" name="Freeform 53"/>
          <p:cNvSpPr>
            <a:spLocks noEditPoints="1"/>
          </p:cNvSpPr>
          <p:nvPr/>
        </p:nvSpPr>
        <p:spPr bwMode="auto">
          <a:xfrm>
            <a:off x="4165600" y="3560763"/>
            <a:ext cx="381000" cy="430212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36" name="Freeform 53"/>
          <p:cNvSpPr>
            <a:spLocks noEditPoints="1"/>
          </p:cNvSpPr>
          <p:nvPr/>
        </p:nvSpPr>
        <p:spPr bwMode="auto">
          <a:xfrm>
            <a:off x="4621213" y="3560763"/>
            <a:ext cx="381000" cy="430212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37" name="Freeform 53"/>
          <p:cNvSpPr>
            <a:spLocks noEditPoints="1"/>
          </p:cNvSpPr>
          <p:nvPr/>
        </p:nvSpPr>
        <p:spPr bwMode="auto">
          <a:xfrm>
            <a:off x="1887538" y="4141788"/>
            <a:ext cx="381000" cy="431800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38" name="Freeform 53"/>
          <p:cNvSpPr>
            <a:spLocks noEditPoints="1"/>
          </p:cNvSpPr>
          <p:nvPr/>
        </p:nvSpPr>
        <p:spPr bwMode="auto">
          <a:xfrm>
            <a:off x="2343150" y="4141788"/>
            <a:ext cx="381000" cy="431800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39" name="Freeform 53"/>
          <p:cNvSpPr>
            <a:spLocks noEditPoints="1"/>
          </p:cNvSpPr>
          <p:nvPr/>
        </p:nvSpPr>
        <p:spPr bwMode="auto">
          <a:xfrm>
            <a:off x="2798763" y="4141788"/>
            <a:ext cx="381000" cy="431800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40" name="Freeform 53"/>
          <p:cNvSpPr>
            <a:spLocks noEditPoints="1"/>
          </p:cNvSpPr>
          <p:nvPr/>
        </p:nvSpPr>
        <p:spPr bwMode="auto">
          <a:xfrm>
            <a:off x="3254375" y="4141788"/>
            <a:ext cx="381000" cy="431800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41" name="Freeform 53"/>
          <p:cNvSpPr>
            <a:spLocks noEditPoints="1"/>
          </p:cNvSpPr>
          <p:nvPr/>
        </p:nvSpPr>
        <p:spPr bwMode="auto">
          <a:xfrm>
            <a:off x="3709988" y="4141788"/>
            <a:ext cx="381000" cy="431800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42" name="Freeform 53"/>
          <p:cNvSpPr>
            <a:spLocks noEditPoints="1"/>
          </p:cNvSpPr>
          <p:nvPr/>
        </p:nvSpPr>
        <p:spPr bwMode="auto">
          <a:xfrm>
            <a:off x="4165600" y="4141788"/>
            <a:ext cx="381000" cy="431800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43" name="Freeform 53"/>
          <p:cNvSpPr>
            <a:spLocks noEditPoints="1"/>
          </p:cNvSpPr>
          <p:nvPr/>
        </p:nvSpPr>
        <p:spPr bwMode="auto">
          <a:xfrm>
            <a:off x="4621213" y="4141788"/>
            <a:ext cx="381000" cy="431800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44" name="Freeform 53"/>
          <p:cNvSpPr>
            <a:spLocks noEditPoints="1"/>
          </p:cNvSpPr>
          <p:nvPr/>
        </p:nvSpPr>
        <p:spPr bwMode="auto">
          <a:xfrm>
            <a:off x="5076825" y="1808163"/>
            <a:ext cx="381000" cy="430212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45" name="Freeform 53"/>
          <p:cNvSpPr>
            <a:spLocks noEditPoints="1"/>
          </p:cNvSpPr>
          <p:nvPr/>
        </p:nvSpPr>
        <p:spPr bwMode="auto">
          <a:xfrm>
            <a:off x="5076825" y="2392363"/>
            <a:ext cx="381000" cy="431800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46" name="Freeform 53"/>
          <p:cNvSpPr>
            <a:spLocks noEditPoints="1"/>
          </p:cNvSpPr>
          <p:nvPr/>
        </p:nvSpPr>
        <p:spPr bwMode="auto">
          <a:xfrm>
            <a:off x="5076825" y="2978150"/>
            <a:ext cx="381000" cy="430213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47" name="Freeform 53"/>
          <p:cNvSpPr>
            <a:spLocks noEditPoints="1"/>
          </p:cNvSpPr>
          <p:nvPr/>
        </p:nvSpPr>
        <p:spPr bwMode="auto">
          <a:xfrm>
            <a:off x="5076825" y="3560763"/>
            <a:ext cx="381000" cy="430212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48" name="Freeform 53"/>
          <p:cNvSpPr>
            <a:spLocks noEditPoints="1"/>
          </p:cNvSpPr>
          <p:nvPr/>
        </p:nvSpPr>
        <p:spPr bwMode="auto">
          <a:xfrm>
            <a:off x="5076825" y="4141788"/>
            <a:ext cx="381000" cy="431800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5649" name="文本框 76"/>
          <p:cNvSpPr txBox="1">
            <a:spLocks noChangeArrowheads="1"/>
          </p:cNvSpPr>
          <p:nvPr/>
        </p:nvSpPr>
        <p:spPr bwMode="auto">
          <a:xfrm>
            <a:off x="5894388" y="1214438"/>
            <a:ext cx="467995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lang="en-US" sz="19900">
                <a:solidFill>
                  <a:srgbClr val="F1B801"/>
                </a:solidFill>
              </a:rPr>
              <a:t>45%</a:t>
            </a:r>
          </a:p>
        </p:txBody>
      </p:sp>
      <p:sp>
        <p:nvSpPr>
          <p:cNvPr id="25650" name="文本框 20"/>
          <p:cNvSpPr txBox="1">
            <a:spLocks noChangeArrowheads="1"/>
          </p:cNvSpPr>
          <p:nvPr/>
        </p:nvSpPr>
        <p:spPr bwMode="auto">
          <a:xfrm>
            <a:off x="6334125" y="4029075"/>
            <a:ext cx="3611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2400">
                <a:solidFill>
                  <a:schemeClr val="bg1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输入对这个数据的小描述</a:t>
            </a:r>
          </a:p>
        </p:txBody>
      </p:sp>
    </p:spTree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626" name="矩形 4"/>
          <p:cNvSpPr>
            <a:spLocks noChangeArrowheads="1"/>
          </p:cNvSpPr>
          <p:nvPr/>
        </p:nvSpPr>
        <p:spPr bwMode="auto">
          <a:xfrm>
            <a:off x="0" y="0"/>
            <a:ext cx="12192000" cy="301625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6627" name="矩形 5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6628" name="文本框 19"/>
          <p:cNvSpPr txBox="1">
            <a:spLocks noChangeArrowheads="1"/>
          </p:cNvSpPr>
          <p:nvPr/>
        </p:nvSpPr>
        <p:spPr bwMode="auto">
          <a:xfrm>
            <a:off x="279400" y="6459538"/>
            <a:ext cx="1608138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rgbClr val="BFBFB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小P爱图表公司</a:t>
            </a:r>
          </a:p>
        </p:txBody>
      </p:sp>
      <p:sp>
        <p:nvSpPr>
          <p:cNvPr id="26629" name="文本框 21"/>
          <p:cNvSpPr txBox="1">
            <a:spLocks noChangeArrowheads="1"/>
          </p:cNvSpPr>
          <p:nvPr/>
        </p:nvSpPr>
        <p:spPr bwMode="auto">
          <a:xfrm>
            <a:off x="10809289" y="6459538"/>
            <a:ext cx="1169987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lang="en-US" sz="1600">
                <a:solidFill>
                  <a:srgbClr val="BFBFB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2013.12.2</a:t>
            </a:r>
          </a:p>
        </p:txBody>
      </p:sp>
      <p:sp>
        <p:nvSpPr>
          <p:cNvPr id="26630" name="空心弧 112"/>
          <p:cNvSpPr/>
          <p:nvPr/>
        </p:nvSpPr>
        <p:spPr bwMode="auto">
          <a:xfrm rot="-5400000">
            <a:off x="1143000" y="1160463"/>
            <a:ext cx="4173537" cy="4173538"/>
          </a:xfrm>
          <a:custGeom>
            <a:gdLst>
              <a:gd fmla="*/ 0 w 4173969" name="T0"/>
              <a:gd fmla="*/ 2086124 h 4173969" name="T1"/>
              <a:gd fmla="*/ 1965317 w 4173969" name="T2"/>
              <a:gd fmla="*/ 3502 h 4173969" name="T3"/>
              <a:gd fmla="*/ 4158251 w 4173969" name="T4"/>
              <a:gd fmla="*/ 1844914 h 4173969" name="T5"/>
              <a:gd fmla="*/ 2446923 w 4173969" name="T6"/>
              <a:gd fmla="*/ 4140807 h 4173969" name="T7"/>
              <a:gd fmla="*/ 2353205 w 4173969" name="T8"/>
              <a:gd fmla="*/ 3607123 h 4173969" name="T9"/>
              <a:gd fmla="*/ 3620035 w 4173969" name="T10"/>
              <a:gd fmla="*/ 1907566 h 4173969" name="T11"/>
              <a:gd fmla="*/ 1996693 w 4173969" name="T12"/>
              <a:gd fmla="*/ 544442 h 4173969" name="T13"/>
              <a:gd fmla="*/ 541850 w 4173969" name="T14"/>
              <a:gd fmla="*/ 2086124 h 4173969" name="T15"/>
              <a:gd fmla="*/ 0 w 4173969" name="T16"/>
              <a:gd fmla="*/ 2086124 h 4173969" name="T17"/>
              <a:gd fmla="*/ 0 60000 65536" name="T18"/>
              <a:gd fmla="*/ 0 60000 65536" name="T19"/>
              <a:gd fmla="*/ 0 60000 65536" name="T20"/>
              <a:gd fmla="*/ 0 60000 65536" name="T21"/>
              <a:gd fmla="*/ 0 60000 65536" name="T22"/>
              <a:gd fmla="*/ 0 60000 65536" name="T23"/>
              <a:gd fmla="*/ 0 60000 65536" name="T24"/>
              <a:gd fmla="*/ 0 60000 65536" name="T25"/>
              <a:gd fmla="*/ 0 60000 65536" name="T26"/>
              <a:gd fmla="*/ 0 w 4173969" name="T27"/>
              <a:gd fmla="*/ 0 h 4173969" name="T28"/>
              <a:gd fmla="*/ 4173969 w 4173969" name="T29"/>
              <a:gd fmla="*/ 4173969 h 4173969" name="T30"/>
            </a:gdLst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b="T30" l="T27" r="T29" t="T28"/>
            <a:pathLst>
              <a:path h="4173969" w="4173969">
                <a:moveTo>
                  <a:pt x="0" y="2086985"/>
                </a:moveTo>
                <a:cubicBezTo>
                  <a:pt x="0" y="981320"/>
                  <a:pt x="862319" y="67531"/>
                  <a:pt x="1966129" y="3502"/>
                </a:cubicBezTo>
                <a:cubicBezTo>
                  <a:pt x="3069938" y="-60527"/>
                  <a:pt x="4032131" y="747429"/>
                  <a:pt x="4159973" y="1845677"/>
                </a:cubicBezTo>
                <a:cubicBezTo>
                  <a:pt x="4287815" y="2943926"/>
                  <a:pt x="3536936" y="3951292"/>
                  <a:pt x="2447934" y="4142519"/>
                </a:cubicBezTo>
                <a:lnTo>
                  <a:pt x="2354180" y="3608614"/>
                </a:lnTo>
                <a:cubicBezTo>
                  <a:pt x="3160325" y="3467056"/>
                  <a:pt x="3716170" y="2721344"/>
                  <a:pt x="3621534" y="1908354"/>
                </a:cubicBezTo>
                <a:cubicBezTo>
                  <a:pt x="3526897" y="1095365"/>
                  <a:pt x="2814625" y="497268"/>
                  <a:pt x="1997520" y="544666"/>
                </a:cubicBezTo>
                <a:cubicBezTo>
                  <a:pt x="1180415" y="592064"/>
                  <a:pt x="542074" y="1268505"/>
                  <a:pt x="542074" y="2086984"/>
                </a:cubicBezTo>
                <a:lnTo>
                  <a:pt x="0" y="2086985"/>
                </a:lnTo>
                <a:close/>
              </a:path>
            </a:pathLst>
          </a:custGeom>
          <a:solidFill>
            <a:srgbClr val="2F92AD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6631" name="空心弧 113"/>
          <p:cNvSpPr/>
          <p:nvPr/>
        </p:nvSpPr>
        <p:spPr bwMode="auto">
          <a:xfrm rot="-5400000">
            <a:off x="1725612" y="1743076"/>
            <a:ext cx="3008313" cy="3008312"/>
          </a:xfrm>
          <a:custGeom>
            <a:gdLst>
              <a:gd fmla="*/ 0 w 3008476" name="T0"/>
              <a:gd fmla="*/ 1503910 h 3008476" name="T1"/>
              <a:gd fmla="*/ 1015858 w 3008476" name="T2"/>
              <a:gd fmla="*/ 81397 h 3008476" name="T3"/>
              <a:gd fmla="*/ 2691054 w 3008476" name="T4"/>
              <a:gd fmla="*/ 580631 h 3008476" name="T5"/>
              <a:gd fmla="*/ 2762474 w 3008476" name="T6"/>
              <a:gd fmla="*/ 2327174 h 3008476" name="T7"/>
              <a:gd fmla="*/ 1133638 w 3008476" name="T8"/>
              <a:gd fmla="*/ 2961528 h 3008476" name="T9"/>
              <a:gd fmla="*/ 1229322 w 3008476" name="T10"/>
              <a:gd fmla="*/ 2584848 h 3008476" name="T11"/>
              <a:gd fmla="*/ 2437238 w 3008476" name="T12"/>
              <a:gd fmla="*/ 2114428 h 3008476" name="T13"/>
              <a:gd fmla="*/ 2384274 w 3008476" name="T14"/>
              <a:gd fmla="*/ 819224 h 3008476" name="T15"/>
              <a:gd fmla="*/ 1141980 w 3008476" name="T16"/>
              <a:gd fmla="*/ 449002 h 3008476" name="T17"/>
              <a:gd fmla="*/ 388641 w 3008476" name="T18"/>
              <a:gd fmla="*/ 1503910 h 3008476" name="T19"/>
              <a:gd fmla="*/ 0 w 3008476" name="T20"/>
              <a:gd fmla="*/ 1503910 h 3008476" name="T21"/>
              <a:gd fmla="*/ 0 60000 65536" name="T22"/>
              <a:gd fmla="*/ 0 60000 65536" name="T23"/>
              <a:gd fmla="*/ 0 60000 65536" name="T24"/>
              <a:gd fmla="*/ 0 60000 65536" name="T25"/>
              <a:gd fmla="*/ 0 60000 65536" name="T26"/>
              <a:gd fmla="*/ 0 60000 65536" name="T27"/>
              <a:gd fmla="*/ 0 60000 65536" name="T28"/>
              <a:gd fmla="*/ 0 60000 65536" name="T29"/>
              <a:gd fmla="*/ 0 60000 65536" name="T30"/>
              <a:gd fmla="*/ 0 60000 65536" name="T31"/>
              <a:gd fmla="*/ 0 60000 65536" name="T32"/>
              <a:gd fmla="*/ 0 w 3008476" name="T33"/>
              <a:gd fmla="*/ 0 h 3008476" name="T34"/>
              <a:gd fmla="*/ 3008476 w 3008476" name="T35"/>
              <a:gd fmla="*/ 3008476 h 3008476" name="T36"/>
            </a:gdLst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b="T36" l="T33" r="T35" t="T34"/>
            <a:pathLst>
              <a:path h="3008476" w="3008476">
                <a:moveTo>
                  <a:pt x="0" y="1504238"/>
                </a:moveTo>
                <a:cubicBezTo>
                  <a:pt x="0" y="861613"/>
                  <a:pt x="408234" y="289959"/>
                  <a:pt x="1016078" y="81413"/>
                </a:cubicBezTo>
                <a:cubicBezTo>
                  <a:pt x="1623922" y="-127134"/>
                  <a:pt x="2297118" y="73491"/>
                  <a:pt x="2691638" y="580759"/>
                </a:cubicBezTo>
                <a:cubicBezTo>
                  <a:pt x="3086157" y="1088027"/>
                  <a:pt x="3114859" y="1789896"/>
                  <a:pt x="2763075" y="2327683"/>
                </a:cubicBezTo>
                <a:cubicBezTo>
                  <a:pt x="2411292" y="2865470"/>
                  <a:pt x="1756725" y="3120391"/>
                  <a:pt x="1133882" y="2962172"/>
                </a:cubicBezTo>
                <a:lnTo>
                  <a:pt x="1229590" y="2585412"/>
                </a:lnTo>
                <a:cubicBezTo>
                  <a:pt x="1691478" y="2702744"/>
                  <a:pt x="2176892" y="2513700"/>
                  <a:pt x="2437767" y="2114888"/>
                </a:cubicBezTo>
                <a:cubicBezTo>
                  <a:pt x="2698642" y="1716076"/>
                  <a:pt x="2677358" y="1195584"/>
                  <a:pt x="2384790" y="819404"/>
                </a:cubicBezTo>
                <a:cubicBezTo>
                  <a:pt x="2092222" y="443224"/>
                  <a:pt x="1592994" y="294445"/>
                  <a:pt x="1142228" y="449099"/>
                </a:cubicBezTo>
                <a:cubicBezTo>
                  <a:pt x="691463" y="603753"/>
                  <a:pt x="388725" y="1027680"/>
                  <a:pt x="388725" y="1504238"/>
                </a:cubicBezTo>
                <a:lnTo>
                  <a:pt x="0" y="1504238"/>
                </a:lnTo>
                <a:close/>
              </a:path>
            </a:pathLst>
          </a:custGeom>
          <a:solidFill>
            <a:srgbClr val="9CB24D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6632" name="空心弧 114"/>
          <p:cNvSpPr/>
          <p:nvPr/>
        </p:nvSpPr>
        <p:spPr bwMode="auto">
          <a:xfrm rot="-5400000">
            <a:off x="2162175" y="2182813"/>
            <a:ext cx="2133600" cy="2133600"/>
          </a:xfrm>
          <a:custGeom>
            <a:gdLst>
              <a:gd fmla="*/ 52 w 2133815" name="T0"/>
              <a:gd fmla="*/ 1055958 h 2133815" name="T1"/>
              <a:gd fmla="*/ 887594 w 2133815" name="T2"/>
              <a:gd fmla="*/ 15107 h 2133815" name="T3"/>
              <a:gd fmla="*/ 2069416 w 2133815" name="T4"/>
              <a:gd fmla="*/ 703863 h 2133815" name="T5"/>
              <a:gd fmla="*/ 1601312 w 2133815" name="T6"/>
              <a:gd fmla="*/ 1989153 h 2133815" name="T7"/>
              <a:gd fmla="*/ 1436133 w 2133815" name="T8"/>
              <a:gd fmla="*/ 1704193 h 2133815" name="T9"/>
              <a:gd fmla="*/ 1759670 w 2133815" name="T10"/>
              <a:gd fmla="*/ 815853 h 2133815" name="T11"/>
              <a:gd fmla="*/ 942839 w 2133815" name="T12"/>
              <a:gd fmla="*/ 339814 h 2133815" name="T13"/>
              <a:gd fmla="*/ 329407 w 2133815" name="T14"/>
              <a:gd fmla="*/ 1059205 h 2133815" name="T15"/>
              <a:gd fmla="*/ 52 w 2133815" name="T16"/>
              <a:gd fmla="*/ 1055958 h 2133815" name="T17"/>
              <a:gd fmla="*/ 0 60000 65536" name="T18"/>
              <a:gd fmla="*/ 0 60000 65536" name="T19"/>
              <a:gd fmla="*/ 0 60000 65536" name="T20"/>
              <a:gd fmla="*/ 0 60000 65536" name="T21"/>
              <a:gd fmla="*/ 0 60000 65536" name="T22"/>
              <a:gd fmla="*/ 0 60000 65536" name="T23"/>
              <a:gd fmla="*/ 0 60000 65536" name="T24"/>
              <a:gd fmla="*/ 0 60000 65536" name="T25"/>
              <a:gd fmla="*/ 0 60000 65536" name="T26"/>
              <a:gd fmla="*/ 0 w 2133815" name="T27"/>
              <a:gd fmla="*/ 0 h 2133815" name="T28"/>
              <a:gd fmla="*/ 2133815 w 2133815" name="T29"/>
              <a:gd fmla="*/ 2133815 h 2133815" name="T30"/>
            </a:gdLst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b="T30" l="T27" r="T29" t="T28"/>
            <a:pathLst>
              <a:path h="2133815" w="2133815">
                <a:moveTo>
                  <a:pt x="52" y="1056382"/>
                </a:moveTo>
                <a:cubicBezTo>
                  <a:pt x="5144" y="540199"/>
                  <a:pt x="379056" y="101701"/>
                  <a:pt x="887950" y="15115"/>
                </a:cubicBezTo>
                <a:cubicBezTo>
                  <a:pt x="1396844" y="-71471"/>
                  <a:pt x="1894735" y="218694"/>
                  <a:pt x="2070251" y="704147"/>
                </a:cubicBezTo>
                <a:cubicBezTo>
                  <a:pt x="2245767" y="1189600"/>
                  <a:pt x="2048559" y="1731079"/>
                  <a:pt x="1601956" y="1989954"/>
                </a:cubicBezTo>
                <a:lnTo>
                  <a:pt x="1436712" y="1704880"/>
                </a:lnTo>
                <a:cubicBezTo>
                  <a:pt x="1745386" y="1525956"/>
                  <a:pt x="1881688" y="1151707"/>
                  <a:pt x="1760378" y="816181"/>
                </a:cubicBezTo>
                <a:cubicBezTo>
                  <a:pt x="1639068" y="480655"/>
                  <a:pt x="1294946" y="280105"/>
                  <a:pt x="943219" y="339950"/>
                </a:cubicBezTo>
                <a:cubicBezTo>
                  <a:pt x="591492" y="399795"/>
                  <a:pt x="333059" y="702867"/>
                  <a:pt x="329539" y="1059632"/>
                </a:cubicBezTo>
                <a:lnTo>
                  <a:pt x="52" y="1056382"/>
                </a:lnTo>
                <a:close/>
              </a:path>
            </a:pathLst>
          </a:custGeom>
          <a:solidFill>
            <a:srgbClr val="F1B80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6633" name="文本框 115"/>
          <p:cNvSpPr txBox="1">
            <a:spLocks noChangeArrowheads="1"/>
          </p:cNvSpPr>
          <p:nvPr/>
        </p:nvSpPr>
        <p:spPr bwMode="auto">
          <a:xfrm>
            <a:off x="6873874" y="2636838"/>
            <a:ext cx="3259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2400">
                <a:solidFill>
                  <a:srgbClr val="0D0D0D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输入对这个图的小描述</a:t>
            </a:r>
          </a:p>
        </p:txBody>
      </p:sp>
      <p:cxnSp>
        <p:nvCxnSpPr>
          <p:cNvPr id="26634" name="直接连接符 116"/>
          <p:cNvCxnSpPr>
            <a:cxnSpLocks noChangeShapeType="1"/>
          </p:cNvCxnSpPr>
          <p:nvPr/>
        </p:nvCxnSpPr>
        <p:spPr bwMode="auto">
          <a:xfrm>
            <a:off x="3328988" y="5062538"/>
            <a:ext cx="1052512" cy="0"/>
          </a:xfrm>
          <a:prstGeom prst="line">
            <a:avLst/>
          </a:prstGeom>
          <a:noFill/>
          <a:ln w="6350">
            <a:solidFill>
              <a:srgbClr val="A6A6A6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26635" name="直接连接符 117"/>
          <p:cNvCxnSpPr>
            <a:cxnSpLocks noChangeShapeType="1"/>
          </p:cNvCxnSpPr>
          <p:nvPr/>
        </p:nvCxnSpPr>
        <p:spPr bwMode="auto">
          <a:xfrm>
            <a:off x="3328988" y="4606925"/>
            <a:ext cx="1052512" cy="0"/>
          </a:xfrm>
          <a:prstGeom prst="line">
            <a:avLst/>
          </a:prstGeom>
          <a:noFill/>
          <a:ln w="6350">
            <a:solidFill>
              <a:srgbClr val="A6A6A6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26636" name="直接连接符 118"/>
          <p:cNvCxnSpPr>
            <a:cxnSpLocks noChangeShapeType="1"/>
          </p:cNvCxnSpPr>
          <p:nvPr/>
        </p:nvCxnSpPr>
        <p:spPr bwMode="auto">
          <a:xfrm>
            <a:off x="3328988" y="4184650"/>
            <a:ext cx="1052512" cy="0"/>
          </a:xfrm>
          <a:prstGeom prst="line">
            <a:avLst/>
          </a:prstGeom>
          <a:noFill/>
          <a:ln w="6350">
            <a:solidFill>
              <a:srgbClr val="A6A6A6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sp>
        <p:nvSpPr>
          <p:cNvPr id="26637" name="文本框 119"/>
          <p:cNvSpPr txBox="1">
            <a:spLocks noChangeArrowheads="1"/>
          </p:cNvSpPr>
          <p:nvPr/>
        </p:nvSpPr>
        <p:spPr bwMode="auto">
          <a:xfrm>
            <a:off x="4445000" y="3973513"/>
            <a:ext cx="1720850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800">
                <a:solidFill>
                  <a:srgbClr val="0D0D0D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这里输入文字</a:t>
            </a:r>
          </a:p>
        </p:txBody>
      </p:sp>
      <p:sp>
        <p:nvSpPr>
          <p:cNvPr id="26638" name="文本框 120"/>
          <p:cNvSpPr txBox="1">
            <a:spLocks noChangeArrowheads="1"/>
          </p:cNvSpPr>
          <p:nvPr/>
        </p:nvSpPr>
        <p:spPr bwMode="auto">
          <a:xfrm>
            <a:off x="4445000" y="4427538"/>
            <a:ext cx="1720850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800">
                <a:solidFill>
                  <a:srgbClr val="0D0D0D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这里输入文字</a:t>
            </a:r>
          </a:p>
        </p:txBody>
      </p:sp>
      <p:sp>
        <p:nvSpPr>
          <p:cNvPr id="26639" name="文本框 121"/>
          <p:cNvSpPr txBox="1">
            <a:spLocks noChangeArrowheads="1"/>
          </p:cNvSpPr>
          <p:nvPr/>
        </p:nvSpPr>
        <p:spPr bwMode="auto">
          <a:xfrm>
            <a:off x="4445000" y="4881563"/>
            <a:ext cx="1720850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800">
                <a:solidFill>
                  <a:srgbClr val="0D0D0D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这里输入文字</a:t>
            </a:r>
          </a:p>
        </p:txBody>
      </p:sp>
      <p:sp>
        <p:nvSpPr>
          <p:cNvPr id="26640" name="文本框 122"/>
          <p:cNvSpPr txBox="1">
            <a:spLocks noChangeArrowheads="1"/>
          </p:cNvSpPr>
          <p:nvPr/>
        </p:nvSpPr>
        <p:spPr bwMode="auto">
          <a:xfrm>
            <a:off x="6873874" y="3098800"/>
            <a:ext cx="4451350" cy="131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rgbClr val="0D0D0D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边可以是图的相关数据的具体比较结果和分析。该类图适合用于同类三种产品的数据对比、同一个产品的年前年后时间跨度上的对比。【分别点击各个图，边缘出现小黄点，移动小黄点即可改变圆环的大小和瘦胖。】</a:t>
            </a:r>
          </a:p>
        </p:txBody>
      </p:sp>
      <p:cxnSp>
        <p:nvCxnSpPr>
          <p:cNvPr id="26641" name="直接连接符 123"/>
          <p:cNvCxnSpPr>
            <a:cxnSpLocks noChangeShapeType="1"/>
          </p:cNvCxnSpPr>
          <p:nvPr/>
        </p:nvCxnSpPr>
        <p:spPr bwMode="auto">
          <a:xfrm flipH="1">
            <a:off x="6584950" y="2670175"/>
            <a:ext cx="0" cy="1900238"/>
          </a:xfrm>
          <a:prstGeom prst="line">
            <a:avLst/>
          </a:prstGeom>
          <a:noFill/>
          <a:ln w="6350">
            <a:solidFill>
              <a:srgbClr val="A6A6A6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sp>
        <p:nvSpPr>
          <p:cNvPr id="26642" name="椭圆 1"/>
          <p:cNvSpPr>
            <a:spLocks noChangeArrowheads="1"/>
          </p:cNvSpPr>
          <p:nvPr/>
        </p:nvSpPr>
        <p:spPr bwMode="auto">
          <a:xfrm>
            <a:off x="2603500" y="2597150"/>
            <a:ext cx="1276350" cy="1277938"/>
          </a:xfrm>
          <a:prstGeom prst="ellipse">
            <a:avLst/>
          </a:pr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7650" name="矩形 4"/>
          <p:cNvSpPr>
            <a:spLocks noChangeArrowheads="1"/>
          </p:cNvSpPr>
          <p:nvPr/>
        </p:nvSpPr>
        <p:spPr bwMode="auto">
          <a:xfrm>
            <a:off x="0" y="0"/>
            <a:ext cx="12192000" cy="301625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7651" name="矩形 5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7652" name="文本框 20"/>
          <p:cNvSpPr txBox="1">
            <a:spLocks noChangeArrowheads="1"/>
          </p:cNvSpPr>
          <p:nvPr/>
        </p:nvSpPr>
        <p:spPr bwMode="auto">
          <a:xfrm>
            <a:off x="1612900" y="4713288"/>
            <a:ext cx="2754313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rgbClr val="404040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输入对这个数据的小描述</a:t>
            </a:r>
          </a:p>
        </p:txBody>
      </p:sp>
      <p:sp>
        <p:nvSpPr>
          <p:cNvPr id="27653" name="文本框 22"/>
          <p:cNvSpPr txBox="1">
            <a:spLocks noChangeArrowheads="1"/>
          </p:cNvSpPr>
          <p:nvPr/>
        </p:nvSpPr>
        <p:spPr bwMode="auto">
          <a:xfrm>
            <a:off x="1438275" y="5222875"/>
            <a:ext cx="9442450" cy="82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rgbClr val="404040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可以是图的相关数据的具体比较结果和分析。该类图适合用于占比分析，收益率、营收率等等。【在“选择窗格”中选对图，在“绘图工具”中的“填充”中可以修改颜色值，同时不要忘了修改比例哦！点击上面的饼图，会有小黄点出现，移动边缘的小黄点，即可改变饼图的大小】</a:t>
            </a:r>
          </a:p>
        </p:txBody>
      </p:sp>
      <p:sp>
        <p:nvSpPr>
          <p:cNvPr id="27654" name="文本框 23"/>
          <p:cNvSpPr txBox="1">
            <a:spLocks noChangeArrowheads="1"/>
          </p:cNvSpPr>
          <p:nvPr/>
        </p:nvSpPr>
        <p:spPr bwMode="auto">
          <a:xfrm>
            <a:off x="2151063" y="3867150"/>
            <a:ext cx="1516062" cy="1005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lang="en-US" sz="6000">
                <a:solidFill>
                  <a:srgbClr val="404040"/>
                </a:solidFill>
              </a:rPr>
              <a:t>25%</a:t>
            </a:r>
          </a:p>
        </p:txBody>
      </p:sp>
      <p:sp>
        <p:nvSpPr>
          <p:cNvPr id="27655" name="椭圆 24"/>
          <p:cNvSpPr>
            <a:spLocks noChangeArrowheads="1"/>
          </p:cNvSpPr>
          <p:nvPr/>
        </p:nvSpPr>
        <p:spPr bwMode="auto">
          <a:xfrm>
            <a:off x="1527175" y="1281113"/>
            <a:ext cx="2592388" cy="2593975"/>
          </a:xfrm>
          <a:prstGeom prst="ellipse">
            <a:avLst/>
          </a:prstGeom>
          <a:solidFill>
            <a:srgbClr val="9CB24D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7656" name="饼形 25"/>
          <p:cNvSpPr/>
          <p:nvPr/>
        </p:nvSpPr>
        <p:spPr bwMode="auto">
          <a:xfrm>
            <a:off x="1527175" y="1281113"/>
            <a:ext cx="2592388" cy="2593975"/>
          </a:xfrm>
          <a:custGeom>
            <a:gdLst>
              <a:gd fmla="*/ 2591773 w 2592593" name="T0"/>
              <a:gd fmla="*/ 1299063 h 2592593" name="T1"/>
              <a:gd fmla="*/ 1783033 w 2592593" name="T2"/>
              <a:gd fmla="*/ 2502843 h 2592593" name="T3"/>
              <a:gd fmla="*/ 366253 w 2592593" name="T4"/>
              <a:gd fmla="*/ 2204109 h 2592593" name="T5"/>
              <a:gd fmla="*/ 109805 w 2592593" name="T6"/>
              <a:gd fmla="*/ 775728 h 2592593" name="T7"/>
              <a:gd fmla="*/ 1333782 w 2592593" name="T8"/>
              <a:gd fmla="*/ 553 h 2592593" name="T9"/>
              <a:gd fmla="*/ 1295888 w 2592593" name="T10"/>
              <a:gd fmla="*/ 1299063 h 2592593" name="T11"/>
              <a:gd fmla="*/ 2591773 w 2592593" name="T12"/>
              <a:gd fmla="*/ 1299063 h 2592593" name="T13"/>
              <a:gd fmla="*/ 0 60000 65536" name="T14"/>
              <a:gd fmla="*/ 0 60000 65536" name="T15"/>
              <a:gd fmla="*/ 0 60000 65536" name="T16"/>
              <a:gd fmla="*/ 0 60000 65536" name="T17"/>
              <a:gd fmla="*/ 0 60000 65536" name="T18"/>
              <a:gd fmla="*/ 0 60000 65536" name="T19"/>
              <a:gd fmla="*/ 0 60000 65536" name="T20"/>
              <a:gd fmla="*/ 0 w 2592593" name="T21"/>
              <a:gd fmla="*/ 0 h 2592593" name="T22"/>
              <a:gd fmla="*/ 2592593 w 2592593" name="T23"/>
              <a:gd fmla="*/ 2592593 h 2592593" name="T24"/>
            </a:gdLst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b="T24" l="T21" r="T23" t="T22"/>
            <a:pathLst>
              <a:path h="2592593" w="2592593">
                <a:moveTo>
                  <a:pt x="2592593" y="1296297"/>
                </a:moveTo>
                <a:cubicBezTo>
                  <a:pt x="2592593" y="1824052"/>
                  <a:pt x="2272643" y="2299122"/>
                  <a:pt x="1783597" y="2497514"/>
                </a:cubicBezTo>
                <a:cubicBezTo>
                  <a:pt x="1294551" y="2695907"/>
                  <a:pt x="734052" y="2578012"/>
                  <a:pt x="366369" y="2199415"/>
                </a:cubicBezTo>
                <a:cubicBezTo>
                  <a:pt x="-1314" y="1820819"/>
                  <a:pt x="-102768" y="1257112"/>
                  <a:pt x="109841" y="774076"/>
                </a:cubicBezTo>
                <a:cubicBezTo>
                  <a:pt x="322450" y="291041"/>
                  <a:pt x="806672" y="-14880"/>
                  <a:pt x="1334202" y="553"/>
                </a:cubicBezTo>
                <a:lnTo>
                  <a:pt x="1296297" y="1296297"/>
                </a:lnTo>
                <a:lnTo>
                  <a:pt x="2592593" y="1296297"/>
                </a:lnTo>
                <a:close/>
              </a:path>
            </a:pathLst>
          </a:custGeom>
          <a:solidFill>
            <a:schemeClr val="bg1">
              <a:alpha val="72940"/>
            </a:schemeClr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7657" name="椭圆 26"/>
          <p:cNvSpPr>
            <a:spLocks noChangeArrowheads="1"/>
          </p:cNvSpPr>
          <p:nvPr/>
        </p:nvSpPr>
        <p:spPr bwMode="auto">
          <a:xfrm>
            <a:off x="4657725" y="1281113"/>
            <a:ext cx="2593975" cy="2593975"/>
          </a:xfrm>
          <a:prstGeom prst="ellipse">
            <a:avLst/>
          </a:prstGeom>
          <a:solidFill>
            <a:srgbClr val="287D93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7658" name="饼形 27"/>
          <p:cNvSpPr/>
          <p:nvPr/>
        </p:nvSpPr>
        <p:spPr bwMode="auto">
          <a:xfrm>
            <a:off x="4657725" y="1281113"/>
            <a:ext cx="2593975" cy="2593975"/>
          </a:xfrm>
          <a:custGeom>
            <a:gdLst>
              <a:gd fmla="*/ 2598126 w 2592593" name="T0"/>
              <a:gd fmla="*/ 1299063 h 2592593" name="T1"/>
              <a:gd fmla="*/ 1775640 w 2592593" name="T2"/>
              <a:gd fmla="*/ 2507550 h 2592593" name="T3"/>
              <a:gd fmla="*/ 349674 w 2592593" name="T4"/>
              <a:gd fmla="*/ 2185760 h 2592593" name="T5"/>
              <a:gd fmla="*/ 1299063 w 2592593" name="T6"/>
              <a:gd fmla="*/ 1299063 h 2592593" name="T7"/>
              <a:gd fmla="*/ 2598126 w 2592593" name="T8"/>
              <a:gd fmla="*/ 1299063 h 2592593" name="T9"/>
              <a:gd fmla="*/ 0 60000 65536" name="T10"/>
              <a:gd fmla="*/ 0 60000 65536" name="T11"/>
              <a:gd fmla="*/ 0 60000 65536" name="T12"/>
              <a:gd fmla="*/ 0 60000 65536" name="T13"/>
              <a:gd fmla="*/ 0 60000 65536" name="T14"/>
              <a:gd fmla="*/ 0 w 2592593" name="T15"/>
              <a:gd fmla="*/ 0 h 2592593" name="T16"/>
              <a:gd fmla="*/ 2592593 w 2592593" name="T17"/>
              <a:gd fmla="*/ 2592593 h 2592593" name="T18"/>
            </a:gdLst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b="T18" l="T15" r="T17" t="T16"/>
            <a:pathLst>
              <a:path h="2592593" w="2592593">
                <a:moveTo>
                  <a:pt x="2592593" y="1296297"/>
                </a:moveTo>
                <a:cubicBezTo>
                  <a:pt x="2592593" y="1828663"/>
                  <a:pt x="2267105" y="2306905"/>
                  <a:pt x="1771858" y="2502210"/>
                </a:cubicBezTo>
                <a:cubicBezTo>
                  <a:pt x="1276611" y="2697515"/>
                  <a:pt x="712305" y="2570170"/>
                  <a:pt x="348930" y="2181104"/>
                </a:cubicBezTo>
                <a:lnTo>
                  <a:pt x="1296297" y="1296297"/>
                </a:lnTo>
                <a:lnTo>
                  <a:pt x="2592593" y="1296297"/>
                </a:lnTo>
                <a:close/>
              </a:path>
            </a:pathLst>
          </a:custGeom>
          <a:solidFill>
            <a:schemeClr val="bg1">
              <a:alpha val="72940"/>
            </a:schemeClr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7659" name="文本框 28"/>
          <p:cNvSpPr txBox="1">
            <a:spLocks noChangeArrowheads="1"/>
          </p:cNvSpPr>
          <p:nvPr/>
        </p:nvSpPr>
        <p:spPr bwMode="auto">
          <a:xfrm>
            <a:off x="5314950" y="3867150"/>
            <a:ext cx="1516063" cy="1005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lang="en-US" sz="6000">
                <a:solidFill>
                  <a:srgbClr val="404040"/>
                </a:solidFill>
              </a:rPr>
              <a:t>60%</a:t>
            </a:r>
          </a:p>
        </p:txBody>
      </p:sp>
      <p:sp>
        <p:nvSpPr>
          <p:cNvPr id="27660" name="文本框 29"/>
          <p:cNvSpPr txBox="1">
            <a:spLocks noChangeArrowheads="1"/>
          </p:cNvSpPr>
          <p:nvPr/>
        </p:nvSpPr>
        <p:spPr bwMode="auto">
          <a:xfrm>
            <a:off x="4862513" y="4713288"/>
            <a:ext cx="2592387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rgbClr val="404040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输入对这个数据的小描述</a:t>
            </a:r>
          </a:p>
        </p:txBody>
      </p:sp>
      <p:sp>
        <p:nvSpPr>
          <p:cNvPr id="27661" name="椭圆 30"/>
          <p:cNvSpPr>
            <a:spLocks noChangeArrowheads="1"/>
          </p:cNvSpPr>
          <p:nvPr/>
        </p:nvSpPr>
        <p:spPr bwMode="auto">
          <a:xfrm>
            <a:off x="7907338" y="1281113"/>
            <a:ext cx="2592387" cy="2593975"/>
          </a:xfrm>
          <a:prstGeom prst="ellipse">
            <a:avLst/>
          </a:prstGeom>
          <a:solidFill>
            <a:srgbClr val="FED65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7662" name="饼形 31"/>
          <p:cNvSpPr/>
          <p:nvPr/>
        </p:nvSpPr>
        <p:spPr bwMode="auto">
          <a:xfrm>
            <a:off x="7907338" y="1281113"/>
            <a:ext cx="2592387" cy="2593975"/>
          </a:xfrm>
          <a:custGeom>
            <a:gdLst>
              <a:gd fmla="*/ 2591769 w 2592593" name="T0"/>
              <a:gd fmla="*/ 1299063 h 2592593" name="T1"/>
              <a:gd fmla="*/ 1658551 w 2592593" name="T2"/>
              <a:gd fmla="*/ 2546218 h 2592593" name="T3"/>
              <a:gd fmla="*/ 202992 w 2592593" name="T4"/>
              <a:gd fmla="*/ 1997121 h 2592593" name="T5"/>
              <a:gd fmla="*/ 321502 w 2592593" name="T6"/>
              <a:gd fmla="*/ 442627 h 2592593" name="T7"/>
              <a:gd fmla="*/ 1295886 w 2592593" name="T8"/>
              <a:gd fmla="*/ 1299063 h 2592593" name="T9"/>
              <a:gd fmla="*/ 2591769 w 2592593" name="T10"/>
              <a:gd fmla="*/ 1299063 h 2592593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2592593" name="T18"/>
              <a:gd fmla="*/ 0 h 2592593" name="T19"/>
              <a:gd fmla="*/ 2592593 w 2592593" name="T20"/>
              <a:gd fmla="*/ 2592593 h 2592593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2592593" w="2592593">
                <a:moveTo>
                  <a:pt x="2592593" y="1296297"/>
                </a:moveTo>
                <a:cubicBezTo>
                  <a:pt x="2592593" y="1872499"/>
                  <a:pt x="2212255" y="2379539"/>
                  <a:pt x="1659078" y="2540795"/>
                </a:cubicBezTo>
                <a:cubicBezTo>
                  <a:pt x="1105901" y="2702051"/>
                  <a:pt x="512680" y="2478812"/>
                  <a:pt x="203056" y="1992868"/>
                </a:cubicBezTo>
                <a:cubicBezTo>
                  <a:pt x="-106569" y="1506924"/>
                  <a:pt x="-58269" y="874933"/>
                  <a:pt x="321605" y="441684"/>
                </a:cubicBezTo>
                <a:lnTo>
                  <a:pt x="1296297" y="1296297"/>
                </a:lnTo>
                <a:lnTo>
                  <a:pt x="2592593" y="1296297"/>
                </a:lnTo>
                <a:close/>
              </a:path>
            </a:pathLst>
          </a:custGeom>
          <a:solidFill>
            <a:schemeClr val="bg1">
              <a:alpha val="72940"/>
            </a:schemeClr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7663" name="文本框 32"/>
          <p:cNvSpPr txBox="1">
            <a:spLocks noChangeArrowheads="1"/>
          </p:cNvSpPr>
          <p:nvPr/>
        </p:nvSpPr>
        <p:spPr bwMode="auto">
          <a:xfrm>
            <a:off x="8564564" y="3867150"/>
            <a:ext cx="1516062" cy="1005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lang="en-US" sz="6000">
                <a:solidFill>
                  <a:srgbClr val="404040"/>
                </a:solidFill>
              </a:rPr>
              <a:t>35%</a:t>
            </a:r>
          </a:p>
        </p:txBody>
      </p:sp>
      <p:sp>
        <p:nvSpPr>
          <p:cNvPr id="27664" name="文本框 33"/>
          <p:cNvSpPr txBox="1">
            <a:spLocks noChangeArrowheads="1"/>
          </p:cNvSpPr>
          <p:nvPr/>
        </p:nvSpPr>
        <p:spPr bwMode="auto">
          <a:xfrm>
            <a:off x="8112124" y="4713288"/>
            <a:ext cx="2592388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rgbClr val="404040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输入对这个数据的小描述</a:t>
            </a:r>
          </a:p>
        </p:txBody>
      </p:sp>
    </p:spTree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8674" name="矩形 33"/>
          <p:cNvSpPr>
            <a:spLocks noChangeArrowheads="1"/>
          </p:cNvSpPr>
          <p:nvPr/>
        </p:nvSpPr>
        <p:spPr bwMode="auto">
          <a:xfrm>
            <a:off x="9545638" y="0"/>
            <a:ext cx="2646362" cy="6858000"/>
          </a:xfrm>
          <a:prstGeom prst="rect">
            <a:avLst/>
          </a:prstGeom>
          <a:solidFill>
            <a:srgbClr val="AABD65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8675" name="矩形 34"/>
          <p:cNvSpPr>
            <a:spLocks noChangeArrowheads="1"/>
          </p:cNvSpPr>
          <p:nvPr/>
        </p:nvSpPr>
        <p:spPr bwMode="auto">
          <a:xfrm>
            <a:off x="0" y="0"/>
            <a:ext cx="2636838" cy="6858000"/>
          </a:xfrm>
          <a:prstGeom prst="rect">
            <a:avLst/>
          </a:prstGeom>
          <a:solidFill>
            <a:srgbClr val="2F92AD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8676" name="矩形 4"/>
          <p:cNvSpPr>
            <a:spLocks noChangeArrowheads="1"/>
          </p:cNvSpPr>
          <p:nvPr/>
        </p:nvSpPr>
        <p:spPr bwMode="auto">
          <a:xfrm>
            <a:off x="0" y="0"/>
            <a:ext cx="12192000" cy="301625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8677" name="矩形 5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8678" name="任意多边形 24"/>
          <p:cNvSpPr/>
          <p:nvPr/>
        </p:nvSpPr>
        <p:spPr bwMode="auto">
          <a:xfrm rot="10800000">
            <a:off x="4437063" y="2230438"/>
            <a:ext cx="3097212" cy="1347787"/>
          </a:xfrm>
          <a:custGeom>
            <a:gdLst>
              <a:gd fmla="*/ 11453948 w 1968500" name="T0"/>
              <a:gd fmla="*/ 5253211 h 856420" name="T1"/>
              <a:gd fmla="*/ 609662 w 1968500" name="T2"/>
              <a:gd fmla="*/ 5253211 h 856420" name="T3"/>
              <a:gd fmla="*/ 0 w 1968500" name="T4"/>
              <a:gd fmla="*/ 4642986 h 856420" name="T5"/>
              <a:gd fmla="*/ 0 w 1968500" name="T6"/>
              <a:gd fmla="*/ 2202093 h 856420" name="T7"/>
              <a:gd fmla="*/ 609662 w 1968500" name="T8"/>
              <a:gd fmla="*/ 1591873 h 856420" name="T9"/>
              <a:gd fmla="*/ 4860505 w 1968500" name="T10"/>
              <a:gd fmla="*/ 1591873 h 856420" name="T11"/>
              <a:gd fmla="*/ 5965855 w 1968500" name="T12"/>
              <a:gd fmla="*/ 0 h 856420" name="T13"/>
              <a:gd fmla="*/ 7071195 w 1968500" name="T14"/>
              <a:gd fmla="*/ 1591873 h 856420" name="T15"/>
              <a:gd fmla="*/ 11453948 w 1968500" name="T16"/>
              <a:gd fmla="*/ 1591873 h 856420" name="T17"/>
              <a:gd fmla="*/ 12063616 w 1968500" name="T18"/>
              <a:gd fmla="*/ 2202093 h 856420" name="T19"/>
              <a:gd fmla="*/ 12063616 w 1968500" name="T20"/>
              <a:gd fmla="*/ 4642986 h 856420" name="T21"/>
              <a:gd fmla="*/ 11453948 w 1968500" name="T22"/>
              <a:gd fmla="*/ 5253211 h 856420" name="T23"/>
              <a:gd fmla="*/ 0 60000 65536" name="T24"/>
              <a:gd fmla="*/ 0 60000 65536" name="T25"/>
              <a:gd fmla="*/ 0 60000 65536" name="T26"/>
              <a:gd fmla="*/ 0 60000 65536" name="T27"/>
              <a:gd fmla="*/ 0 60000 65536" name="T28"/>
              <a:gd fmla="*/ 0 60000 65536" name="T29"/>
              <a:gd fmla="*/ 0 60000 65536" name="T30"/>
              <a:gd fmla="*/ 0 60000 65536" name="T31"/>
              <a:gd fmla="*/ 0 60000 65536" name="T32"/>
              <a:gd fmla="*/ 0 60000 65536" name="T33"/>
              <a:gd fmla="*/ 0 60000 65536" name="T34"/>
              <a:gd fmla="*/ 0 60000 65536" name="T35"/>
              <a:gd fmla="*/ 0 w 1968500" name="T36"/>
              <a:gd fmla="*/ 0 h 856420" name="T37"/>
              <a:gd fmla="*/ 1968500 w 1968500" name="T38"/>
              <a:gd fmla="*/ 856420 h 856420" name="T39"/>
            </a:gdLst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b="T39" l="T36" r="T38" t="T37"/>
            <a:pathLst>
              <a:path h="856420" w="1968500">
                <a:moveTo>
                  <a:pt x="1869017" y="856420"/>
                </a:moveTo>
                <a:lnTo>
                  <a:pt x="99483" y="856420"/>
                </a:lnTo>
                <a:cubicBezTo>
                  <a:pt x="44540" y="856420"/>
                  <a:pt x="0" y="811880"/>
                  <a:pt x="0" y="756937"/>
                </a:cubicBezTo>
                <a:lnTo>
                  <a:pt x="0" y="359003"/>
                </a:lnTo>
                <a:cubicBezTo>
                  <a:pt x="0" y="304060"/>
                  <a:pt x="44540" y="259520"/>
                  <a:pt x="99483" y="259520"/>
                </a:cubicBezTo>
                <a:lnTo>
                  <a:pt x="793121" y="259520"/>
                </a:lnTo>
                <a:lnTo>
                  <a:pt x="973488" y="0"/>
                </a:lnTo>
                <a:lnTo>
                  <a:pt x="1153854" y="259520"/>
                </a:lnTo>
                <a:lnTo>
                  <a:pt x="1869017" y="259520"/>
                </a:lnTo>
                <a:cubicBezTo>
                  <a:pt x="1923960" y="259520"/>
                  <a:pt x="1968500" y="304060"/>
                  <a:pt x="1968500" y="359003"/>
                </a:cubicBezTo>
                <a:lnTo>
                  <a:pt x="1968500" y="756937"/>
                </a:lnTo>
                <a:cubicBezTo>
                  <a:pt x="1968500" y="811880"/>
                  <a:pt x="1923960" y="856420"/>
                  <a:pt x="1869017" y="856420"/>
                </a:cubicBezTo>
                <a:close/>
              </a:path>
            </a:pathLst>
          </a:custGeom>
          <a:solidFill>
            <a:srgbClr val="BFBFBF"/>
          </a:solidFill>
          <a:ln w="12700">
            <a:solidFill>
              <a:srgbClr val="A6A6A6"/>
            </a:solidFill>
            <a:round/>
          </a:ln>
        </p:spPr>
        <p:txBody>
          <a:bodyPr anchor="ctr"/>
          <a:lstStyle/>
          <a:p>
            <a:endParaRPr altLang="en-US" lang="zh-CN"/>
          </a:p>
        </p:txBody>
      </p:sp>
      <p:sp>
        <p:nvSpPr>
          <p:cNvPr id="28679" name="文本框 25"/>
          <p:cNvSpPr txBox="1">
            <a:spLocks noChangeArrowheads="1"/>
          </p:cNvSpPr>
          <p:nvPr/>
        </p:nvSpPr>
        <p:spPr bwMode="auto">
          <a:xfrm>
            <a:off x="4768850" y="2268538"/>
            <a:ext cx="26114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lang="en-US" sz="5400">
                <a:solidFill>
                  <a:srgbClr val="40404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Thanks</a:t>
            </a:r>
          </a:p>
        </p:txBody>
      </p:sp>
      <p:sp>
        <p:nvSpPr>
          <p:cNvPr id="28680" name="Freeform 60"/>
          <p:cNvSpPr>
            <a:spLocks noEditPoints="1"/>
          </p:cNvSpPr>
          <p:nvPr/>
        </p:nvSpPr>
        <p:spPr bwMode="auto">
          <a:xfrm flipH="1">
            <a:off x="5730875" y="3613150"/>
            <a:ext cx="509588" cy="317500"/>
          </a:xfrm>
          <a:custGeom>
            <a:gdLst>
              <a:gd fmla="*/ 2147483646 w 102" name="T0"/>
              <a:gd fmla="*/ 2147483646 h 85" name="T1"/>
              <a:gd fmla="*/ 2147483646 w 102" name="T2"/>
              <a:gd fmla="*/ 2147483646 h 85" name="T3"/>
              <a:gd fmla="*/ 2147483646 w 102" name="T4"/>
              <a:gd fmla="*/ 2147483646 h 85" name="T5"/>
              <a:gd fmla="*/ 2147483646 w 102" name="T6"/>
              <a:gd fmla="*/ 2147483646 h 85" name="T7"/>
              <a:gd fmla="*/ 2147483646 w 102" name="T8"/>
              <a:gd fmla="*/ 2147483646 h 85" name="T9"/>
              <a:gd fmla="*/ 2147483646 w 102" name="T10"/>
              <a:gd fmla="*/ 2147483646 h 85" name="T11"/>
              <a:gd fmla="*/ 2147483646 w 102" name="T12"/>
              <a:gd fmla="*/ 2147483646 h 85" name="T13"/>
              <a:gd fmla="*/ 2147483646 w 102" name="T14"/>
              <a:gd fmla="*/ 2147483646 h 85" name="T15"/>
              <a:gd fmla="*/ 2147483646 w 102" name="T16"/>
              <a:gd fmla="*/ 2147483646 h 85" name="T17"/>
              <a:gd fmla="*/ 0 w 102" name="T18"/>
              <a:gd fmla="*/ 2147483646 h 85" name="T19"/>
              <a:gd fmla="*/ 0 w 102" name="T20"/>
              <a:gd fmla="*/ 2147483646 h 85" name="T21"/>
              <a:gd fmla="*/ 2147483646 w 102" name="T22"/>
              <a:gd fmla="*/ 2147483646 h 85" name="T23"/>
              <a:gd fmla="*/ 2147483646 w 102" name="T24"/>
              <a:gd fmla="*/ 2147483646 h 85" name="T25"/>
              <a:gd fmla="*/ 2147483646 w 102" name="T26"/>
              <a:gd fmla="*/ 2147483646 h 85" name="T27"/>
              <a:gd fmla="*/ 2147483646 w 102" name="T28"/>
              <a:gd fmla="*/ 2147483646 h 85" name="T29"/>
              <a:gd fmla="*/ 2147483646 w 102" name="T30"/>
              <a:gd fmla="*/ 2147483646 h 85" name="T31"/>
              <a:gd fmla="*/ 2147483646 w 102" name="T32"/>
              <a:gd fmla="*/ 2147483646 h 85" name="T33"/>
              <a:gd fmla="*/ 2147483646 w 102" name="T34"/>
              <a:gd fmla="*/ 2147483646 h 85" name="T35"/>
              <a:gd fmla="*/ 2147483646 w 102" name="T36"/>
              <a:gd fmla="*/ 2147483646 h 85" name="T37"/>
              <a:gd fmla="*/ 2147483646 w 102" name="T38"/>
              <a:gd fmla="*/ 2147483646 h 85" name="T39"/>
              <a:gd fmla="*/ 2147483646 w 102" name="T40"/>
              <a:gd fmla="*/ 2147483646 h 85" name="T41"/>
              <a:gd fmla="*/ 2147483646 w 102" name="T42"/>
              <a:gd fmla="*/ 2147483646 h 85" name="T43"/>
              <a:gd fmla="*/ 2147483646 w 102" name="T44"/>
              <a:gd fmla="*/ 2147483646 h 85" name="T45"/>
              <a:gd fmla="*/ 2147483646 w 102" name="T46"/>
              <a:gd fmla="*/ 2147483646 h 85" name="T47"/>
              <a:gd fmla="*/ 2147483646 w 102" name="T48"/>
              <a:gd fmla="*/ 2147483646 h 85" name="T49"/>
              <a:gd fmla="*/ 2147483646 w 102" name="T50"/>
              <a:gd fmla="*/ 2147483646 h 85" name="T51"/>
              <a:gd fmla="*/ 2147483646 w 102" name="T52"/>
              <a:gd fmla="*/ 2147483646 h 85" name="T53"/>
              <a:gd fmla="*/ 2147483646 w 102" name="T54"/>
              <a:gd fmla="*/ 2147483646 h 85" name="T55"/>
              <a:gd fmla="*/ 2147483646 w 102" name="T56"/>
              <a:gd fmla="*/ 2147483646 h 85" name="T57"/>
              <a:gd fmla="*/ 2147483646 w 102" name="T58"/>
              <a:gd fmla="*/ 2147483646 h 85" name="T59"/>
              <a:gd fmla="*/ 2147483646 w 102" name="T60"/>
              <a:gd fmla="*/ 2147483646 h 85" name="T61"/>
              <a:gd fmla="*/ 2147483646 w 102" name="T62"/>
              <a:gd fmla="*/ 2147483646 h 85" name="T63"/>
              <a:gd fmla="*/ 2147483646 w 102" name="T64"/>
              <a:gd fmla="*/ 2147483646 h 85" name="T65"/>
              <a:gd fmla="*/ 2147483646 w 102" name="T66"/>
              <a:gd fmla="*/ 2147483646 h 85" name="T67"/>
              <a:gd fmla="*/ 2147483646 w 102" name="T68"/>
              <a:gd fmla="*/ 2147483646 h 85" name="T69"/>
              <a:gd fmla="*/ 2147483646 w 102" name="T70"/>
              <a:gd fmla="*/ 2147483646 h 85" name="T71"/>
              <a:gd fmla="*/ 2147483646 w 102" name="T72"/>
              <a:gd fmla="*/ 2147483646 h 85" name="T73"/>
              <a:gd fmla="*/ 2147483646 w 102" name="T74"/>
              <a:gd fmla="*/ 2147483646 h 85" name="T75"/>
              <a:gd fmla="*/ 2147483646 w 102" name="T76"/>
              <a:gd fmla="*/ 2147483646 h 85" name="T77"/>
              <a:gd fmla="*/ 2147483646 w 102" name="T78"/>
              <a:gd fmla="*/ 2147483646 h 85" name="T79"/>
              <a:gd fmla="*/ 2147483646 w 102" name="T80"/>
              <a:gd fmla="*/ 0 h 85" name="T81"/>
              <a:gd fmla="*/ 2147483646 w 102" name="T82"/>
              <a:gd fmla="*/ 2147483646 h 85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w 102" name="T126"/>
              <a:gd fmla="*/ 0 h 85" name="T127"/>
              <a:gd fmla="*/ 102 w 102" name="T128"/>
              <a:gd fmla="*/ 85 h 85" name="T129"/>
            </a:gdLst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b="T129" l="T126" r="T128" t="T127"/>
            <a:pathLst>
              <a:path h="85" w="102">
                <a:moveTo>
                  <a:pt x="26" y="36"/>
                </a:moveTo>
                <a:cubicBezTo>
                  <a:pt x="25" y="35"/>
                  <a:pt x="22" y="34"/>
                  <a:pt x="19" y="33"/>
                </a:cubicBezTo>
                <a:cubicBezTo>
                  <a:pt x="16" y="33"/>
                  <a:pt x="13" y="32"/>
                  <a:pt x="11" y="32"/>
                </a:cubicBezTo>
                <a:cubicBezTo>
                  <a:pt x="10" y="32"/>
                  <a:pt x="9" y="32"/>
                  <a:pt x="9" y="32"/>
                </a:cubicBezTo>
                <a:cubicBezTo>
                  <a:pt x="9" y="32"/>
                  <a:pt x="10" y="32"/>
                  <a:pt x="11" y="33"/>
                </a:cubicBezTo>
                <a:cubicBezTo>
                  <a:pt x="13" y="34"/>
                  <a:pt x="15" y="35"/>
                  <a:pt x="18" y="35"/>
                </a:cubicBezTo>
                <a:cubicBezTo>
                  <a:pt x="21" y="36"/>
                  <a:pt x="24" y="37"/>
                  <a:pt x="26" y="37"/>
                </a:cubicBezTo>
                <a:cubicBezTo>
                  <a:pt x="28" y="37"/>
                  <a:pt x="28" y="37"/>
                  <a:pt x="28" y="37"/>
                </a:cubicBezTo>
                <a:cubicBezTo>
                  <a:pt x="28" y="37"/>
                  <a:pt x="28" y="36"/>
                  <a:pt x="26" y="36"/>
                </a:cubicBezTo>
                <a:close/>
                <a:moveTo>
                  <a:pt x="88" y="51"/>
                </a:moveTo>
                <a:cubicBezTo>
                  <a:pt x="88" y="47"/>
                  <a:pt x="88" y="47"/>
                  <a:pt x="88" y="47"/>
                </a:cubicBezTo>
                <a:cubicBezTo>
                  <a:pt x="102" y="47"/>
                  <a:pt x="102" y="47"/>
                  <a:pt x="102" y="47"/>
                </a:cubicBezTo>
                <a:cubicBezTo>
                  <a:pt x="102" y="85"/>
                  <a:pt x="102" y="85"/>
                  <a:pt x="102" y="85"/>
                </a:cubicBezTo>
                <a:cubicBezTo>
                  <a:pt x="88" y="85"/>
                  <a:pt x="88" y="85"/>
                  <a:pt x="88" y="85"/>
                </a:cubicBezTo>
                <a:cubicBezTo>
                  <a:pt x="88" y="79"/>
                  <a:pt x="88" y="79"/>
                  <a:pt x="88" y="79"/>
                </a:cubicBezTo>
                <a:cubicBezTo>
                  <a:pt x="70" y="72"/>
                  <a:pt x="70" y="72"/>
                  <a:pt x="70" y="72"/>
                </a:cubicBezTo>
                <a:cubicBezTo>
                  <a:pt x="27" y="77"/>
                  <a:pt x="27" y="77"/>
                  <a:pt x="27" y="77"/>
                </a:cubicBezTo>
                <a:cubicBezTo>
                  <a:pt x="3" y="65"/>
                  <a:pt x="3" y="65"/>
                  <a:pt x="3" y="65"/>
                </a:cubicBezTo>
                <a:cubicBezTo>
                  <a:pt x="4" y="60"/>
                  <a:pt x="4" y="60"/>
                  <a:pt x="4" y="60"/>
                </a:cubicBezTo>
                <a:cubicBezTo>
                  <a:pt x="0" y="58"/>
                  <a:pt x="0" y="58"/>
                  <a:pt x="0" y="58"/>
                </a:cubicBezTo>
                <a:cubicBezTo>
                  <a:pt x="1" y="53"/>
                  <a:pt x="1" y="53"/>
                  <a:pt x="1" y="53"/>
                </a:cubicBezTo>
                <a:cubicBezTo>
                  <a:pt x="0" y="51"/>
                  <a:pt x="0" y="51"/>
                  <a:pt x="0" y="51"/>
                </a:cubicBezTo>
                <a:cubicBezTo>
                  <a:pt x="2" y="44"/>
                  <a:pt x="2" y="44"/>
                  <a:pt x="2" y="44"/>
                </a:cubicBezTo>
                <a:cubicBezTo>
                  <a:pt x="31" y="53"/>
                  <a:pt x="31" y="53"/>
                  <a:pt x="31" y="53"/>
                </a:cubicBezTo>
                <a:cubicBezTo>
                  <a:pt x="54" y="47"/>
                  <a:pt x="54" y="47"/>
                  <a:pt x="54" y="47"/>
                </a:cubicBezTo>
                <a:cubicBezTo>
                  <a:pt x="54" y="45"/>
                  <a:pt x="54" y="45"/>
                  <a:pt x="54" y="45"/>
                </a:cubicBezTo>
                <a:cubicBezTo>
                  <a:pt x="36" y="45"/>
                  <a:pt x="36" y="45"/>
                  <a:pt x="36" y="45"/>
                </a:cubicBezTo>
                <a:cubicBezTo>
                  <a:pt x="40" y="37"/>
                  <a:pt x="40" y="37"/>
                  <a:pt x="40" y="37"/>
                </a:cubicBezTo>
                <a:cubicBezTo>
                  <a:pt x="72" y="31"/>
                  <a:pt x="72" y="31"/>
                  <a:pt x="72" y="31"/>
                </a:cubicBezTo>
                <a:cubicBezTo>
                  <a:pt x="86" y="50"/>
                  <a:pt x="86" y="50"/>
                  <a:pt x="86" y="50"/>
                </a:cubicBezTo>
                <a:cubicBezTo>
                  <a:pt x="88" y="51"/>
                  <a:pt x="88" y="51"/>
                  <a:pt x="88" y="51"/>
                </a:cubicBezTo>
                <a:close/>
                <a:moveTo>
                  <a:pt x="19" y="32"/>
                </a:moveTo>
                <a:cubicBezTo>
                  <a:pt x="23" y="32"/>
                  <a:pt x="25" y="33"/>
                  <a:pt x="27" y="34"/>
                </a:cubicBezTo>
                <a:cubicBezTo>
                  <a:pt x="29" y="35"/>
                  <a:pt x="30" y="36"/>
                  <a:pt x="31" y="37"/>
                </a:cubicBezTo>
                <a:cubicBezTo>
                  <a:pt x="31" y="37"/>
                  <a:pt x="31" y="38"/>
                  <a:pt x="31" y="38"/>
                </a:cubicBezTo>
                <a:cubicBezTo>
                  <a:pt x="31" y="40"/>
                  <a:pt x="30" y="42"/>
                  <a:pt x="30" y="43"/>
                </a:cubicBezTo>
                <a:cubicBezTo>
                  <a:pt x="30" y="44"/>
                  <a:pt x="29" y="44"/>
                  <a:pt x="29" y="44"/>
                </a:cubicBezTo>
                <a:cubicBezTo>
                  <a:pt x="25" y="46"/>
                  <a:pt x="7" y="42"/>
                  <a:pt x="5" y="38"/>
                </a:cubicBezTo>
                <a:cubicBezTo>
                  <a:pt x="5" y="38"/>
                  <a:pt x="4" y="37"/>
                  <a:pt x="5" y="37"/>
                </a:cubicBezTo>
                <a:cubicBezTo>
                  <a:pt x="5" y="35"/>
                  <a:pt x="6" y="33"/>
                  <a:pt x="6" y="31"/>
                </a:cubicBezTo>
                <a:cubicBezTo>
                  <a:pt x="6" y="31"/>
                  <a:pt x="6" y="31"/>
                  <a:pt x="7" y="30"/>
                </a:cubicBezTo>
                <a:cubicBezTo>
                  <a:pt x="8" y="30"/>
                  <a:pt x="9" y="30"/>
                  <a:pt x="11" y="30"/>
                </a:cubicBezTo>
                <a:cubicBezTo>
                  <a:pt x="13" y="30"/>
                  <a:pt x="16" y="31"/>
                  <a:pt x="19" y="32"/>
                </a:cubicBezTo>
                <a:close/>
                <a:moveTo>
                  <a:pt x="38" y="27"/>
                </a:moveTo>
                <a:cubicBezTo>
                  <a:pt x="38" y="25"/>
                  <a:pt x="36" y="23"/>
                  <a:pt x="35" y="20"/>
                </a:cubicBezTo>
                <a:cubicBezTo>
                  <a:pt x="33" y="17"/>
                  <a:pt x="32" y="15"/>
                  <a:pt x="31" y="13"/>
                </a:cubicBezTo>
                <a:cubicBezTo>
                  <a:pt x="30" y="12"/>
                  <a:pt x="29" y="12"/>
                  <a:pt x="29" y="12"/>
                </a:cubicBezTo>
                <a:cubicBezTo>
                  <a:pt x="29" y="12"/>
                  <a:pt x="29" y="12"/>
                  <a:pt x="30" y="14"/>
                </a:cubicBezTo>
                <a:cubicBezTo>
                  <a:pt x="30" y="16"/>
                  <a:pt x="32" y="18"/>
                  <a:pt x="33" y="21"/>
                </a:cubicBezTo>
                <a:cubicBezTo>
                  <a:pt x="35" y="24"/>
                  <a:pt x="36" y="26"/>
                  <a:pt x="37" y="28"/>
                </a:cubicBezTo>
                <a:cubicBezTo>
                  <a:pt x="38" y="29"/>
                  <a:pt x="39" y="29"/>
                  <a:pt x="39" y="29"/>
                </a:cubicBezTo>
                <a:cubicBezTo>
                  <a:pt x="39" y="29"/>
                  <a:pt x="39" y="28"/>
                  <a:pt x="38" y="27"/>
                </a:cubicBezTo>
                <a:close/>
                <a:moveTo>
                  <a:pt x="37" y="19"/>
                </a:moveTo>
                <a:cubicBezTo>
                  <a:pt x="38" y="22"/>
                  <a:pt x="39" y="25"/>
                  <a:pt x="40" y="27"/>
                </a:cubicBezTo>
                <a:cubicBezTo>
                  <a:pt x="41" y="29"/>
                  <a:pt x="41" y="30"/>
                  <a:pt x="41" y="31"/>
                </a:cubicBezTo>
                <a:cubicBezTo>
                  <a:pt x="41" y="32"/>
                  <a:pt x="40" y="32"/>
                  <a:pt x="40" y="32"/>
                </a:cubicBezTo>
                <a:cubicBezTo>
                  <a:pt x="38" y="33"/>
                  <a:pt x="37" y="34"/>
                  <a:pt x="35" y="35"/>
                </a:cubicBezTo>
                <a:cubicBezTo>
                  <a:pt x="34" y="35"/>
                  <a:pt x="34" y="35"/>
                  <a:pt x="34" y="35"/>
                </a:cubicBezTo>
                <a:cubicBezTo>
                  <a:pt x="30" y="33"/>
                  <a:pt x="21" y="17"/>
                  <a:pt x="22" y="13"/>
                </a:cubicBezTo>
                <a:cubicBezTo>
                  <a:pt x="22" y="12"/>
                  <a:pt x="22" y="12"/>
                  <a:pt x="23" y="12"/>
                </a:cubicBezTo>
                <a:cubicBezTo>
                  <a:pt x="24" y="11"/>
                  <a:pt x="26" y="10"/>
                  <a:pt x="27" y="9"/>
                </a:cubicBezTo>
                <a:cubicBezTo>
                  <a:pt x="28" y="9"/>
                  <a:pt x="28" y="9"/>
                  <a:pt x="29" y="9"/>
                </a:cubicBezTo>
                <a:cubicBezTo>
                  <a:pt x="30" y="9"/>
                  <a:pt x="31" y="10"/>
                  <a:pt x="32" y="12"/>
                </a:cubicBezTo>
                <a:cubicBezTo>
                  <a:pt x="33" y="14"/>
                  <a:pt x="35" y="16"/>
                  <a:pt x="37" y="19"/>
                </a:cubicBezTo>
                <a:close/>
                <a:moveTo>
                  <a:pt x="48" y="4"/>
                </a:moveTo>
                <a:cubicBezTo>
                  <a:pt x="47" y="6"/>
                  <a:pt x="46" y="8"/>
                  <a:pt x="45" y="11"/>
                </a:cubicBezTo>
                <a:cubicBezTo>
                  <a:pt x="44" y="13"/>
                  <a:pt x="43" y="16"/>
                  <a:pt x="43" y="18"/>
                </a:cubicBezTo>
                <a:cubicBezTo>
                  <a:pt x="43" y="19"/>
                  <a:pt x="42" y="19"/>
                  <a:pt x="43" y="19"/>
                </a:cubicBezTo>
                <a:cubicBezTo>
                  <a:pt x="43" y="19"/>
                  <a:pt x="43" y="19"/>
                  <a:pt x="44" y="18"/>
                </a:cubicBezTo>
                <a:cubicBezTo>
                  <a:pt x="45" y="16"/>
                  <a:pt x="46" y="14"/>
                  <a:pt x="47" y="12"/>
                </a:cubicBezTo>
                <a:cubicBezTo>
                  <a:pt x="48" y="9"/>
                  <a:pt x="49" y="7"/>
                  <a:pt x="49" y="5"/>
                </a:cubicBezTo>
                <a:cubicBezTo>
                  <a:pt x="49" y="4"/>
                  <a:pt x="49" y="3"/>
                  <a:pt x="49" y="3"/>
                </a:cubicBezTo>
                <a:cubicBezTo>
                  <a:pt x="49" y="3"/>
                  <a:pt x="49" y="3"/>
                  <a:pt x="48" y="4"/>
                </a:cubicBezTo>
                <a:close/>
                <a:moveTo>
                  <a:pt x="43" y="10"/>
                </a:moveTo>
                <a:cubicBezTo>
                  <a:pt x="42" y="13"/>
                  <a:pt x="42" y="16"/>
                  <a:pt x="41" y="17"/>
                </a:cubicBezTo>
                <a:cubicBezTo>
                  <a:pt x="41" y="19"/>
                  <a:pt x="41" y="21"/>
                  <a:pt x="41" y="21"/>
                </a:cubicBezTo>
                <a:cubicBezTo>
                  <a:pt x="41" y="22"/>
                  <a:pt x="41" y="22"/>
                  <a:pt x="42" y="22"/>
                </a:cubicBezTo>
                <a:cubicBezTo>
                  <a:pt x="43" y="23"/>
                  <a:pt x="45" y="23"/>
                  <a:pt x="46" y="24"/>
                </a:cubicBezTo>
                <a:cubicBezTo>
                  <a:pt x="47" y="24"/>
                  <a:pt x="47" y="24"/>
                  <a:pt x="48" y="24"/>
                </a:cubicBezTo>
                <a:cubicBezTo>
                  <a:pt x="51" y="22"/>
                  <a:pt x="57" y="7"/>
                  <a:pt x="56" y="3"/>
                </a:cubicBezTo>
                <a:cubicBezTo>
                  <a:pt x="56" y="3"/>
                  <a:pt x="56" y="3"/>
                  <a:pt x="55" y="2"/>
                </a:cubicBezTo>
                <a:cubicBezTo>
                  <a:pt x="54" y="2"/>
                  <a:pt x="52" y="1"/>
                  <a:pt x="50" y="0"/>
                </a:cubicBezTo>
                <a:cubicBezTo>
                  <a:pt x="50" y="0"/>
                  <a:pt x="50" y="0"/>
                  <a:pt x="49" y="1"/>
                </a:cubicBezTo>
                <a:cubicBezTo>
                  <a:pt x="49" y="1"/>
                  <a:pt x="48" y="2"/>
                  <a:pt x="47" y="3"/>
                </a:cubicBezTo>
                <a:cubicBezTo>
                  <a:pt x="46" y="5"/>
                  <a:pt x="45" y="8"/>
                  <a:pt x="43" y="10"/>
                </a:cubicBezTo>
                <a:close/>
              </a:path>
            </a:pathLst>
          </a:custGeom>
          <a:solidFill>
            <a:srgbClr val="7C7C7C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</p:spTree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9698" name="矩形 4"/>
          <p:cNvSpPr>
            <a:spLocks noChangeArrowheads="1"/>
          </p:cNvSpPr>
          <p:nvPr/>
        </p:nvSpPr>
        <p:spPr bwMode="auto">
          <a:xfrm>
            <a:off x="0" y="0"/>
            <a:ext cx="12192000" cy="301625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9699" name="矩形 5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9700" name="矩形 56"/>
          <p:cNvSpPr/>
          <p:nvPr/>
        </p:nvSpPr>
        <p:spPr bwMode="auto">
          <a:xfrm>
            <a:off x="0" y="741363"/>
            <a:ext cx="820738" cy="508000"/>
          </a:xfrm>
          <a:custGeom>
            <a:gdLst>
              <a:gd fmla="*/ 0 w 952500" name="T0"/>
              <a:gd fmla="*/ 0 h 508000" name="T1"/>
              <a:gd fmla="*/ 420062 w 952500" name="T2"/>
              <a:gd fmla="*/ 12700 h 508000" name="T3"/>
              <a:gd fmla="*/ 525078 w 952500" name="T4"/>
              <a:gd fmla="*/ 266700 h 508000" name="T5"/>
              <a:gd fmla="*/ 413061 w 952500" name="T6"/>
              <a:gd fmla="*/ 495300 h 508000" name="T7"/>
              <a:gd fmla="*/ 0 w 952500" name="T8"/>
              <a:gd fmla="*/ 508000 h 508000" name="T9"/>
              <a:gd fmla="*/ 0 w 952500" name="T10"/>
              <a:gd fmla="*/ 0 h 508000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952500" name="T18"/>
              <a:gd fmla="*/ 0 h 508000" name="T19"/>
              <a:gd fmla="*/ 952500 w 952500" name="T20"/>
              <a:gd fmla="*/ 508000 h 508000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508000" w="952500">
                <a:moveTo>
                  <a:pt x="0" y="0"/>
                </a:moveTo>
                <a:lnTo>
                  <a:pt x="762000" y="12700"/>
                </a:lnTo>
                <a:lnTo>
                  <a:pt x="952500" y="266700"/>
                </a:lnTo>
                <a:lnTo>
                  <a:pt x="749300" y="495300"/>
                </a:lnTo>
                <a:lnTo>
                  <a:pt x="0" y="508000"/>
                </a:lnTo>
                <a:lnTo>
                  <a:pt x="0" y="0"/>
                </a:lnTo>
                <a:close/>
              </a:path>
            </a:pathLst>
          </a:custGeom>
          <a:solidFill>
            <a:srgbClr val="7C7C7C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9701" name="文本框 58"/>
          <p:cNvSpPr txBox="1">
            <a:spLocks noChangeArrowheads="1"/>
          </p:cNvSpPr>
          <p:nvPr/>
        </p:nvSpPr>
        <p:spPr bwMode="auto">
          <a:xfrm>
            <a:off x="74613" y="700088"/>
            <a:ext cx="585787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>
                <a:solidFill>
                  <a:schemeClr val="bg1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附</a:t>
            </a:r>
          </a:p>
        </p:txBody>
      </p:sp>
      <p:sp>
        <p:nvSpPr>
          <p:cNvPr id="29702" name="Freeform 9"/>
          <p:cNvSpPr>
            <a:spLocks noEditPoints="1"/>
          </p:cNvSpPr>
          <p:nvPr/>
        </p:nvSpPr>
        <p:spPr bwMode="auto">
          <a:xfrm>
            <a:off x="6518275" y="2763838"/>
            <a:ext cx="425450" cy="349250"/>
          </a:xfrm>
          <a:custGeom>
            <a:gdLst>
              <a:gd fmla="*/ 2147483646 w 85" name="T0"/>
              <a:gd fmla="*/ 2147483646 h 85" name="T1"/>
              <a:gd fmla="*/ 2147483646 w 85" name="T2"/>
              <a:gd fmla="*/ 2147483646 h 85" name="T3"/>
              <a:gd fmla="*/ 2147483646 w 85" name="T4"/>
              <a:gd fmla="*/ 2147483646 h 85" name="T5"/>
              <a:gd fmla="*/ 2147483646 w 85" name="T6"/>
              <a:gd fmla="*/ 2147483646 h 85" name="T7"/>
              <a:gd fmla="*/ 2147483646 w 85" name="T8"/>
              <a:gd fmla="*/ 2147483646 h 85" name="T9"/>
              <a:gd fmla="*/ 2147483646 w 85" name="T10"/>
              <a:gd fmla="*/ 2147483646 h 85" name="T11"/>
              <a:gd fmla="*/ 2147483646 w 85" name="T12"/>
              <a:gd fmla="*/ 2147483646 h 85" name="T13"/>
              <a:gd fmla="*/ 2147483646 w 85" name="T14"/>
              <a:gd fmla="*/ 2147483646 h 85" name="T15"/>
              <a:gd fmla="*/ 2147483646 w 85" name="T16"/>
              <a:gd fmla="*/ 2147483646 h 85" name="T17"/>
              <a:gd fmla="*/ 2147483646 w 85" name="T18"/>
              <a:gd fmla="*/ 2147483646 h 85" name="T19"/>
              <a:gd fmla="*/ 2147483646 w 85" name="T20"/>
              <a:gd fmla="*/ 2147483646 h 85" name="T21"/>
              <a:gd fmla="*/ 2147483646 w 85" name="T22"/>
              <a:gd fmla="*/ 2147483646 h 85" name="T23"/>
              <a:gd fmla="*/ 2147483646 w 85" name="T24"/>
              <a:gd fmla="*/ 2147483646 h 85" name="T25"/>
              <a:gd fmla="*/ 2147483646 w 85" name="T26"/>
              <a:gd fmla="*/ 2147483646 h 85" name="T27"/>
              <a:gd fmla="*/ 2147483646 w 85" name="T28"/>
              <a:gd fmla="*/ 2147483646 h 85" name="T29"/>
              <a:gd fmla="*/ 2147483646 w 85" name="T30"/>
              <a:gd fmla="*/ 2147483646 h 85" name="T31"/>
              <a:gd fmla="*/ 2147483646 w 85" name="T32"/>
              <a:gd fmla="*/ 2147483646 h 85" name="T33"/>
              <a:gd fmla="*/ 2147483646 w 85" name="T34"/>
              <a:gd fmla="*/ 2147483646 h 85" name="T35"/>
              <a:gd fmla="*/ 2147483646 w 85" name="T36"/>
              <a:gd fmla="*/ 2147483646 h 85" name="T37"/>
              <a:gd fmla="*/ 2147483646 w 85" name="T38"/>
              <a:gd fmla="*/ 2147483646 h 85" name="T39"/>
              <a:gd fmla="*/ 2147483646 w 85" name="T40"/>
              <a:gd fmla="*/ 2147483646 h 85" name="T41"/>
              <a:gd fmla="*/ 2147483646 w 85" name="T42"/>
              <a:gd fmla="*/ 2147483646 h 85" name="T43"/>
              <a:gd fmla="*/ 2147483646 w 85" name="T44"/>
              <a:gd fmla="*/ 2147483646 h 85" name="T45"/>
              <a:gd fmla="*/ 2147483646 w 85" name="T46"/>
              <a:gd fmla="*/ 0 h 85" name="T47"/>
              <a:gd fmla="*/ 2147483646 w 85" name="T48"/>
              <a:gd fmla="*/ 0 h 85" name="T49"/>
              <a:gd fmla="*/ 2147483646 w 85" name="T50"/>
              <a:gd fmla="*/ 2147483646 h 85" name="T51"/>
              <a:gd fmla="*/ 2147483646 w 85" name="T52"/>
              <a:gd fmla="*/ 2147483646 h 85" name="T53"/>
              <a:gd fmla="*/ 2147483646 w 85" name="T54"/>
              <a:gd fmla="*/ 2147483646 h 85" name="T55"/>
              <a:gd fmla="*/ 2147483646 w 85" name="T56"/>
              <a:gd fmla="*/ 2147483646 h 85" name="T57"/>
              <a:gd fmla="*/ 2147483646 w 85" name="T58"/>
              <a:gd fmla="*/ 2147483646 h 85" name="T59"/>
              <a:gd fmla="*/ 2147483646 w 85" name="T60"/>
              <a:gd fmla="*/ 2147483646 h 85" name="T61"/>
              <a:gd fmla="*/ 2147483646 w 85" name="T62"/>
              <a:gd fmla="*/ 2147483646 h 85" name="T63"/>
              <a:gd fmla="*/ 2147483646 w 85" name="T64"/>
              <a:gd fmla="*/ 2147483646 h 85" name="T65"/>
              <a:gd fmla="*/ 2147483646 w 85" name="T66"/>
              <a:gd fmla="*/ 0 h 85" name="T67"/>
              <a:gd fmla="*/ 0 w 85" name="T68"/>
              <a:gd fmla="*/ 2147483646 h 85" name="T69"/>
              <a:gd fmla="*/ 0 w 85" name="T70"/>
              <a:gd fmla="*/ 2147483646 h 85" name="T71"/>
              <a:gd fmla="*/ 2147483646 w 85" name="T72"/>
              <a:gd fmla="*/ 2147483646 h 85" name="T73"/>
              <a:gd fmla="*/ 2147483646 w 85" name="T74"/>
              <a:gd fmla="*/ 2147483646 h 85" name="T75"/>
              <a:gd fmla="*/ 0 w 85" name="T76"/>
              <a:gd fmla="*/ 2147483646 h 85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w 85" name="T117"/>
              <a:gd fmla="*/ 0 h 85" name="T118"/>
              <a:gd fmla="*/ 85 w 85" name="T119"/>
              <a:gd fmla="*/ 85 h 85" name="T120"/>
            </a:gdLst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b="T120" l="T117" r="T119" t="T118"/>
            <a:pathLst>
              <a:path h="85" w="85">
                <a:moveTo>
                  <a:pt x="80" y="53"/>
                </a:moveTo>
                <a:cubicBezTo>
                  <a:pt x="80" y="80"/>
                  <a:pt x="80" y="80"/>
                  <a:pt x="80" y="80"/>
                </a:cubicBezTo>
                <a:cubicBezTo>
                  <a:pt x="80" y="83"/>
                  <a:pt x="78" y="85"/>
                  <a:pt x="74" y="85"/>
                </a:cubicBezTo>
                <a:cubicBezTo>
                  <a:pt x="10" y="85"/>
                  <a:pt x="10" y="85"/>
                  <a:pt x="10" y="85"/>
                </a:cubicBezTo>
                <a:cubicBezTo>
                  <a:pt x="7" y="85"/>
                  <a:pt x="5" y="83"/>
                  <a:pt x="5" y="80"/>
                </a:cubicBezTo>
                <a:cubicBezTo>
                  <a:pt x="5" y="53"/>
                  <a:pt x="5" y="53"/>
                  <a:pt x="5" y="53"/>
                </a:cubicBezTo>
                <a:cubicBezTo>
                  <a:pt x="9" y="54"/>
                  <a:pt x="13" y="55"/>
                  <a:pt x="17" y="56"/>
                </a:cubicBezTo>
                <a:cubicBezTo>
                  <a:pt x="17" y="61"/>
                  <a:pt x="17" y="61"/>
                  <a:pt x="17" y="61"/>
                </a:cubicBezTo>
                <a:cubicBezTo>
                  <a:pt x="21" y="61"/>
                  <a:pt x="21" y="61"/>
                  <a:pt x="21" y="61"/>
                </a:cubicBezTo>
                <a:cubicBezTo>
                  <a:pt x="21" y="68"/>
                  <a:pt x="21" y="68"/>
                  <a:pt x="21" y="68"/>
                </a:cubicBezTo>
                <a:cubicBezTo>
                  <a:pt x="27" y="68"/>
                  <a:pt x="27" y="68"/>
                  <a:pt x="27" y="68"/>
                </a:cubicBezTo>
                <a:cubicBezTo>
                  <a:pt x="27" y="61"/>
                  <a:pt x="27" y="61"/>
                  <a:pt x="27" y="61"/>
                </a:cubicBezTo>
                <a:cubicBezTo>
                  <a:pt x="30" y="61"/>
                  <a:pt x="30" y="61"/>
                  <a:pt x="30" y="61"/>
                </a:cubicBezTo>
                <a:cubicBezTo>
                  <a:pt x="30" y="57"/>
                  <a:pt x="30" y="57"/>
                  <a:pt x="30" y="57"/>
                </a:cubicBezTo>
                <a:cubicBezTo>
                  <a:pt x="38" y="58"/>
                  <a:pt x="46" y="58"/>
                  <a:pt x="54" y="57"/>
                </a:cubicBezTo>
                <a:cubicBezTo>
                  <a:pt x="54" y="61"/>
                  <a:pt x="54" y="61"/>
                  <a:pt x="54" y="61"/>
                </a:cubicBezTo>
                <a:cubicBezTo>
                  <a:pt x="57" y="61"/>
                  <a:pt x="57" y="61"/>
                  <a:pt x="57" y="61"/>
                </a:cubicBezTo>
                <a:cubicBezTo>
                  <a:pt x="57" y="68"/>
                  <a:pt x="57" y="68"/>
                  <a:pt x="57" y="68"/>
                </a:cubicBezTo>
                <a:cubicBezTo>
                  <a:pt x="63" y="68"/>
                  <a:pt x="63" y="68"/>
                  <a:pt x="63" y="68"/>
                </a:cubicBezTo>
                <a:cubicBezTo>
                  <a:pt x="63" y="61"/>
                  <a:pt x="63" y="61"/>
                  <a:pt x="63" y="61"/>
                </a:cubicBezTo>
                <a:cubicBezTo>
                  <a:pt x="66" y="61"/>
                  <a:pt x="66" y="61"/>
                  <a:pt x="66" y="61"/>
                </a:cubicBezTo>
                <a:cubicBezTo>
                  <a:pt x="66" y="56"/>
                  <a:pt x="66" y="56"/>
                  <a:pt x="66" y="56"/>
                </a:cubicBezTo>
                <a:cubicBezTo>
                  <a:pt x="71" y="55"/>
                  <a:pt x="75" y="54"/>
                  <a:pt x="80" y="53"/>
                </a:cubicBezTo>
                <a:close/>
                <a:moveTo>
                  <a:pt x="31" y="0"/>
                </a:moveTo>
                <a:cubicBezTo>
                  <a:pt x="54" y="0"/>
                  <a:pt x="54" y="0"/>
                  <a:pt x="54" y="0"/>
                </a:cubicBezTo>
                <a:cubicBezTo>
                  <a:pt x="58" y="0"/>
                  <a:pt x="61" y="3"/>
                  <a:pt x="61" y="7"/>
                </a:cubicBezTo>
                <a:cubicBezTo>
                  <a:pt x="61" y="16"/>
                  <a:pt x="61" y="16"/>
                  <a:pt x="61" y="16"/>
                </a:cubicBezTo>
                <a:cubicBezTo>
                  <a:pt x="53" y="16"/>
                  <a:pt x="53" y="16"/>
                  <a:pt x="53" y="16"/>
                </a:cubicBezTo>
                <a:cubicBezTo>
                  <a:pt x="53" y="8"/>
                  <a:pt x="53" y="8"/>
                  <a:pt x="53" y="8"/>
                </a:cubicBezTo>
                <a:cubicBezTo>
                  <a:pt x="32" y="8"/>
                  <a:pt x="32" y="8"/>
                  <a:pt x="32" y="8"/>
                </a:cubicBezTo>
                <a:cubicBezTo>
                  <a:pt x="32" y="16"/>
                  <a:pt x="32" y="16"/>
                  <a:pt x="32" y="16"/>
                </a:cubicBezTo>
                <a:cubicBezTo>
                  <a:pt x="24" y="16"/>
                  <a:pt x="24" y="16"/>
                  <a:pt x="24" y="16"/>
                </a:cubicBezTo>
                <a:cubicBezTo>
                  <a:pt x="24" y="7"/>
                  <a:pt x="24" y="7"/>
                  <a:pt x="24" y="7"/>
                </a:cubicBezTo>
                <a:cubicBezTo>
                  <a:pt x="24" y="3"/>
                  <a:pt x="27" y="0"/>
                  <a:pt x="31" y="0"/>
                </a:cubicBezTo>
                <a:close/>
                <a:moveTo>
                  <a:pt x="0" y="20"/>
                </a:moveTo>
                <a:cubicBezTo>
                  <a:pt x="0" y="48"/>
                  <a:pt x="0" y="48"/>
                  <a:pt x="0" y="48"/>
                </a:cubicBezTo>
                <a:cubicBezTo>
                  <a:pt x="27" y="55"/>
                  <a:pt x="56" y="55"/>
                  <a:pt x="85" y="48"/>
                </a:cubicBezTo>
                <a:cubicBezTo>
                  <a:pt x="85" y="20"/>
                  <a:pt x="85" y="20"/>
                  <a:pt x="85" y="20"/>
                </a:cubicBezTo>
                <a:lnTo>
                  <a:pt x="0" y="20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03" name="Freeform 14"/>
          <p:cNvSpPr>
            <a:spLocks noEditPoints="1"/>
          </p:cNvSpPr>
          <p:nvPr/>
        </p:nvSpPr>
        <p:spPr bwMode="auto">
          <a:xfrm>
            <a:off x="4662488" y="1966913"/>
            <a:ext cx="366712" cy="439737"/>
          </a:xfrm>
          <a:custGeom>
            <a:gdLst>
              <a:gd fmla="*/ 2147483646 w 73" name="T0"/>
              <a:gd fmla="*/ 2147483646 h 107" name="T1"/>
              <a:gd fmla="*/ 2147483646 w 73" name="T2"/>
              <a:gd fmla="*/ 2147483646 h 107" name="T3"/>
              <a:gd fmla="*/ 2147483646 w 73" name="T4"/>
              <a:gd fmla="*/ 2147483646 h 107" name="T5"/>
              <a:gd fmla="*/ 2147483646 w 73" name="T6"/>
              <a:gd fmla="*/ 2147483646 h 107" name="T7"/>
              <a:gd fmla="*/ 2147483646 w 73" name="T8"/>
              <a:gd fmla="*/ 2147483646 h 107" name="T9"/>
              <a:gd fmla="*/ 2147483646 w 73" name="T10"/>
              <a:gd fmla="*/ 2147483646 h 107" name="T11"/>
              <a:gd fmla="*/ 2147483646 w 73" name="T12"/>
              <a:gd fmla="*/ 2147483646 h 107" name="T13"/>
              <a:gd fmla="*/ 2147483646 w 73" name="T14"/>
              <a:gd fmla="*/ 2147483646 h 107" name="T15"/>
              <a:gd fmla="*/ 2147483646 w 73" name="T16"/>
              <a:gd fmla="*/ 2147483646 h 107" name="T17"/>
              <a:gd fmla="*/ 2147483646 w 73" name="T18"/>
              <a:gd fmla="*/ 2147483646 h 107" name="T19"/>
              <a:gd fmla="*/ 2147483646 w 73" name="T20"/>
              <a:gd fmla="*/ 2147483646 h 107" name="T21"/>
              <a:gd fmla="*/ 2147483646 w 73" name="T22"/>
              <a:gd fmla="*/ 2147483646 h 107" name="T23"/>
              <a:gd fmla="*/ 2147483646 w 73" name="T24"/>
              <a:gd fmla="*/ 2147483646 h 107" name="T25"/>
              <a:gd fmla="*/ 2147483646 w 73" name="T26"/>
              <a:gd fmla="*/ 2147483646 h 107" name="T27"/>
              <a:gd fmla="*/ 2147483646 w 73" name="T28"/>
              <a:gd fmla="*/ 2147483646 h 107" name="T29"/>
              <a:gd fmla="*/ 2147483646 w 73" name="T30"/>
              <a:gd fmla="*/ 2147483646 h 107" name="T31"/>
              <a:gd fmla="*/ 2147483646 w 73" name="T32"/>
              <a:gd fmla="*/ 2147483646 h 107" name="T33"/>
              <a:gd fmla="*/ 2147483646 w 73" name="T34"/>
              <a:gd fmla="*/ 2147483646 h 107" name="T35"/>
              <a:gd fmla="*/ 2147483646 w 73" name="T36"/>
              <a:gd fmla="*/ 2147483646 h 107" name="T37"/>
              <a:gd fmla="*/ 2147483646 w 73" name="T38"/>
              <a:gd fmla="*/ 2147483646 h 107" name="T39"/>
              <a:gd fmla="*/ 2147483646 w 73" name="T40"/>
              <a:gd fmla="*/ 2147483646 h 107" name="T41"/>
              <a:gd fmla="*/ 2147483646 w 73" name="T42"/>
              <a:gd fmla="*/ 2147483646 h 107" name="T43"/>
              <a:gd fmla="*/ 2147483646 w 73" name="T44"/>
              <a:gd fmla="*/ 2147483646 h 107" name="T45"/>
              <a:gd fmla="*/ 2147483646 w 73" name="T46"/>
              <a:gd fmla="*/ 2147483646 h 107" name="T47"/>
              <a:gd fmla="*/ 2147483646 w 73" name="T48"/>
              <a:gd fmla="*/ 2147483646 h 107" name="T49"/>
              <a:gd fmla="*/ 2147483646 w 73" name="T50"/>
              <a:gd fmla="*/ 2147483646 h 107" name="T51"/>
              <a:gd fmla="*/ 2147483646 w 73" name="T52"/>
              <a:gd fmla="*/ 2147483646 h 107" name="T53"/>
              <a:gd fmla="*/ 2147483646 w 73" name="T54"/>
              <a:gd fmla="*/ 2147483646 h 107" name="T55"/>
              <a:gd fmla="*/ 2147483646 w 73" name="T56"/>
              <a:gd fmla="*/ 2147483646 h 107" name="T57"/>
              <a:gd fmla="*/ 2147483646 w 73" name="T58"/>
              <a:gd fmla="*/ 2147483646 h 107" name="T59"/>
              <a:gd fmla="*/ 2147483646 w 73" name="T60"/>
              <a:gd fmla="*/ 2147483646 h 107" name="T61"/>
              <a:gd fmla="*/ 2147483646 w 73" name="T62"/>
              <a:gd fmla="*/ 2147483646 h 107" name="T63"/>
              <a:gd fmla="*/ 2147483646 w 73" name="T64"/>
              <a:gd fmla="*/ 2147483646 h 107" name="T65"/>
              <a:gd fmla="*/ 2147483646 w 73" name="T66"/>
              <a:gd fmla="*/ 2147483646 h 107" name="T67"/>
              <a:gd fmla="*/ 2147483646 w 73" name="T68"/>
              <a:gd fmla="*/ 2147483646 h 107" name="T69"/>
              <a:gd fmla="*/ 2147483646 w 73" name="T70"/>
              <a:gd fmla="*/ 2147483646 h 107" name="T71"/>
              <a:gd fmla="*/ 2147483646 w 73" name="T72"/>
              <a:gd fmla="*/ 2147483646 h 107" name="T73"/>
              <a:gd fmla="*/ 2147483646 w 73" name="T74"/>
              <a:gd fmla="*/ 2147483646 h 107" name="T75"/>
              <a:gd fmla="*/ 2147483646 w 73" name="T76"/>
              <a:gd fmla="*/ 2147483646 h 107" name="T77"/>
              <a:gd fmla="*/ 2147483646 w 73" name="T78"/>
              <a:gd fmla="*/ 2147483646 h 107" name="T79"/>
              <a:gd fmla="*/ 2147483646 w 73" name="T80"/>
              <a:gd fmla="*/ 2147483646 h 107" name="T81"/>
              <a:gd fmla="*/ 2147483646 w 73" name="T82"/>
              <a:gd fmla="*/ 2147483646 h 107" name="T83"/>
              <a:gd fmla="*/ 2147483646 w 73" name="T84"/>
              <a:gd fmla="*/ 2147483646 h 107" name="T85"/>
              <a:gd fmla="*/ 2147483646 w 73" name="T86"/>
              <a:gd fmla="*/ 2147483646 h 107" name="T87"/>
              <a:gd fmla="*/ 2147483646 w 73" name="T88"/>
              <a:gd fmla="*/ 2147483646 h 107" name="T89"/>
              <a:gd fmla="*/ 2147483646 w 73" name="T90"/>
              <a:gd fmla="*/ 2147483646 h 107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w 73" name="T138"/>
              <a:gd fmla="*/ 0 h 107" name="T139"/>
              <a:gd fmla="*/ 73 w 73" name="T140"/>
              <a:gd fmla="*/ 107 h 107" name="T141"/>
            </a:gdLst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b="T141" l="T138" r="T140" t="T139"/>
            <a:pathLst>
              <a:path h="107" w="73">
                <a:moveTo>
                  <a:pt x="16" y="77"/>
                </a:moveTo>
                <a:cubicBezTo>
                  <a:pt x="57" y="77"/>
                  <a:pt x="57" y="77"/>
                  <a:pt x="57" y="77"/>
                </a:cubicBezTo>
                <a:cubicBezTo>
                  <a:pt x="52" y="101"/>
                  <a:pt x="52" y="101"/>
                  <a:pt x="52" y="101"/>
                </a:cubicBezTo>
                <a:cubicBezTo>
                  <a:pt x="45" y="101"/>
                  <a:pt x="45" y="101"/>
                  <a:pt x="45" y="101"/>
                </a:cubicBezTo>
                <a:cubicBezTo>
                  <a:pt x="44" y="104"/>
                  <a:pt x="41" y="107"/>
                  <a:pt x="37" y="107"/>
                </a:cubicBezTo>
                <a:cubicBezTo>
                  <a:pt x="33" y="107"/>
                  <a:pt x="30" y="104"/>
                  <a:pt x="29" y="101"/>
                </a:cubicBezTo>
                <a:cubicBezTo>
                  <a:pt x="21" y="101"/>
                  <a:pt x="21" y="101"/>
                  <a:pt x="21" y="101"/>
                </a:cubicBezTo>
                <a:cubicBezTo>
                  <a:pt x="16" y="77"/>
                  <a:pt x="16" y="77"/>
                  <a:pt x="16" y="77"/>
                </a:cubicBezTo>
                <a:close/>
                <a:moveTo>
                  <a:pt x="51" y="29"/>
                </a:moveTo>
                <a:cubicBezTo>
                  <a:pt x="52" y="35"/>
                  <a:pt x="52" y="35"/>
                  <a:pt x="52" y="35"/>
                </a:cubicBezTo>
                <a:cubicBezTo>
                  <a:pt x="51" y="37"/>
                  <a:pt x="51" y="37"/>
                  <a:pt x="51" y="37"/>
                </a:cubicBezTo>
                <a:cubicBezTo>
                  <a:pt x="53" y="38"/>
                  <a:pt x="53" y="38"/>
                  <a:pt x="53" y="38"/>
                </a:cubicBezTo>
                <a:cubicBezTo>
                  <a:pt x="52" y="42"/>
                  <a:pt x="52" y="42"/>
                  <a:pt x="52" y="42"/>
                </a:cubicBezTo>
                <a:cubicBezTo>
                  <a:pt x="50" y="42"/>
                  <a:pt x="50" y="42"/>
                  <a:pt x="50" y="42"/>
                </a:cubicBezTo>
                <a:cubicBezTo>
                  <a:pt x="52" y="43"/>
                  <a:pt x="52" y="43"/>
                  <a:pt x="52" y="43"/>
                </a:cubicBezTo>
                <a:cubicBezTo>
                  <a:pt x="51" y="47"/>
                  <a:pt x="51" y="47"/>
                  <a:pt x="51" y="47"/>
                </a:cubicBezTo>
                <a:cubicBezTo>
                  <a:pt x="50" y="48"/>
                  <a:pt x="50" y="48"/>
                  <a:pt x="50" y="48"/>
                </a:cubicBezTo>
                <a:cubicBezTo>
                  <a:pt x="51" y="49"/>
                  <a:pt x="51" y="49"/>
                  <a:pt x="51" y="49"/>
                </a:cubicBezTo>
                <a:cubicBezTo>
                  <a:pt x="50" y="53"/>
                  <a:pt x="50" y="53"/>
                  <a:pt x="50" y="53"/>
                </a:cubicBezTo>
                <a:cubicBezTo>
                  <a:pt x="47" y="54"/>
                  <a:pt x="47" y="54"/>
                  <a:pt x="47" y="54"/>
                </a:cubicBezTo>
                <a:cubicBezTo>
                  <a:pt x="29" y="49"/>
                  <a:pt x="29" y="49"/>
                  <a:pt x="29" y="49"/>
                </a:cubicBezTo>
                <a:cubicBezTo>
                  <a:pt x="21" y="49"/>
                  <a:pt x="21" y="49"/>
                  <a:pt x="21" y="49"/>
                </a:cubicBezTo>
                <a:cubicBezTo>
                  <a:pt x="21" y="32"/>
                  <a:pt x="21" y="32"/>
                  <a:pt x="21" y="32"/>
                </a:cubicBezTo>
                <a:cubicBezTo>
                  <a:pt x="28" y="31"/>
                  <a:pt x="28" y="31"/>
                  <a:pt x="28" y="31"/>
                </a:cubicBezTo>
                <a:cubicBezTo>
                  <a:pt x="42" y="16"/>
                  <a:pt x="42" y="16"/>
                  <a:pt x="42" y="16"/>
                </a:cubicBezTo>
                <a:cubicBezTo>
                  <a:pt x="50" y="21"/>
                  <a:pt x="43" y="26"/>
                  <a:pt x="38" y="30"/>
                </a:cubicBezTo>
                <a:cubicBezTo>
                  <a:pt x="51" y="29"/>
                  <a:pt x="51" y="29"/>
                  <a:pt x="51" y="29"/>
                </a:cubicBezTo>
                <a:close/>
                <a:moveTo>
                  <a:pt x="15" y="71"/>
                </a:moveTo>
                <a:cubicBezTo>
                  <a:pt x="25" y="71"/>
                  <a:pt x="25" y="71"/>
                  <a:pt x="25" y="71"/>
                </a:cubicBezTo>
                <a:cubicBezTo>
                  <a:pt x="24" y="62"/>
                  <a:pt x="20" y="55"/>
                  <a:pt x="17" y="48"/>
                </a:cubicBezTo>
                <a:cubicBezTo>
                  <a:pt x="13" y="41"/>
                  <a:pt x="10" y="34"/>
                  <a:pt x="11" y="29"/>
                </a:cubicBezTo>
                <a:cubicBezTo>
                  <a:pt x="13" y="21"/>
                  <a:pt x="17" y="16"/>
                  <a:pt x="23" y="13"/>
                </a:cubicBezTo>
                <a:cubicBezTo>
                  <a:pt x="27" y="11"/>
                  <a:pt x="32" y="10"/>
                  <a:pt x="37" y="11"/>
                </a:cubicBezTo>
                <a:cubicBezTo>
                  <a:pt x="42" y="11"/>
                  <a:pt x="46" y="12"/>
                  <a:pt x="50" y="14"/>
                </a:cubicBezTo>
                <a:cubicBezTo>
                  <a:pt x="56" y="17"/>
                  <a:pt x="60" y="22"/>
                  <a:pt x="62" y="29"/>
                </a:cubicBezTo>
                <a:cubicBezTo>
                  <a:pt x="63" y="34"/>
                  <a:pt x="59" y="41"/>
                  <a:pt x="56" y="48"/>
                </a:cubicBezTo>
                <a:cubicBezTo>
                  <a:pt x="53" y="55"/>
                  <a:pt x="49" y="62"/>
                  <a:pt x="48" y="71"/>
                </a:cubicBezTo>
                <a:cubicBezTo>
                  <a:pt x="58" y="71"/>
                  <a:pt x="58" y="71"/>
                  <a:pt x="58" y="71"/>
                </a:cubicBezTo>
                <a:cubicBezTo>
                  <a:pt x="59" y="64"/>
                  <a:pt x="62" y="58"/>
                  <a:pt x="65" y="52"/>
                </a:cubicBezTo>
                <a:cubicBezTo>
                  <a:pt x="69" y="44"/>
                  <a:pt x="73" y="36"/>
                  <a:pt x="71" y="27"/>
                </a:cubicBezTo>
                <a:cubicBezTo>
                  <a:pt x="70" y="17"/>
                  <a:pt x="63" y="9"/>
                  <a:pt x="55" y="5"/>
                </a:cubicBezTo>
                <a:cubicBezTo>
                  <a:pt x="49" y="2"/>
                  <a:pt x="43" y="1"/>
                  <a:pt x="37" y="1"/>
                </a:cubicBezTo>
                <a:cubicBezTo>
                  <a:pt x="31" y="0"/>
                  <a:pt x="24" y="2"/>
                  <a:pt x="19" y="4"/>
                </a:cubicBezTo>
                <a:cubicBezTo>
                  <a:pt x="10" y="9"/>
                  <a:pt x="4" y="16"/>
                  <a:pt x="2" y="27"/>
                </a:cubicBezTo>
                <a:cubicBezTo>
                  <a:pt x="0" y="36"/>
                  <a:pt x="4" y="44"/>
                  <a:pt x="8" y="52"/>
                </a:cubicBezTo>
                <a:cubicBezTo>
                  <a:pt x="10" y="58"/>
                  <a:pt x="13" y="64"/>
                  <a:pt x="15" y="71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04" name="Freeform 20"/>
          <p:cNvSpPr/>
          <p:nvPr/>
        </p:nvSpPr>
        <p:spPr bwMode="auto">
          <a:xfrm>
            <a:off x="6497638" y="2027238"/>
            <a:ext cx="431800" cy="317500"/>
          </a:xfrm>
          <a:custGeom>
            <a:gdLst>
              <a:gd fmla="*/ 2147483646 w 86" name="T0"/>
              <a:gd fmla="*/ 0 h 77" name="T1"/>
              <a:gd fmla="*/ 2147483646 w 86" name="T2"/>
              <a:gd fmla="*/ 2147483646 h 77" name="T3"/>
              <a:gd fmla="*/ 2147483646 w 86" name="T4"/>
              <a:gd fmla="*/ 2147483646 h 77" name="T5"/>
              <a:gd fmla="*/ 2147483646 w 86" name="T6"/>
              <a:gd fmla="*/ 2147483646 h 77" name="T7"/>
              <a:gd fmla="*/ 0 w 86" name="T8"/>
              <a:gd fmla="*/ 2147483646 h 77" name="T9"/>
              <a:gd fmla="*/ 0 w 86" name="T10"/>
              <a:gd fmla="*/ 2147483646 h 77" name="T11"/>
              <a:gd fmla="*/ 2147483646 w 86" name="T12"/>
              <a:gd fmla="*/ 2147483646 h 77" name="T13"/>
              <a:gd fmla="*/ 2147483646 w 86" name="T14"/>
              <a:gd fmla="*/ 2147483646 h 77" name="T15"/>
              <a:gd fmla="*/ 2147483646 w 86" name="T16"/>
              <a:gd fmla="*/ 2147483646 h 77" name="T17"/>
              <a:gd fmla="*/ 2147483646 w 86" name="T18"/>
              <a:gd fmla="*/ 2147483646 h 77" name="T19"/>
              <a:gd fmla="*/ 2147483646 w 86" name="T20"/>
              <a:gd fmla="*/ 2147483646 h 77" name="T21"/>
              <a:gd fmla="*/ 2147483646 w 86" name="T22"/>
              <a:gd fmla="*/ 2147483646 h 77" name="T23"/>
              <a:gd fmla="*/ 2147483646 w 86" name="T24"/>
              <a:gd fmla="*/ 2147483646 h 77" name="T25"/>
              <a:gd fmla="*/ 2147483646 w 86" name="T26"/>
              <a:gd fmla="*/ 2147483646 h 77" name="T27"/>
              <a:gd fmla="*/ 2147483646 w 86" name="T28"/>
              <a:gd fmla="*/ 2147483646 h 77" name="T29"/>
              <a:gd fmla="*/ 2147483646 w 86" name="T30"/>
              <a:gd fmla="*/ 2147483646 h 77" name="T31"/>
              <a:gd fmla="*/ 2147483646 w 86" name="T32"/>
              <a:gd fmla="*/ 2147483646 h 77" name="T33"/>
              <a:gd fmla="*/ 2147483646 w 86" name="T34"/>
              <a:gd fmla="*/ 2147483646 h 77" name="T35"/>
              <a:gd fmla="*/ 2147483646 w 86" name="T36"/>
              <a:gd fmla="*/ 2147483646 h 77" name="T37"/>
              <a:gd fmla="*/ 2147483646 w 86" name="T38"/>
              <a:gd fmla="*/ 2147483646 h 77" name="T39"/>
              <a:gd fmla="*/ 2147483646 w 86" name="T40"/>
              <a:gd fmla="*/ 2147483646 h 77" name="T41"/>
              <a:gd fmla="*/ 2147483646 w 86" name="T42"/>
              <a:gd fmla="*/ 2147483646 h 77" name="T43"/>
              <a:gd fmla="*/ 2147483646 w 86" name="T44"/>
              <a:gd fmla="*/ 2147483646 h 77" name="T45"/>
              <a:gd fmla="*/ 2147483646 w 86" name="T46"/>
              <a:gd fmla="*/ 2147483646 h 77" name="T47"/>
              <a:gd fmla="*/ 2147483646 w 86" name="T48"/>
              <a:gd fmla="*/ 2147483646 h 77" name="T49"/>
              <a:gd fmla="*/ 2147483646 w 86" name="T50"/>
              <a:gd fmla="*/ 2147483646 h 77" name="T51"/>
              <a:gd fmla="*/ 2147483646 w 86" name="T52"/>
              <a:gd fmla="*/ 2147483646 h 77" name="T53"/>
              <a:gd fmla="*/ 2147483646 w 86" name="T54"/>
              <a:gd fmla="*/ 2147483646 h 77" name="T55"/>
              <a:gd fmla="*/ 2147483646 w 86" name="T56"/>
              <a:gd fmla="*/ 0 h 77" name="T57"/>
              <a:gd fmla="*/ 0 60000 65536" name="T58"/>
              <a:gd fmla="*/ 0 60000 65536" name="T59"/>
              <a:gd fmla="*/ 0 60000 65536" name="T60"/>
              <a:gd fmla="*/ 0 60000 65536" name="T61"/>
              <a:gd fmla="*/ 0 60000 65536" name="T62"/>
              <a:gd fmla="*/ 0 60000 65536" name="T63"/>
              <a:gd fmla="*/ 0 60000 65536" name="T64"/>
              <a:gd fmla="*/ 0 60000 65536" name="T65"/>
              <a:gd fmla="*/ 0 60000 65536" name="T66"/>
              <a:gd fmla="*/ 0 60000 65536" name="T67"/>
              <a:gd fmla="*/ 0 60000 65536" name="T68"/>
              <a:gd fmla="*/ 0 60000 65536" name="T69"/>
              <a:gd fmla="*/ 0 60000 65536" name="T70"/>
              <a:gd fmla="*/ 0 60000 65536" name="T71"/>
              <a:gd fmla="*/ 0 60000 65536" name="T72"/>
              <a:gd fmla="*/ 0 60000 65536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w 86" name="T87"/>
              <a:gd fmla="*/ 0 h 77" name="T88"/>
              <a:gd fmla="*/ 86 w 86" name="T89"/>
              <a:gd fmla="*/ 77 h 77" name="T90"/>
            </a:gdLst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b="T90" l="T87" r="T89" t="T88"/>
            <a:pathLst>
              <a:path h="77" w="86">
                <a:moveTo>
                  <a:pt x="30" y="0"/>
                </a:moveTo>
                <a:cubicBezTo>
                  <a:pt x="2" y="7"/>
                  <a:pt x="34" y="28"/>
                  <a:pt x="34" y="28"/>
                </a:cubicBezTo>
                <a:cubicBezTo>
                  <a:pt x="8" y="28"/>
                  <a:pt x="8" y="28"/>
                  <a:pt x="8" y="28"/>
                </a:cubicBezTo>
                <a:cubicBezTo>
                  <a:pt x="7" y="28"/>
                  <a:pt x="7" y="28"/>
                  <a:pt x="7" y="28"/>
                </a:cubicBezTo>
                <a:cubicBezTo>
                  <a:pt x="3" y="28"/>
                  <a:pt x="0" y="31"/>
                  <a:pt x="0" y="35"/>
                </a:cubicBezTo>
                <a:cubicBezTo>
                  <a:pt x="0" y="35"/>
                  <a:pt x="0" y="35"/>
                  <a:pt x="0" y="35"/>
                </a:cubicBezTo>
                <a:cubicBezTo>
                  <a:pt x="0" y="38"/>
                  <a:pt x="2" y="40"/>
                  <a:pt x="4" y="41"/>
                </a:cubicBezTo>
                <a:cubicBezTo>
                  <a:pt x="2" y="42"/>
                  <a:pt x="1" y="45"/>
                  <a:pt x="1" y="47"/>
                </a:cubicBezTo>
                <a:cubicBezTo>
                  <a:pt x="1" y="47"/>
                  <a:pt x="1" y="47"/>
                  <a:pt x="1" y="47"/>
                </a:cubicBezTo>
                <a:cubicBezTo>
                  <a:pt x="1" y="50"/>
                  <a:pt x="3" y="53"/>
                  <a:pt x="6" y="54"/>
                </a:cubicBezTo>
                <a:cubicBezTo>
                  <a:pt x="5" y="55"/>
                  <a:pt x="4" y="56"/>
                  <a:pt x="4" y="58"/>
                </a:cubicBezTo>
                <a:cubicBezTo>
                  <a:pt x="4" y="58"/>
                  <a:pt x="4" y="58"/>
                  <a:pt x="4" y="58"/>
                </a:cubicBezTo>
                <a:cubicBezTo>
                  <a:pt x="4" y="62"/>
                  <a:pt x="7" y="65"/>
                  <a:pt x="11" y="65"/>
                </a:cubicBezTo>
                <a:cubicBezTo>
                  <a:pt x="11" y="65"/>
                  <a:pt x="11" y="65"/>
                  <a:pt x="11" y="65"/>
                </a:cubicBezTo>
                <a:cubicBezTo>
                  <a:pt x="10" y="66"/>
                  <a:pt x="9" y="68"/>
                  <a:pt x="9" y="70"/>
                </a:cubicBezTo>
                <a:cubicBezTo>
                  <a:pt x="9" y="70"/>
                  <a:pt x="9" y="70"/>
                  <a:pt x="9" y="70"/>
                </a:cubicBezTo>
                <a:cubicBezTo>
                  <a:pt x="9" y="73"/>
                  <a:pt x="12" y="76"/>
                  <a:pt x="16" y="76"/>
                </a:cubicBezTo>
                <a:cubicBezTo>
                  <a:pt x="29" y="76"/>
                  <a:pt x="29" y="76"/>
                  <a:pt x="29" y="76"/>
                </a:cubicBezTo>
                <a:cubicBezTo>
                  <a:pt x="46" y="76"/>
                  <a:pt x="46" y="76"/>
                  <a:pt x="46" y="76"/>
                </a:cubicBezTo>
                <a:cubicBezTo>
                  <a:pt x="46" y="76"/>
                  <a:pt x="46" y="76"/>
                  <a:pt x="46" y="76"/>
                </a:cubicBezTo>
                <a:cubicBezTo>
                  <a:pt x="52" y="71"/>
                  <a:pt x="52" y="71"/>
                  <a:pt x="52" y="71"/>
                </a:cubicBezTo>
                <a:cubicBezTo>
                  <a:pt x="66" y="69"/>
                  <a:pt x="66" y="69"/>
                  <a:pt x="66" y="69"/>
                </a:cubicBezTo>
                <a:cubicBezTo>
                  <a:pt x="66" y="77"/>
                  <a:pt x="66" y="77"/>
                  <a:pt x="66" y="77"/>
                </a:cubicBezTo>
                <a:cubicBezTo>
                  <a:pt x="86" y="77"/>
                  <a:pt x="86" y="77"/>
                  <a:pt x="86" y="77"/>
                </a:cubicBezTo>
                <a:cubicBezTo>
                  <a:pt x="86" y="25"/>
                  <a:pt x="86" y="25"/>
                  <a:pt x="86" y="25"/>
                </a:cubicBezTo>
                <a:cubicBezTo>
                  <a:pt x="66" y="25"/>
                  <a:pt x="66" y="25"/>
                  <a:pt x="66" y="25"/>
                </a:cubicBezTo>
                <a:cubicBezTo>
                  <a:pt x="66" y="32"/>
                  <a:pt x="66" y="32"/>
                  <a:pt x="66" y="32"/>
                </a:cubicBezTo>
                <a:cubicBezTo>
                  <a:pt x="62" y="32"/>
                  <a:pt x="62" y="32"/>
                  <a:pt x="62" y="32"/>
                </a:cubicBezTo>
                <a:cubicBezTo>
                  <a:pt x="58" y="16"/>
                  <a:pt x="32" y="17"/>
                  <a:pt x="30" y="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05" name="Freeform 22"/>
          <p:cNvSpPr>
            <a:spLocks noEditPoints="1"/>
          </p:cNvSpPr>
          <p:nvPr/>
        </p:nvSpPr>
        <p:spPr bwMode="auto">
          <a:xfrm>
            <a:off x="6567488" y="3529013"/>
            <a:ext cx="322262" cy="392112"/>
          </a:xfrm>
          <a:custGeom>
            <a:gdLst>
              <a:gd fmla="*/ 2147483646 w 64" name="T0"/>
              <a:gd fmla="*/ 0 h 96" name="T1"/>
              <a:gd fmla="*/ 2147483646 w 64" name="T2"/>
              <a:gd fmla="*/ 2147483646 h 96" name="T3"/>
              <a:gd fmla="*/ 2147483646 w 64" name="T4"/>
              <a:gd fmla="*/ 2147483646 h 96" name="T5"/>
              <a:gd fmla="*/ 0 w 64" name="T6"/>
              <a:gd fmla="*/ 2147483646 h 96" name="T7"/>
              <a:gd fmla="*/ 2147483646 w 64" name="T8"/>
              <a:gd fmla="*/ 2147483646 h 96" name="T9"/>
              <a:gd fmla="*/ 2147483646 w 64" name="T10"/>
              <a:gd fmla="*/ 2147483646 h 96" name="T11"/>
              <a:gd fmla="*/ 2147483646 w 64" name="T12"/>
              <a:gd fmla="*/ 2147483646 h 96" name="T13"/>
              <a:gd fmla="*/ 2147483646 w 64" name="T14"/>
              <a:gd fmla="*/ 2147483646 h 96" name="T15"/>
              <a:gd fmla="*/ 2147483646 w 64" name="T16"/>
              <a:gd fmla="*/ 2147483646 h 96" name="T17"/>
              <a:gd fmla="*/ 2147483646 w 64" name="T18"/>
              <a:gd fmla="*/ 2147483646 h 96" name="T19"/>
              <a:gd fmla="*/ 2147483646 w 64" name="T20"/>
              <a:gd fmla="*/ 2147483646 h 96" name="T21"/>
              <a:gd fmla="*/ 2147483646 w 64" name="T22"/>
              <a:gd fmla="*/ 2147483646 h 96" name="T23"/>
              <a:gd fmla="*/ 2147483646 w 64" name="T24"/>
              <a:gd fmla="*/ 2147483646 h 96" name="T25"/>
              <a:gd fmla="*/ 2147483646 w 64" name="T26"/>
              <a:gd fmla="*/ 2147483646 h 96" name="T27"/>
              <a:gd fmla="*/ 2147483646 w 64" name="T28"/>
              <a:gd fmla="*/ 2147483646 h 96" name="T29"/>
              <a:gd fmla="*/ 2147483646 w 64" name="T30"/>
              <a:gd fmla="*/ 2147483646 h 96" name="T31"/>
              <a:gd fmla="*/ 2147483646 w 64" name="T32"/>
              <a:gd fmla="*/ 2147483646 h 96" name="T33"/>
              <a:gd fmla="*/ 2147483646 w 64" name="T34"/>
              <a:gd fmla="*/ 2147483646 h 96" name="T35"/>
              <a:gd fmla="*/ 2147483646 w 64" name="T36"/>
              <a:gd fmla="*/ 2147483646 h 96" name="T37"/>
              <a:gd fmla="*/ 2147483646 w 64" name="T38"/>
              <a:gd fmla="*/ 2147483646 h 96" name="T39"/>
              <a:gd fmla="*/ 2147483646 w 64" name="T40"/>
              <a:gd fmla="*/ 2147483646 h 96" name="T41"/>
              <a:gd fmla="*/ 2147483646 w 64" name="T42"/>
              <a:gd fmla="*/ 2147483646 h 96" name="T43"/>
              <a:gd fmla="*/ 2147483646 w 64" name="T44"/>
              <a:gd fmla="*/ 2147483646 h 96" name="T45"/>
              <a:gd fmla="*/ 2147483646 w 64" name="T46"/>
              <a:gd fmla="*/ 2147483646 h 96" name="T47"/>
              <a:gd fmla="*/ 2147483646 w 64" name="T48"/>
              <a:gd fmla="*/ 2147483646 h 96" name="T49"/>
              <a:gd fmla="*/ 2147483646 w 64" name="T50"/>
              <a:gd fmla="*/ 2147483646 h 96" name="T51"/>
              <a:gd fmla="*/ 2147483646 w 64" name="T52"/>
              <a:gd fmla="*/ 2147483646 h 96" name="T53"/>
              <a:gd fmla="*/ 2147483646 w 64" name="T54"/>
              <a:gd fmla="*/ 2147483646 h 96" name="T55"/>
              <a:gd fmla="*/ 2147483646 w 64" name="T56"/>
              <a:gd fmla="*/ 2147483646 h 96" name="T57"/>
              <a:gd fmla="*/ 2147483646 w 64" name="T58"/>
              <a:gd fmla="*/ 2147483646 h 96" name="T59"/>
              <a:gd fmla="*/ 2147483646 w 64" name="T60"/>
              <a:gd fmla="*/ 2147483646 h 96" name="T61"/>
              <a:gd fmla="*/ 2147483646 w 64" name="T62"/>
              <a:gd fmla="*/ 2147483646 h 96" name="T63"/>
              <a:gd fmla="*/ 2147483646 w 64" name="T64"/>
              <a:gd fmla="*/ 2147483646 h 96" name="T65"/>
              <a:gd fmla="*/ 2147483646 w 64" name="T66"/>
              <a:gd fmla="*/ 2147483646 h 96" name="T67"/>
              <a:gd fmla="*/ 2147483646 w 64" name="T68"/>
              <a:gd fmla="*/ 2147483646 h 96" name="T69"/>
              <a:gd fmla="*/ 2147483646 w 64" name="T70"/>
              <a:gd fmla="*/ 2147483646 h 96" name="T71"/>
              <a:gd fmla="*/ 2147483646 w 64" name="T72"/>
              <a:gd fmla="*/ 2147483646 h 96" name="T73"/>
              <a:gd fmla="*/ 2147483646 w 64" name="T74"/>
              <a:gd fmla="*/ 2147483646 h 96" name="T75"/>
              <a:gd fmla="*/ 2147483646 w 64" name="T76"/>
              <a:gd fmla="*/ 2147483646 h 96" name="T77"/>
              <a:gd fmla="*/ 2147483646 w 64" name="T78"/>
              <a:gd fmla="*/ 2147483646 h 96" name="T79"/>
              <a:gd fmla="*/ 2147483646 w 64" name="T80"/>
              <a:gd fmla="*/ 2147483646 h 9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w 64" name="T123"/>
              <a:gd fmla="*/ 0 h 96" name="T124"/>
              <a:gd fmla="*/ 64 w 64" name="T125"/>
              <a:gd fmla="*/ 96 h 96" name="T126"/>
            </a:gdLst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b="T126" l="T123" r="T125" t="T124"/>
            <a:pathLst>
              <a:path h="96" w="64">
                <a:moveTo>
                  <a:pt x="9" y="0"/>
                </a:moveTo>
                <a:cubicBezTo>
                  <a:pt x="56" y="0"/>
                  <a:pt x="56" y="0"/>
                  <a:pt x="56" y="0"/>
                </a:cubicBezTo>
                <a:cubicBezTo>
                  <a:pt x="60" y="0"/>
                  <a:pt x="64" y="3"/>
                  <a:pt x="64" y="8"/>
                </a:cubicBezTo>
                <a:cubicBezTo>
                  <a:pt x="64" y="88"/>
                  <a:pt x="64" y="88"/>
                  <a:pt x="64" y="88"/>
                </a:cubicBezTo>
                <a:cubicBezTo>
                  <a:pt x="64" y="93"/>
                  <a:pt x="60" y="96"/>
                  <a:pt x="56" y="96"/>
                </a:cubicBezTo>
                <a:cubicBezTo>
                  <a:pt x="9" y="96"/>
                  <a:pt x="9" y="96"/>
                  <a:pt x="9" y="96"/>
                </a:cubicBezTo>
                <a:cubicBezTo>
                  <a:pt x="4" y="96"/>
                  <a:pt x="0" y="93"/>
                  <a:pt x="0" y="88"/>
                </a:cubicBezTo>
                <a:cubicBezTo>
                  <a:pt x="0" y="8"/>
                  <a:pt x="0" y="8"/>
                  <a:pt x="0" y="8"/>
                </a:cubicBezTo>
                <a:cubicBezTo>
                  <a:pt x="0" y="3"/>
                  <a:pt x="4" y="0"/>
                  <a:pt x="9" y="0"/>
                </a:cubicBezTo>
                <a:close/>
                <a:moveTo>
                  <a:pt x="7" y="13"/>
                </a:moveTo>
                <a:cubicBezTo>
                  <a:pt x="7" y="47"/>
                  <a:pt x="7" y="47"/>
                  <a:pt x="7" y="47"/>
                </a:cubicBezTo>
                <a:cubicBezTo>
                  <a:pt x="57" y="47"/>
                  <a:pt x="57" y="47"/>
                  <a:pt x="57" y="47"/>
                </a:cubicBezTo>
                <a:cubicBezTo>
                  <a:pt x="57" y="13"/>
                  <a:pt x="57" y="13"/>
                  <a:pt x="57" y="13"/>
                </a:cubicBezTo>
                <a:cubicBezTo>
                  <a:pt x="7" y="13"/>
                  <a:pt x="7" y="13"/>
                  <a:pt x="7" y="13"/>
                </a:cubicBezTo>
                <a:close/>
                <a:moveTo>
                  <a:pt x="20" y="4"/>
                </a:moveTo>
                <a:cubicBezTo>
                  <a:pt x="20" y="8"/>
                  <a:pt x="20" y="8"/>
                  <a:pt x="20" y="8"/>
                </a:cubicBezTo>
                <a:cubicBezTo>
                  <a:pt x="43" y="8"/>
                  <a:pt x="43" y="8"/>
                  <a:pt x="43" y="8"/>
                </a:cubicBezTo>
                <a:cubicBezTo>
                  <a:pt x="43" y="4"/>
                  <a:pt x="43" y="4"/>
                  <a:pt x="43" y="4"/>
                </a:cubicBezTo>
                <a:cubicBezTo>
                  <a:pt x="20" y="4"/>
                  <a:pt x="20" y="4"/>
                  <a:pt x="20" y="4"/>
                </a:cubicBezTo>
                <a:close/>
                <a:moveTo>
                  <a:pt x="27" y="51"/>
                </a:moveTo>
                <a:cubicBezTo>
                  <a:pt x="25" y="51"/>
                  <a:pt x="24" y="53"/>
                  <a:pt x="24" y="54"/>
                </a:cubicBezTo>
                <a:cubicBezTo>
                  <a:pt x="24" y="59"/>
                  <a:pt x="24" y="59"/>
                  <a:pt x="24" y="59"/>
                </a:cubicBezTo>
                <a:cubicBezTo>
                  <a:pt x="24" y="61"/>
                  <a:pt x="25" y="62"/>
                  <a:pt x="27" y="62"/>
                </a:cubicBezTo>
                <a:cubicBezTo>
                  <a:pt x="36" y="62"/>
                  <a:pt x="36" y="62"/>
                  <a:pt x="36" y="62"/>
                </a:cubicBezTo>
                <a:cubicBezTo>
                  <a:pt x="38" y="62"/>
                  <a:pt x="39" y="61"/>
                  <a:pt x="39" y="59"/>
                </a:cubicBezTo>
                <a:cubicBezTo>
                  <a:pt x="39" y="54"/>
                  <a:pt x="39" y="54"/>
                  <a:pt x="39" y="54"/>
                </a:cubicBezTo>
                <a:cubicBezTo>
                  <a:pt x="39" y="53"/>
                  <a:pt x="38" y="51"/>
                  <a:pt x="36" y="51"/>
                </a:cubicBezTo>
                <a:cubicBezTo>
                  <a:pt x="27" y="51"/>
                  <a:pt x="27" y="51"/>
                  <a:pt x="27" y="51"/>
                </a:cubicBezTo>
                <a:close/>
                <a:moveTo>
                  <a:pt x="22" y="55"/>
                </a:moveTo>
                <a:cubicBezTo>
                  <a:pt x="8" y="55"/>
                  <a:pt x="8" y="55"/>
                  <a:pt x="8" y="55"/>
                </a:cubicBezTo>
                <a:cubicBezTo>
                  <a:pt x="8" y="58"/>
                  <a:pt x="8" y="58"/>
                  <a:pt x="8" y="58"/>
                </a:cubicBezTo>
                <a:cubicBezTo>
                  <a:pt x="22" y="58"/>
                  <a:pt x="22" y="58"/>
                  <a:pt x="22" y="58"/>
                </a:cubicBezTo>
                <a:cubicBezTo>
                  <a:pt x="22" y="55"/>
                  <a:pt x="22" y="55"/>
                  <a:pt x="22" y="55"/>
                </a:cubicBezTo>
                <a:close/>
                <a:moveTo>
                  <a:pt x="55" y="55"/>
                </a:moveTo>
                <a:cubicBezTo>
                  <a:pt x="41" y="55"/>
                  <a:pt x="41" y="55"/>
                  <a:pt x="41" y="55"/>
                </a:cubicBezTo>
                <a:cubicBezTo>
                  <a:pt x="41" y="58"/>
                  <a:pt x="41" y="58"/>
                  <a:pt x="41" y="58"/>
                </a:cubicBezTo>
                <a:cubicBezTo>
                  <a:pt x="55" y="58"/>
                  <a:pt x="55" y="58"/>
                  <a:pt x="55" y="58"/>
                </a:cubicBezTo>
                <a:cubicBezTo>
                  <a:pt x="55" y="55"/>
                  <a:pt x="55" y="55"/>
                  <a:pt x="55" y="55"/>
                </a:cubicBezTo>
                <a:close/>
                <a:moveTo>
                  <a:pt x="22" y="65"/>
                </a:moveTo>
                <a:cubicBezTo>
                  <a:pt x="8" y="65"/>
                  <a:pt x="8" y="65"/>
                  <a:pt x="8" y="65"/>
                </a:cubicBezTo>
                <a:cubicBezTo>
                  <a:pt x="8" y="71"/>
                  <a:pt x="8" y="71"/>
                  <a:pt x="8" y="71"/>
                </a:cubicBezTo>
                <a:cubicBezTo>
                  <a:pt x="22" y="71"/>
                  <a:pt x="22" y="71"/>
                  <a:pt x="22" y="71"/>
                </a:cubicBezTo>
                <a:cubicBezTo>
                  <a:pt x="22" y="65"/>
                  <a:pt x="22" y="65"/>
                  <a:pt x="22" y="65"/>
                </a:cubicBezTo>
                <a:close/>
                <a:moveTo>
                  <a:pt x="38" y="65"/>
                </a:moveTo>
                <a:cubicBezTo>
                  <a:pt x="25" y="65"/>
                  <a:pt x="25" y="65"/>
                  <a:pt x="25" y="65"/>
                </a:cubicBezTo>
                <a:cubicBezTo>
                  <a:pt x="25" y="71"/>
                  <a:pt x="25" y="71"/>
                  <a:pt x="25" y="71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65"/>
                  <a:pt x="38" y="65"/>
                  <a:pt x="38" y="65"/>
                </a:cubicBezTo>
                <a:close/>
                <a:moveTo>
                  <a:pt x="55" y="65"/>
                </a:moveTo>
                <a:cubicBezTo>
                  <a:pt x="41" y="65"/>
                  <a:pt x="41" y="65"/>
                  <a:pt x="41" y="65"/>
                </a:cubicBezTo>
                <a:cubicBezTo>
                  <a:pt x="41" y="71"/>
                  <a:pt x="41" y="71"/>
                  <a:pt x="41" y="71"/>
                </a:cubicBezTo>
                <a:cubicBezTo>
                  <a:pt x="55" y="71"/>
                  <a:pt x="55" y="71"/>
                  <a:pt x="55" y="71"/>
                </a:cubicBezTo>
                <a:cubicBezTo>
                  <a:pt x="55" y="65"/>
                  <a:pt x="55" y="65"/>
                  <a:pt x="55" y="65"/>
                </a:cubicBezTo>
                <a:close/>
                <a:moveTo>
                  <a:pt x="22" y="73"/>
                </a:moveTo>
                <a:cubicBezTo>
                  <a:pt x="8" y="73"/>
                  <a:pt x="8" y="73"/>
                  <a:pt x="8" y="73"/>
                </a:cubicBezTo>
                <a:cubicBezTo>
                  <a:pt x="8" y="80"/>
                  <a:pt x="8" y="80"/>
                  <a:pt x="8" y="80"/>
                </a:cubicBezTo>
                <a:cubicBezTo>
                  <a:pt x="22" y="80"/>
                  <a:pt x="22" y="80"/>
                  <a:pt x="22" y="80"/>
                </a:cubicBezTo>
                <a:cubicBezTo>
                  <a:pt x="22" y="73"/>
                  <a:pt x="22" y="73"/>
                  <a:pt x="22" y="73"/>
                </a:cubicBezTo>
                <a:close/>
                <a:moveTo>
                  <a:pt x="38" y="73"/>
                </a:moveTo>
                <a:cubicBezTo>
                  <a:pt x="25" y="73"/>
                  <a:pt x="25" y="73"/>
                  <a:pt x="25" y="73"/>
                </a:cubicBezTo>
                <a:cubicBezTo>
                  <a:pt x="25" y="80"/>
                  <a:pt x="25" y="80"/>
                  <a:pt x="25" y="80"/>
                </a:cubicBezTo>
                <a:cubicBezTo>
                  <a:pt x="38" y="80"/>
                  <a:pt x="38" y="80"/>
                  <a:pt x="38" y="80"/>
                </a:cubicBezTo>
                <a:cubicBezTo>
                  <a:pt x="38" y="73"/>
                  <a:pt x="38" y="73"/>
                  <a:pt x="38" y="73"/>
                </a:cubicBezTo>
                <a:close/>
                <a:moveTo>
                  <a:pt x="55" y="73"/>
                </a:moveTo>
                <a:cubicBezTo>
                  <a:pt x="41" y="73"/>
                  <a:pt x="41" y="73"/>
                  <a:pt x="41" y="73"/>
                </a:cubicBezTo>
                <a:cubicBezTo>
                  <a:pt x="41" y="80"/>
                  <a:pt x="41" y="80"/>
                  <a:pt x="41" y="80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73"/>
                  <a:pt x="55" y="73"/>
                  <a:pt x="55" y="73"/>
                </a:cubicBezTo>
                <a:close/>
                <a:moveTo>
                  <a:pt x="22" y="82"/>
                </a:moveTo>
                <a:cubicBezTo>
                  <a:pt x="8" y="82"/>
                  <a:pt x="8" y="82"/>
                  <a:pt x="8" y="82"/>
                </a:cubicBezTo>
                <a:cubicBezTo>
                  <a:pt x="8" y="89"/>
                  <a:pt x="8" y="89"/>
                  <a:pt x="8" y="89"/>
                </a:cubicBezTo>
                <a:cubicBezTo>
                  <a:pt x="22" y="89"/>
                  <a:pt x="22" y="89"/>
                  <a:pt x="22" y="89"/>
                </a:cubicBezTo>
                <a:cubicBezTo>
                  <a:pt x="22" y="82"/>
                  <a:pt x="22" y="82"/>
                  <a:pt x="22" y="82"/>
                </a:cubicBezTo>
                <a:close/>
                <a:moveTo>
                  <a:pt x="38" y="82"/>
                </a:moveTo>
                <a:cubicBezTo>
                  <a:pt x="25" y="82"/>
                  <a:pt x="25" y="82"/>
                  <a:pt x="25" y="82"/>
                </a:cubicBezTo>
                <a:cubicBezTo>
                  <a:pt x="25" y="89"/>
                  <a:pt x="25" y="89"/>
                  <a:pt x="25" y="89"/>
                </a:cubicBezTo>
                <a:cubicBezTo>
                  <a:pt x="38" y="89"/>
                  <a:pt x="38" y="89"/>
                  <a:pt x="38" y="89"/>
                </a:cubicBezTo>
                <a:cubicBezTo>
                  <a:pt x="38" y="82"/>
                  <a:pt x="38" y="82"/>
                  <a:pt x="38" y="82"/>
                </a:cubicBezTo>
                <a:close/>
                <a:moveTo>
                  <a:pt x="55" y="82"/>
                </a:moveTo>
                <a:cubicBezTo>
                  <a:pt x="41" y="82"/>
                  <a:pt x="41" y="82"/>
                  <a:pt x="41" y="82"/>
                </a:cubicBezTo>
                <a:cubicBezTo>
                  <a:pt x="41" y="89"/>
                  <a:pt x="41" y="89"/>
                  <a:pt x="41" y="89"/>
                </a:cubicBezTo>
                <a:cubicBezTo>
                  <a:pt x="55" y="89"/>
                  <a:pt x="55" y="89"/>
                  <a:pt x="55" y="89"/>
                </a:cubicBezTo>
                <a:lnTo>
                  <a:pt x="55" y="82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06" name="Freeform 23"/>
          <p:cNvSpPr>
            <a:spLocks noEditPoints="1"/>
          </p:cNvSpPr>
          <p:nvPr/>
        </p:nvSpPr>
        <p:spPr bwMode="auto">
          <a:xfrm>
            <a:off x="5538788" y="3529013"/>
            <a:ext cx="455612" cy="331787"/>
          </a:xfrm>
          <a:custGeom>
            <a:gdLst>
              <a:gd fmla="*/ 2147483646 w 91" name="T0"/>
              <a:gd fmla="*/ 2147483646 h 81" name="T1"/>
              <a:gd fmla="*/ 2147483646 w 91" name="T2"/>
              <a:gd fmla="*/ 2147483646 h 81" name="T3"/>
              <a:gd fmla="*/ 2147483646 w 91" name="T4"/>
              <a:gd fmla="*/ 2147483646 h 81" name="T5"/>
              <a:gd fmla="*/ 2147483646 w 91" name="T6"/>
              <a:gd fmla="*/ 2147483646 h 81" name="T7"/>
              <a:gd fmla="*/ 2147483646 w 91" name="T8"/>
              <a:gd fmla="*/ 2147483646 h 81" name="T9"/>
              <a:gd fmla="*/ 2147483646 w 91" name="T10"/>
              <a:gd fmla="*/ 2147483646 h 81" name="T11"/>
              <a:gd fmla="*/ 0 w 91" name="T12"/>
              <a:gd fmla="*/ 2147483646 h 81" name="T13"/>
              <a:gd fmla="*/ 0 w 91" name="T14"/>
              <a:gd fmla="*/ 2147483646 h 81" name="T15"/>
              <a:gd fmla="*/ 0 w 91" name="T16"/>
              <a:gd fmla="*/ 2147483646 h 81" name="T17"/>
              <a:gd fmla="*/ 2147483646 w 91" name="T18"/>
              <a:gd fmla="*/ 2147483646 h 81" name="T19"/>
              <a:gd fmla="*/ 2147483646 w 91" name="T20"/>
              <a:gd fmla="*/ 2147483646 h 81" name="T21"/>
              <a:gd fmla="*/ 2147483646 w 91" name="T22"/>
              <a:gd fmla="*/ 2147483646 h 81" name="T23"/>
              <a:gd fmla="*/ 2147483646 w 91" name="T24"/>
              <a:gd fmla="*/ 2147483646 h 81" name="T25"/>
              <a:gd fmla="*/ 2147483646 w 91" name="T26"/>
              <a:gd fmla="*/ 2147483646 h 81" name="T27"/>
              <a:gd fmla="*/ 2147483646 w 91" name="T28"/>
              <a:gd fmla="*/ 2147483646 h 81" name="T29"/>
              <a:gd fmla="*/ 2147483646 w 91" name="T30"/>
              <a:gd fmla="*/ 2147483646 h 81" name="T31"/>
              <a:gd fmla="*/ 2147483646 w 91" name="T32"/>
              <a:gd fmla="*/ 2147483646 h 81" name="T33"/>
              <a:gd fmla="*/ 2147483646 w 91" name="T34"/>
              <a:gd fmla="*/ 0 h 81" name="T35"/>
              <a:gd fmla="*/ 2147483646 w 91" name="T36"/>
              <a:gd fmla="*/ 0 h 81" name="T37"/>
              <a:gd fmla="*/ 2147483646 w 91" name="T38"/>
              <a:gd fmla="*/ 2147483646 h 81" name="T39"/>
              <a:gd fmla="*/ 2147483646 w 91" name="T40"/>
              <a:gd fmla="*/ 2147483646 h 81" name="T41"/>
              <a:gd fmla="*/ 2147483646 w 91" name="T42"/>
              <a:gd fmla="*/ 2147483646 h 81" name="T43"/>
              <a:gd fmla="*/ 2147483646 w 91" name="T44"/>
              <a:gd fmla="*/ 2147483646 h 81" name="T45"/>
              <a:gd fmla="*/ 2147483646 w 91" name="T46"/>
              <a:gd fmla="*/ 2147483646 h 81" name="T47"/>
              <a:gd fmla="*/ 2147483646 w 91" name="T48"/>
              <a:gd fmla="*/ 2147483646 h 81" name="T49"/>
              <a:gd fmla="*/ 2147483646 w 91" name="T50"/>
              <a:gd fmla="*/ 2147483646 h 81" name="T51"/>
              <a:gd fmla="*/ 2147483646 w 91" name="T52"/>
              <a:gd fmla="*/ 2147483646 h 81" name="T53"/>
              <a:gd fmla="*/ 2147483646 w 91" name="T54"/>
              <a:gd fmla="*/ 2147483646 h 81" name="T55"/>
              <a:gd fmla="*/ 2147483646 w 91" name="T56"/>
              <a:gd fmla="*/ 0 h 81" name="T57"/>
              <a:gd fmla="*/ 2147483646 w 91" name="T58"/>
              <a:gd fmla="*/ 0 h 81" name="T59"/>
              <a:gd fmla="*/ 2147483646 w 91" name="T60"/>
              <a:gd fmla="*/ 2147483646 h 81" name="T61"/>
              <a:gd fmla="*/ 2147483646 w 91" name="T62"/>
              <a:gd fmla="*/ 2147483646 h 81" name="T63"/>
              <a:gd fmla="*/ 2147483646 w 91" name="T64"/>
              <a:gd fmla="*/ 2147483646 h 81" name="T65"/>
              <a:gd fmla="*/ 2147483646 w 91" name="T66"/>
              <a:gd fmla="*/ 2147483646 h 81" name="T67"/>
              <a:gd fmla="*/ 2147483646 w 91" name="T68"/>
              <a:gd fmla="*/ 2147483646 h 81" name="T69"/>
              <a:gd fmla="*/ 2147483646 w 91" name="T70"/>
              <a:gd fmla="*/ 2147483646 h 81" name="T71"/>
              <a:gd fmla="*/ 2147483646 w 91" name="T72"/>
              <a:gd fmla="*/ 2147483646 h 81" name="T73"/>
              <a:gd fmla="*/ 2147483646 w 91" name="T74"/>
              <a:gd fmla="*/ 2147483646 h 81" name="T75"/>
              <a:gd fmla="*/ 2147483646 w 91" name="T76"/>
              <a:gd fmla="*/ 2147483646 h 81" name="T77"/>
              <a:gd fmla="*/ 2147483646 w 91" name="T78"/>
              <a:gd fmla="*/ 2147483646 h 81" name="T79"/>
              <a:gd fmla="*/ 2147483646 w 91" name="T80"/>
              <a:gd fmla="*/ 2147483646 h 81" name="T81"/>
              <a:gd fmla="*/ 2147483646 w 91" name="T82"/>
              <a:gd fmla="*/ 2147483646 h 81" name="T83"/>
              <a:gd fmla="*/ 2147483646 w 91" name="T84"/>
              <a:gd fmla="*/ 2147483646 h 81" name="T85"/>
              <a:gd fmla="*/ 2147483646 w 91" name="T86"/>
              <a:gd fmla="*/ 2147483646 h 81" name="T87"/>
              <a:gd fmla="*/ 2147483646 w 91" name="T88"/>
              <a:gd fmla="*/ 2147483646 h 81" name="T89"/>
              <a:gd fmla="*/ 2147483646 w 91" name="T90"/>
              <a:gd fmla="*/ 2147483646 h 81" name="T91"/>
              <a:gd fmla="*/ 2147483646 w 91" name="T92"/>
              <a:gd fmla="*/ 2147483646 h 81" name="T93"/>
              <a:gd fmla="*/ 2147483646 w 91" name="T94"/>
              <a:gd fmla="*/ 2147483646 h 81" name="T95"/>
              <a:gd fmla="*/ 2147483646 w 91" name="T96"/>
              <a:gd fmla="*/ 2147483646 h 81" name="T97"/>
              <a:gd fmla="*/ 2147483646 w 91" name="T98"/>
              <a:gd fmla="*/ 2147483646 h 81" name="T99"/>
              <a:gd fmla="*/ 2147483646 w 91" name="T100"/>
              <a:gd fmla="*/ 2147483646 h 81" name="T101"/>
              <a:gd fmla="*/ 2147483646 w 91" name="T102"/>
              <a:gd fmla="*/ 2147483646 h 81" name="T103"/>
              <a:gd fmla="*/ 2147483646 w 91" name="T104"/>
              <a:gd fmla="*/ 2147483646 h 81" name="T105"/>
              <a:gd fmla="*/ 2147483646 w 91" name="T106"/>
              <a:gd fmla="*/ 2147483646 h 81" name="T107"/>
              <a:gd fmla="*/ 2147483646 w 91" name="T108"/>
              <a:gd fmla="*/ 2147483646 h 81" name="T109"/>
              <a:gd fmla="*/ 2147483646 w 91" name="T110"/>
              <a:gd fmla="*/ 2147483646 h 81" name="T111"/>
              <a:gd fmla="*/ 2147483646 w 91" name="T112"/>
              <a:gd fmla="*/ 2147483646 h 81" name="T113"/>
              <a:gd fmla="*/ 2147483646 w 91" name="T114"/>
              <a:gd fmla="*/ 2147483646 h 81" name="T115"/>
              <a:gd fmla="*/ 2147483646 w 91" name="T116"/>
              <a:gd fmla="*/ 2147483646 h 81" name="T117"/>
              <a:gd fmla="*/ 2147483646 w 91" name="T118"/>
              <a:gd fmla="*/ 2147483646 h 81" name="T119"/>
              <a:gd fmla="*/ 2147483646 w 91" name="T120"/>
              <a:gd fmla="*/ 2147483646 h 81" name="T121"/>
              <a:gd fmla="*/ 2147483646 w 91" name="T122"/>
              <a:gd fmla="*/ 2147483646 h 81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91" name="T186"/>
              <a:gd fmla="*/ 0 h 81" name="T187"/>
              <a:gd fmla="*/ 91 w 91" name="T188"/>
              <a:gd fmla="*/ 81 h 81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81" w="91">
                <a:moveTo>
                  <a:pt x="91" y="17"/>
                </a:moveTo>
                <a:cubicBezTo>
                  <a:pt x="91" y="63"/>
                  <a:pt x="91" y="63"/>
                  <a:pt x="91" y="63"/>
                </a:cubicBezTo>
                <a:cubicBezTo>
                  <a:pt x="91" y="68"/>
                  <a:pt x="89" y="72"/>
                  <a:pt x="86" y="76"/>
                </a:cubicBezTo>
                <a:cubicBezTo>
                  <a:pt x="83" y="79"/>
                  <a:pt x="79" y="81"/>
                  <a:pt x="74" y="81"/>
                </a:cubicBezTo>
                <a:cubicBezTo>
                  <a:pt x="18" y="81"/>
                  <a:pt x="18" y="81"/>
                  <a:pt x="18" y="81"/>
                </a:cubicBezTo>
                <a:cubicBezTo>
                  <a:pt x="13" y="81"/>
                  <a:pt x="8" y="79"/>
                  <a:pt x="5" y="76"/>
                </a:cubicBezTo>
                <a:cubicBezTo>
                  <a:pt x="2" y="72"/>
                  <a:pt x="0" y="68"/>
                  <a:pt x="0" y="63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12"/>
                  <a:pt x="0" y="12"/>
                  <a:pt x="0" y="12"/>
                </a:cubicBezTo>
                <a:cubicBezTo>
                  <a:pt x="5" y="12"/>
                  <a:pt x="5" y="12"/>
                  <a:pt x="5" y="12"/>
                </a:cubicBezTo>
                <a:cubicBezTo>
                  <a:pt x="15" y="12"/>
                  <a:pt x="15" y="12"/>
                  <a:pt x="15" y="12"/>
                </a:cubicBezTo>
                <a:cubicBezTo>
                  <a:pt x="15" y="24"/>
                  <a:pt x="15" y="24"/>
                  <a:pt x="15" y="24"/>
                </a:cubicBezTo>
                <a:cubicBezTo>
                  <a:pt x="15" y="28"/>
                  <a:pt x="18" y="30"/>
                  <a:pt x="21" y="30"/>
                </a:cubicBezTo>
                <a:cubicBezTo>
                  <a:pt x="21" y="30"/>
                  <a:pt x="21" y="30"/>
                  <a:pt x="21" y="30"/>
                </a:cubicBezTo>
                <a:cubicBezTo>
                  <a:pt x="22" y="30"/>
                  <a:pt x="23" y="30"/>
                  <a:pt x="24" y="29"/>
                </a:cubicBezTo>
                <a:cubicBezTo>
                  <a:pt x="22" y="28"/>
                  <a:pt x="21" y="27"/>
                  <a:pt x="21" y="24"/>
                </a:cubicBezTo>
                <a:cubicBezTo>
                  <a:pt x="21" y="6"/>
                  <a:pt x="21" y="6"/>
                  <a:pt x="21" y="6"/>
                </a:cubicBezTo>
                <a:cubicBezTo>
                  <a:pt x="21" y="3"/>
                  <a:pt x="24" y="0"/>
                  <a:pt x="27" y="0"/>
                </a:cubicBezTo>
                <a:cubicBezTo>
                  <a:pt x="27" y="0"/>
                  <a:pt x="27" y="0"/>
                  <a:pt x="27" y="0"/>
                </a:cubicBezTo>
                <a:cubicBezTo>
                  <a:pt x="30" y="0"/>
                  <a:pt x="33" y="3"/>
                  <a:pt x="33" y="6"/>
                </a:cubicBezTo>
                <a:cubicBezTo>
                  <a:pt x="33" y="12"/>
                  <a:pt x="33" y="12"/>
                  <a:pt x="33" y="12"/>
                </a:cubicBezTo>
                <a:cubicBezTo>
                  <a:pt x="59" y="12"/>
                  <a:pt x="59" y="12"/>
                  <a:pt x="59" y="12"/>
                </a:cubicBezTo>
                <a:cubicBezTo>
                  <a:pt x="59" y="24"/>
                  <a:pt x="59" y="24"/>
                  <a:pt x="59" y="24"/>
                </a:cubicBezTo>
                <a:cubicBezTo>
                  <a:pt x="59" y="28"/>
                  <a:pt x="61" y="30"/>
                  <a:pt x="65" y="30"/>
                </a:cubicBezTo>
                <a:cubicBezTo>
                  <a:pt x="65" y="30"/>
                  <a:pt x="65" y="30"/>
                  <a:pt x="65" y="30"/>
                </a:cubicBezTo>
                <a:cubicBezTo>
                  <a:pt x="66" y="30"/>
                  <a:pt x="67" y="30"/>
                  <a:pt x="68" y="29"/>
                </a:cubicBezTo>
                <a:cubicBezTo>
                  <a:pt x="66" y="28"/>
                  <a:pt x="65" y="27"/>
                  <a:pt x="65" y="24"/>
                </a:cubicBezTo>
                <a:cubicBezTo>
                  <a:pt x="65" y="6"/>
                  <a:pt x="65" y="6"/>
                  <a:pt x="65" y="6"/>
                </a:cubicBezTo>
                <a:cubicBezTo>
                  <a:pt x="65" y="3"/>
                  <a:pt x="67" y="0"/>
                  <a:pt x="70" y="0"/>
                </a:cubicBezTo>
                <a:cubicBezTo>
                  <a:pt x="70" y="0"/>
                  <a:pt x="70" y="0"/>
                  <a:pt x="70" y="0"/>
                </a:cubicBezTo>
                <a:cubicBezTo>
                  <a:pt x="74" y="0"/>
                  <a:pt x="76" y="3"/>
                  <a:pt x="76" y="6"/>
                </a:cubicBezTo>
                <a:cubicBezTo>
                  <a:pt x="76" y="12"/>
                  <a:pt x="76" y="12"/>
                  <a:pt x="76" y="12"/>
                </a:cubicBezTo>
                <a:cubicBezTo>
                  <a:pt x="86" y="12"/>
                  <a:pt x="86" y="12"/>
                  <a:pt x="86" y="12"/>
                </a:cubicBezTo>
                <a:cubicBezTo>
                  <a:pt x="91" y="12"/>
                  <a:pt x="91" y="12"/>
                  <a:pt x="91" y="12"/>
                </a:cubicBezTo>
                <a:cubicBezTo>
                  <a:pt x="91" y="17"/>
                  <a:pt x="91" y="17"/>
                  <a:pt x="91" y="17"/>
                </a:cubicBezTo>
                <a:close/>
                <a:moveTo>
                  <a:pt x="45" y="68"/>
                </a:moveTo>
                <a:cubicBezTo>
                  <a:pt x="45" y="40"/>
                  <a:pt x="45" y="40"/>
                  <a:pt x="45" y="40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41"/>
                  <a:pt x="38" y="42"/>
                </a:cubicBezTo>
                <a:cubicBezTo>
                  <a:pt x="38" y="43"/>
                  <a:pt x="37" y="43"/>
                  <a:pt x="36" y="43"/>
                </a:cubicBezTo>
                <a:cubicBezTo>
                  <a:pt x="36" y="47"/>
                  <a:pt x="36" y="47"/>
                  <a:pt x="36" y="47"/>
                </a:cubicBezTo>
                <a:cubicBezTo>
                  <a:pt x="38" y="47"/>
                  <a:pt x="38" y="47"/>
                  <a:pt x="38" y="47"/>
                </a:cubicBezTo>
                <a:cubicBezTo>
                  <a:pt x="38" y="68"/>
                  <a:pt x="38" y="68"/>
                  <a:pt x="38" y="68"/>
                </a:cubicBezTo>
                <a:cubicBezTo>
                  <a:pt x="45" y="68"/>
                  <a:pt x="45" y="68"/>
                  <a:pt x="45" y="68"/>
                </a:cubicBezTo>
                <a:close/>
                <a:moveTo>
                  <a:pt x="55" y="68"/>
                </a:moveTo>
                <a:cubicBezTo>
                  <a:pt x="55" y="40"/>
                  <a:pt x="55" y="40"/>
                  <a:pt x="55" y="40"/>
                </a:cubicBezTo>
                <a:cubicBezTo>
                  <a:pt x="49" y="40"/>
                  <a:pt x="49" y="40"/>
                  <a:pt x="49" y="40"/>
                </a:cubicBezTo>
                <a:cubicBezTo>
                  <a:pt x="49" y="40"/>
                  <a:pt x="49" y="41"/>
                  <a:pt x="48" y="42"/>
                </a:cubicBezTo>
                <a:cubicBezTo>
                  <a:pt x="48" y="43"/>
                  <a:pt x="47" y="43"/>
                  <a:pt x="46" y="43"/>
                </a:cubicBezTo>
                <a:cubicBezTo>
                  <a:pt x="46" y="47"/>
                  <a:pt x="46" y="47"/>
                  <a:pt x="46" y="47"/>
                </a:cubicBezTo>
                <a:cubicBezTo>
                  <a:pt x="48" y="47"/>
                  <a:pt x="48" y="47"/>
                  <a:pt x="48" y="47"/>
                </a:cubicBezTo>
                <a:cubicBezTo>
                  <a:pt x="48" y="68"/>
                  <a:pt x="48" y="68"/>
                  <a:pt x="48" y="68"/>
                </a:cubicBezTo>
                <a:cubicBezTo>
                  <a:pt x="55" y="68"/>
                  <a:pt x="55" y="68"/>
                  <a:pt x="55" y="68"/>
                </a:cubicBezTo>
                <a:close/>
                <a:moveTo>
                  <a:pt x="81" y="36"/>
                </a:moveTo>
                <a:cubicBezTo>
                  <a:pt x="10" y="36"/>
                  <a:pt x="10" y="36"/>
                  <a:pt x="10" y="36"/>
                </a:cubicBezTo>
                <a:cubicBezTo>
                  <a:pt x="10" y="63"/>
                  <a:pt x="10" y="63"/>
                  <a:pt x="10" y="63"/>
                </a:cubicBezTo>
                <a:cubicBezTo>
                  <a:pt x="10" y="65"/>
                  <a:pt x="11" y="67"/>
                  <a:pt x="12" y="69"/>
                </a:cubicBezTo>
                <a:cubicBezTo>
                  <a:pt x="14" y="70"/>
                  <a:pt x="15" y="71"/>
                  <a:pt x="18" y="71"/>
                </a:cubicBezTo>
                <a:cubicBezTo>
                  <a:pt x="74" y="71"/>
                  <a:pt x="74" y="71"/>
                  <a:pt x="74" y="71"/>
                </a:cubicBezTo>
                <a:cubicBezTo>
                  <a:pt x="76" y="71"/>
                  <a:pt x="78" y="70"/>
                  <a:pt x="79" y="69"/>
                </a:cubicBezTo>
                <a:cubicBezTo>
                  <a:pt x="80" y="67"/>
                  <a:pt x="81" y="65"/>
                  <a:pt x="81" y="63"/>
                </a:cubicBezTo>
                <a:lnTo>
                  <a:pt x="81" y="36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07" name="Freeform 24"/>
          <p:cNvSpPr>
            <a:spLocks noEditPoints="1"/>
          </p:cNvSpPr>
          <p:nvPr/>
        </p:nvSpPr>
        <p:spPr bwMode="auto">
          <a:xfrm>
            <a:off x="4673600" y="3495675"/>
            <a:ext cx="409575" cy="425450"/>
          </a:xfrm>
          <a:custGeom>
            <a:gdLst>
              <a:gd fmla="*/ 2147483646 w 82" name="T0"/>
              <a:gd fmla="*/ 2147483646 h 104" name="T1"/>
              <a:gd fmla="*/ 2147483646 w 82" name="T2"/>
              <a:gd fmla="*/ 2147483646 h 104" name="T3"/>
              <a:gd fmla="*/ 2147483646 w 82" name="T4"/>
              <a:gd fmla="*/ 2147483646 h 104" name="T5"/>
              <a:gd fmla="*/ 2147483646 w 82" name="T6"/>
              <a:gd fmla="*/ 2147483646 h 104" name="T7"/>
              <a:gd fmla="*/ 2147483646 w 82" name="T8"/>
              <a:gd fmla="*/ 2147483646 h 104" name="T9"/>
              <a:gd fmla="*/ 2147483646 w 82" name="T10"/>
              <a:gd fmla="*/ 2147483646 h 104" name="T11"/>
              <a:gd fmla="*/ 2147483646 w 82" name="T12"/>
              <a:gd fmla="*/ 2147483646 h 104" name="T13"/>
              <a:gd fmla="*/ 2147483646 w 82" name="T14"/>
              <a:gd fmla="*/ 2147483646 h 104" name="T15"/>
              <a:gd fmla="*/ 2147483646 w 82" name="T16"/>
              <a:gd fmla="*/ 2147483646 h 104" name="T17"/>
              <a:gd fmla="*/ 2147483646 w 82" name="T18"/>
              <a:gd fmla="*/ 2147483646 h 104" name="T19"/>
              <a:gd fmla="*/ 2147483646 w 82" name="T20"/>
              <a:gd fmla="*/ 2147483646 h 104" name="T21"/>
              <a:gd fmla="*/ 2147483646 w 82" name="T22"/>
              <a:gd fmla="*/ 2147483646 h 104" name="T23"/>
              <a:gd fmla="*/ 2147483646 w 82" name="T24"/>
              <a:gd fmla="*/ 2147483646 h 104" name="T25"/>
              <a:gd fmla="*/ 2147483646 w 82" name="T26"/>
              <a:gd fmla="*/ 0 h 104" name="T27"/>
              <a:gd fmla="*/ 2147483646 w 82" name="T28"/>
              <a:gd fmla="*/ 2147483646 h 104" name="T29"/>
              <a:gd fmla="*/ 2147483646 w 82" name="T30"/>
              <a:gd fmla="*/ 2147483646 h 104" name="T31"/>
              <a:gd fmla="*/ 2147483646 w 82" name="T32"/>
              <a:gd fmla="*/ 2147483646 h 104" name="T33"/>
              <a:gd fmla="*/ 2147483646 w 82" name="T34"/>
              <a:gd fmla="*/ 0 h 104" name="T35"/>
              <a:gd fmla="*/ 2147483646 w 82" name="T36"/>
              <a:gd fmla="*/ 2147483646 h 104" name="T37"/>
              <a:gd fmla="*/ 2147483646 w 82" name="T38"/>
              <a:gd fmla="*/ 2147483646 h 104" name="T39"/>
              <a:gd fmla="*/ 2147483646 w 82" name="T40"/>
              <a:gd fmla="*/ 2147483646 h 104" name="T41"/>
              <a:gd fmla="*/ 2147483646 w 82" name="T42"/>
              <a:gd fmla="*/ 2147483646 h 104" name="T43"/>
              <a:gd fmla="*/ 2147483646 w 82" name="T44"/>
              <a:gd fmla="*/ 2147483646 h 104" name="T45"/>
              <a:gd fmla="*/ 2147483646 w 82" name="T46"/>
              <a:gd fmla="*/ 2147483646 h 104" name="T47"/>
              <a:gd fmla="*/ 2147483646 w 82" name="T48"/>
              <a:gd fmla="*/ 2147483646 h 104" name="T49"/>
              <a:gd fmla="*/ 2147483646 w 82" name="T50"/>
              <a:gd fmla="*/ 2147483646 h 104" name="T51"/>
              <a:gd fmla="*/ 2147483646 w 82" name="T52"/>
              <a:gd fmla="*/ 2147483646 h 104" name="T53"/>
              <a:gd fmla="*/ 2147483646 w 82" name="T54"/>
              <a:gd fmla="*/ 2147483646 h 104" name="T55"/>
              <a:gd fmla="*/ 2147483646 w 82" name="T56"/>
              <a:gd fmla="*/ 2147483646 h 104" name="T57"/>
              <a:gd fmla="*/ 2147483646 w 82" name="T58"/>
              <a:gd fmla="*/ 2147483646 h 104" name="T59"/>
              <a:gd fmla="*/ 2147483646 w 82" name="T60"/>
              <a:gd fmla="*/ 2147483646 h 104" name="T61"/>
              <a:gd fmla="*/ 2147483646 w 82" name="T62"/>
              <a:gd fmla="*/ 2147483646 h 104" name="T63"/>
              <a:gd fmla="*/ 2147483646 w 82" name="T64"/>
              <a:gd fmla="*/ 2147483646 h 104" name="T65"/>
              <a:gd fmla="*/ 2147483646 w 82" name="T66"/>
              <a:gd fmla="*/ 2147483646 h 104" name="T67"/>
              <a:gd fmla="*/ 2147483646 w 82" name="T68"/>
              <a:gd fmla="*/ 2147483646 h 104" name="T69"/>
              <a:gd fmla="*/ 2147483646 w 82" name="T70"/>
              <a:gd fmla="*/ 2147483646 h 104" name="T71"/>
              <a:gd fmla="*/ 2147483646 w 82" name="T72"/>
              <a:gd fmla="*/ 2147483646 h 104" name="T73"/>
              <a:gd fmla="*/ 2147483646 w 82" name="T74"/>
              <a:gd fmla="*/ 2147483646 h 104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w 82" name="T114"/>
              <a:gd fmla="*/ 0 h 104" name="T115"/>
              <a:gd fmla="*/ 82 w 82" name="T116"/>
              <a:gd fmla="*/ 104 h 104" name="T117"/>
            </a:gdLst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b="T117" l="T114" r="T116" t="T115"/>
            <a:pathLst>
              <a:path h="104" w="82">
                <a:moveTo>
                  <a:pt x="46" y="67"/>
                </a:moveTo>
                <a:cubicBezTo>
                  <a:pt x="48" y="67"/>
                  <a:pt x="49" y="69"/>
                  <a:pt x="49" y="72"/>
                </a:cubicBezTo>
                <a:cubicBezTo>
                  <a:pt x="49" y="74"/>
                  <a:pt x="48" y="76"/>
                  <a:pt x="46" y="76"/>
                </a:cubicBezTo>
                <a:cubicBezTo>
                  <a:pt x="44" y="76"/>
                  <a:pt x="43" y="74"/>
                  <a:pt x="43" y="72"/>
                </a:cubicBezTo>
                <a:cubicBezTo>
                  <a:pt x="43" y="69"/>
                  <a:pt x="44" y="67"/>
                  <a:pt x="46" y="67"/>
                </a:cubicBezTo>
                <a:close/>
                <a:moveTo>
                  <a:pt x="60" y="99"/>
                </a:moveTo>
                <a:cubicBezTo>
                  <a:pt x="62" y="104"/>
                  <a:pt x="62" y="104"/>
                  <a:pt x="62" y="104"/>
                </a:cubicBezTo>
                <a:cubicBezTo>
                  <a:pt x="69" y="104"/>
                  <a:pt x="69" y="104"/>
                  <a:pt x="69" y="104"/>
                </a:cubicBezTo>
                <a:cubicBezTo>
                  <a:pt x="69" y="91"/>
                  <a:pt x="69" y="91"/>
                  <a:pt x="69" y="91"/>
                </a:cubicBezTo>
                <a:cubicBezTo>
                  <a:pt x="74" y="85"/>
                  <a:pt x="77" y="77"/>
                  <a:pt x="77" y="69"/>
                </a:cubicBezTo>
                <a:cubicBezTo>
                  <a:pt x="77" y="64"/>
                  <a:pt x="76" y="59"/>
                  <a:pt x="74" y="55"/>
                </a:cubicBezTo>
                <a:cubicBezTo>
                  <a:pt x="79" y="48"/>
                  <a:pt x="82" y="37"/>
                  <a:pt x="77" y="27"/>
                </a:cubicBezTo>
                <a:cubicBezTo>
                  <a:pt x="70" y="28"/>
                  <a:pt x="62" y="32"/>
                  <a:pt x="58" y="38"/>
                </a:cubicBezTo>
                <a:cubicBezTo>
                  <a:pt x="56" y="37"/>
                  <a:pt x="54" y="36"/>
                  <a:pt x="52" y="35"/>
                </a:cubicBezTo>
                <a:cubicBezTo>
                  <a:pt x="51" y="38"/>
                  <a:pt x="51" y="38"/>
                  <a:pt x="51" y="38"/>
                </a:cubicBezTo>
                <a:cubicBezTo>
                  <a:pt x="43" y="37"/>
                  <a:pt x="40" y="37"/>
                  <a:pt x="32" y="38"/>
                </a:cubicBezTo>
                <a:cubicBezTo>
                  <a:pt x="31" y="35"/>
                  <a:pt x="31" y="35"/>
                  <a:pt x="31" y="35"/>
                </a:cubicBezTo>
                <a:cubicBezTo>
                  <a:pt x="28" y="36"/>
                  <a:pt x="26" y="36"/>
                  <a:pt x="24" y="38"/>
                </a:cubicBezTo>
                <a:cubicBezTo>
                  <a:pt x="19" y="32"/>
                  <a:pt x="12" y="28"/>
                  <a:pt x="5" y="27"/>
                </a:cubicBezTo>
                <a:cubicBezTo>
                  <a:pt x="0" y="37"/>
                  <a:pt x="2" y="48"/>
                  <a:pt x="8" y="54"/>
                </a:cubicBezTo>
                <a:cubicBezTo>
                  <a:pt x="6" y="59"/>
                  <a:pt x="5" y="64"/>
                  <a:pt x="5" y="69"/>
                </a:cubicBezTo>
                <a:cubicBezTo>
                  <a:pt x="5" y="77"/>
                  <a:pt x="7" y="84"/>
                  <a:pt x="12" y="90"/>
                </a:cubicBezTo>
                <a:cubicBezTo>
                  <a:pt x="12" y="104"/>
                  <a:pt x="12" y="104"/>
                  <a:pt x="12" y="104"/>
                </a:cubicBezTo>
                <a:cubicBezTo>
                  <a:pt x="19" y="104"/>
                  <a:pt x="19" y="104"/>
                  <a:pt x="19" y="104"/>
                </a:cubicBezTo>
                <a:cubicBezTo>
                  <a:pt x="21" y="99"/>
                  <a:pt x="21" y="99"/>
                  <a:pt x="21" y="99"/>
                </a:cubicBezTo>
                <a:cubicBezTo>
                  <a:pt x="27" y="102"/>
                  <a:pt x="33" y="104"/>
                  <a:pt x="41" y="104"/>
                </a:cubicBezTo>
                <a:cubicBezTo>
                  <a:pt x="48" y="104"/>
                  <a:pt x="54" y="102"/>
                  <a:pt x="60" y="99"/>
                </a:cubicBezTo>
                <a:close/>
                <a:moveTo>
                  <a:pt x="41" y="0"/>
                </a:moveTo>
                <a:cubicBezTo>
                  <a:pt x="46" y="0"/>
                  <a:pt x="50" y="2"/>
                  <a:pt x="53" y="5"/>
                </a:cubicBezTo>
                <a:cubicBezTo>
                  <a:pt x="57" y="9"/>
                  <a:pt x="58" y="13"/>
                  <a:pt x="58" y="18"/>
                </a:cubicBezTo>
                <a:cubicBezTo>
                  <a:pt x="58" y="22"/>
                  <a:pt x="57" y="27"/>
                  <a:pt x="53" y="30"/>
                </a:cubicBezTo>
                <a:cubicBezTo>
                  <a:pt x="50" y="33"/>
                  <a:pt x="46" y="35"/>
                  <a:pt x="41" y="35"/>
                </a:cubicBezTo>
                <a:cubicBezTo>
                  <a:pt x="36" y="35"/>
                  <a:pt x="32" y="33"/>
                  <a:pt x="29" y="30"/>
                </a:cubicBezTo>
                <a:cubicBezTo>
                  <a:pt x="26" y="27"/>
                  <a:pt x="24" y="22"/>
                  <a:pt x="24" y="18"/>
                </a:cubicBezTo>
                <a:cubicBezTo>
                  <a:pt x="24" y="13"/>
                  <a:pt x="26" y="9"/>
                  <a:pt x="29" y="5"/>
                </a:cubicBezTo>
                <a:cubicBezTo>
                  <a:pt x="32" y="2"/>
                  <a:pt x="36" y="0"/>
                  <a:pt x="41" y="0"/>
                </a:cubicBezTo>
                <a:close/>
                <a:moveTo>
                  <a:pt x="48" y="11"/>
                </a:moveTo>
                <a:cubicBezTo>
                  <a:pt x="50" y="12"/>
                  <a:pt x="51" y="15"/>
                  <a:pt x="51" y="18"/>
                </a:cubicBezTo>
                <a:cubicBezTo>
                  <a:pt x="51" y="20"/>
                  <a:pt x="50" y="23"/>
                  <a:pt x="48" y="25"/>
                </a:cubicBezTo>
                <a:cubicBezTo>
                  <a:pt x="46" y="26"/>
                  <a:pt x="44" y="28"/>
                  <a:pt x="41" y="28"/>
                </a:cubicBezTo>
                <a:cubicBezTo>
                  <a:pt x="39" y="28"/>
                  <a:pt x="36" y="26"/>
                  <a:pt x="34" y="25"/>
                </a:cubicBezTo>
                <a:cubicBezTo>
                  <a:pt x="32" y="23"/>
                  <a:pt x="31" y="20"/>
                  <a:pt x="31" y="18"/>
                </a:cubicBezTo>
                <a:cubicBezTo>
                  <a:pt x="31" y="15"/>
                  <a:pt x="32" y="12"/>
                  <a:pt x="34" y="11"/>
                </a:cubicBezTo>
                <a:cubicBezTo>
                  <a:pt x="36" y="9"/>
                  <a:pt x="39" y="8"/>
                  <a:pt x="41" y="8"/>
                </a:cubicBezTo>
                <a:cubicBezTo>
                  <a:pt x="44" y="8"/>
                  <a:pt x="46" y="9"/>
                  <a:pt x="48" y="11"/>
                </a:cubicBezTo>
                <a:close/>
                <a:moveTo>
                  <a:pt x="41" y="58"/>
                </a:moveTo>
                <a:cubicBezTo>
                  <a:pt x="33" y="58"/>
                  <a:pt x="26" y="64"/>
                  <a:pt x="26" y="71"/>
                </a:cubicBezTo>
                <a:cubicBezTo>
                  <a:pt x="26" y="79"/>
                  <a:pt x="33" y="85"/>
                  <a:pt x="41" y="85"/>
                </a:cubicBezTo>
                <a:cubicBezTo>
                  <a:pt x="48" y="85"/>
                  <a:pt x="55" y="79"/>
                  <a:pt x="55" y="71"/>
                </a:cubicBezTo>
                <a:cubicBezTo>
                  <a:pt x="55" y="64"/>
                  <a:pt x="48" y="58"/>
                  <a:pt x="41" y="58"/>
                </a:cubicBezTo>
                <a:close/>
                <a:moveTo>
                  <a:pt x="20" y="57"/>
                </a:moveTo>
                <a:cubicBezTo>
                  <a:pt x="20" y="56"/>
                  <a:pt x="20" y="55"/>
                  <a:pt x="21" y="54"/>
                </a:cubicBezTo>
                <a:cubicBezTo>
                  <a:pt x="21" y="52"/>
                  <a:pt x="22" y="51"/>
                  <a:pt x="24" y="50"/>
                </a:cubicBezTo>
                <a:cubicBezTo>
                  <a:pt x="25" y="49"/>
                  <a:pt x="27" y="49"/>
                  <a:pt x="28" y="49"/>
                </a:cubicBezTo>
                <a:cubicBezTo>
                  <a:pt x="30" y="49"/>
                  <a:pt x="32" y="49"/>
                  <a:pt x="34" y="50"/>
                </a:cubicBezTo>
                <a:cubicBezTo>
                  <a:pt x="32" y="54"/>
                  <a:pt x="32" y="54"/>
                  <a:pt x="32" y="54"/>
                </a:cubicBezTo>
                <a:cubicBezTo>
                  <a:pt x="31" y="53"/>
                  <a:pt x="30" y="53"/>
                  <a:pt x="29" y="53"/>
                </a:cubicBezTo>
                <a:cubicBezTo>
                  <a:pt x="28" y="53"/>
                  <a:pt x="27" y="53"/>
                  <a:pt x="26" y="54"/>
                </a:cubicBezTo>
                <a:cubicBezTo>
                  <a:pt x="26" y="54"/>
                  <a:pt x="25" y="55"/>
                  <a:pt x="25" y="55"/>
                </a:cubicBezTo>
                <a:cubicBezTo>
                  <a:pt x="25" y="56"/>
                  <a:pt x="24" y="57"/>
                  <a:pt x="24" y="57"/>
                </a:cubicBezTo>
                <a:cubicBezTo>
                  <a:pt x="20" y="57"/>
                  <a:pt x="20" y="57"/>
                  <a:pt x="20" y="57"/>
                </a:cubicBezTo>
                <a:close/>
                <a:moveTo>
                  <a:pt x="62" y="57"/>
                </a:moveTo>
                <a:cubicBezTo>
                  <a:pt x="57" y="57"/>
                  <a:pt x="57" y="57"/>
                  <a:pt x="57" y="57"/>
                </a:cubicBezTo>
                <a:cubicBezTo>
                  <a:pt x="57" y="57"/>
                  <a:pt x="57" y="56"/>
                  <a:pt x="57" y="55"/>
                </a:cubicBezTo>
                <a:cubicBezTo>
                  <a:pt x="57" y="55"/>
                  <a:pt x="56" y="54"/>
                  <a:pt x="56" y="54"/>
                </a:cubicBezTo>
                <a:cubicBezTo>
                  <a:pt x="55" y="53"/>
                  <a:pt x="54" y="53"/>
                  <a:pt x="53" y="53"/>
                </a:cubicBezTo>
                <a:cubicBezTo>
                  <a:pt x="52" y="53"/>
                  <a:pt x="51" y="53"/>
                  <a:pt x="50" y="54"/>
                </a:cubicBezTo>
                <a:cubicBezTo>
                  <a:pt x="48" y="50"/>
                  <a:pt x="48" y="50"/>
                  <a:pt x="48" y="50"/>
                </a:cubicBezTo>
                <a:cubicBezTo>
                  <a:pt x="50" y="49"/>
                  <a:pt x="52" y="49"/>
                  <a:pt x="53" y="49"/>
                </a:cubicBezTo>
                <a:cubicBezTo>
                  <a:pt x="55" y="49"/>
                  <a:pt x="57" y="49"/>
                  <a:pt x="58" y="50"/>
                </a:cubicBezTo>
                <a:cubicBezTo>
                  <a:pt x="59" y="51"/>
                  <a:pt x="60" y="52"/>
                  <a:pt x="61" y="54"/>
                </a:cubicBezTo>
                <a:cubicBezTo>
                  <a:pt x="62" y="55"/>
                  <a:pt x="62" y="56"/>
                  <a:pt x="62" y="57"/>
                </a:cubicBezTo>
                <a:close/>
                <a:moveTo>
                  <a:pt x="35" y="67"/>
                </a:moveTo>
                <a:cubicBezTo>
                  <a:pt x="37" y="67"/>
                  <a:pt x="38" y="69"/>
                  <a:pt x="38" y="72"/>
                </a:cubicBezTo>
                <a:cubicBezTo>
                  <a:pt x="38" y="74"/>
                  <a:pt x="37" y="76"/>
                  <a:pt x="35" y="76"/>
                </a:cubicBezTo>
                <a:cubicBezTo>
                  <a:pt x="33" y="76"/>
                  <a:pt x="32" y="74"/>
                  <a:pt x="32" y="72"/>
                </a:cubicBezTo>
                <a:cubicBezTo>
                  <a:pt x="32" y="69"/>
                  <a:pt x="33" y="67"/>
                  <a:pt x="3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08" name="Freeform 25"/>
          <p:cNvSpPr>
            <a:spLocks noEditPoints="1"/>
          </p:cNvSpPr>
          <p:nvPr/>
        </p:nvSpPr>
        <p:spPr bwMode="auto">
          <a:xfrm>
            <a:off x="5619750" y="2684463"/>
            <a:ext cx="388938" cy="461962"/>
          </a:xfrm>
          <a:custGeom>
            <a:gdLst>
              <a:gd fmla="*/ 2147483646 w 78" name="T0"/>
              <a:gd fmla="*/ 2147483646 h 112" name="T1"/>
              <a:gd fmla="*/ 2147483646 w 78" name="T2"/>
              <a:gd fmla="*/ 2147483646 h 112" name="T3"/>
              <a:gd fmla="*/ 2147483646 w 78" name="T4"/>
              <a:gd fmla="*/ 2147483646 h 112" name="T5"/>
              <a:gd fmla="*/ 2147483646 w 78" name="T6"/>
              <a:gd fmla="*/ 2147483646 h 112" name="T7"/>
              <a:gd fmla="*/ 2147483646 w 78" name="T8"/>
              <a:gd fmla="*/ 2147483646 h 112" name="T9"/>
              <a:gd fmla="*/ 2147483646 w 78" name="T10"/>
              <a:gd fmla="*/ 2147483646 h 112" name="T11"/>
              <a:gd fmla="*/ 2147483646 w 78" name="T12"/>
              <a:gd fmla="*/ 2147483646 h 112" name="T13"/>
              <a:gd fmla="*/ 2147483646 w 78" name="T14"/>
              <a:gd fmla="*/ 2147483646 h 112" name="T15"/>
              <a:gd fmla="*/ 2147483646 w 78" name="T16"/>
              <a:gd fmla="*/ 2147483646 h 112" name="T17"/>
              <a:gd fmla="*/ 2147483646 w 78" name="T18"/>
              <a:gd fmla="*/ 2147483646 h 112" name="T19"/>
              <a:gd fmla="*/ 2147483646 w 78" name="T20"/>
              <a:gd fmla="*/ 2147483646 h 112" name="T21"/>
              <a:gd fmla="*/ 2147483646 w 78" name="T22"/>
              <a:gd fmla="*/ 2147483646 h 112" name="T23"/>
              <a:gd fmla="*/ 2147483646 w 78" name="T24"/>
              <a:gd fmla="*/ 2147483646 h 112" name="T25"/>
              <a:gd fmla="*/ 2147483646 w 78" name="T26"/>
              <a:gd fmla="*/ 2147483646 h 112" name="T27"/>
              <a:gd fmla="*/ 2147483646 w 78" name="T28"/>
              <a:gd fmla="*/ 2147483646 h 112" name="T29"/>
              <a:gd fmla="*/ 2147483646 w 78" name="T30"/>
              <a:gd fmla="*/ 2147483646 h 112" name="T31"/>
              <a:gd fmla="*/ 2147483646 w 78" name="T32"/>
              <a:gd fmla="*/ 2147483646 h 112" name="T33"/>
              <a:gd fmla="*/ 2147483646 w 78" name="T34"/>
              <a:gd fmla="*/ 2147483646 h 112" name="T35"/>
              <a:gd fmla="*/ 2147483646 w 78" name="T36"/>
              <a:gd fmla="*/ 2147483646 h 112" name="T37"/>
              <a:gd fmla="*/ 2147483646 w 78" name="T38"/>
              <a:gd fmla="*/ 2147483646 h 112" name="T39"/>
              <a:gd fmla="*/ 2147483646 w 78" name="T40"/>
              <a:gd fmla="*/ 2147483646 h 112" name="T41"/>
              <a:gd fmla="*/ 2147483646 w 78" name="T42"/>
              <a:gd fmla="*/ 2147483646 h 112" name="T43"/>
              <a:gd fmla="*/ 2147483646 w 78" name="T44"/>
              <a:gd fmla="*/ 2147483646 h 112" name="T45"/>
              <a:gd fmla="*/ 2147483646 w 78" name="T46"/>
              <a:gd fmla="*/ 2147483646 h 112" name="T47"/>
              <a:gd fmla="*/ 2147483646 w 78" name="T48"/>
              <a:gd fmla="*/ 2147483646 h 112" name="T49"/>
              <a:gd fmla="*/ 2147483646 w 78" name="T50"/>
              <a:gd fmla="*/ 2147483646 h 112" name="T51"/>
              <a:gd fmla="*/ 2147483646 w 78" name="T52"/>
              <a:gd fmla="*/ 2147483646 h 112" name="T53"/>
              <a:gd fmla="*/ 2147483646 w 78" name="T54"/>
              <a:gd fmla="*/ 2147483646 h 112" name="T55"/>
              <a:gd fmla="*/ 2147483646 w 78" name="T56"/>
              <a:gd fmla="*/ 2147483646 h 112" name="T57"/>
              <a:gd fmla="*/ 2147483646 w 78" name="T58"/>
              <a:gd fmla="*/ 2147483646 h 112" name="T59"/>
              <a:gd fmla="*/ 2147483646 w 78" name="T60"/>
              <a:gd fmla="*/ 2147483646 h 112" name="T61"/>
              <a:gd fmla="*/ 2147483646 w 78" name="T62"/>
              <a:gd fmla="*/ 2147483646 h 112" name="T63"/>
              <a:gd fmla="*/ 2147483646 w 78" name="T64"/>
              <a:gd fmla="*/ 2147483646 h 112" name="T65"/>
              <a:gd fmla="*/ 2147483646 w 78" name="T66"/>
              <a:gd fmla="*/ 2147483646 h 112" name="T67"/>
              <a:gd fmla="*/ 2147483646 w 78" name="T68"/>
              <a:gd fmla="*/ 2147483646 h 112" name="T69"/>
              <a:gd fmla="*/ 2147483646 w 78" name="T70"/>
              <a:gd fmla="*/ 2147483646 h 112" name="T71"/>
              <a:gd fmla="*/ 2147483646 w 78" name="T72"/>
              <a:gd fmla="*/ 2147483646 h 112" name="T73"/>
              <a:gd fmla="*/ 2147483646 w 78" name="T74"/>
              <a:gd fmla="*/ 2147483646 h 112" name="T75"/>
              <a:gd fmla="*/ 2147483646 w 78" name="T76"/>
              <a:gd fmla="*/ 2147483646 h 112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w 78" name="T117"/>
              <a:gd fmla="*/ 0 h 112" name="T118"/>
              <a:gd fmla="*/ 78 w 78" name="T119"/>
              <a:gd fmla="*/ 112 h 112" name="T120"/>
            </a:gdLst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b="T120" l="T117" r="T119" t="T118"/>
            <a:pathLst>
              <a:path h="112" w="78">
                <a:moveTo>
                  <a:pt x="21" y="36"/>
                </a:moveTo>
                <a:cubicBezTo>
                  <a:pt x="20" y="27"/>
                  <a:pt x="20" y="19"/>
                  <a:pt x="21" y="11"/>
                </a:cubicBezTo>
                <a:cubicBezTo>
                  <a:pt x="37" y="0"/>
                  <a:pt x="45" y="13"/>
                  <a:pt x="58" y="11"/>
                </a:cubicBezTo>
                <a:cubicBezTo>
                  <a:pt x="59" y="19"/>
                  <a:pt x="59" y="29"/>
                  <a:pt x="57" y="36"/>
                </a:cubicBezTo>
                <a:cubicBezTo>
                  <a:pt x="57" y="40"/>
                  <a:pt x="55" y="44"/>
                  <a:pt x="53" y="47"/>
                </a:cubicBezTo>
                <a:cubicBezTo>
                  <a:pt x="49" y="51"/>
                  <a:pt x="44" y="53"/>
                  <a:pt x="39" y="53"/>
                </a:cubicBezTo>
                <a:cubicBezTo>
                  <a:pt x="39" y="53"/>
                  <a:pt x="39" y="53"/>
                  <a:pt x="39" y="53"/>
                </a:cubicBezTo>
                <a:cubicBezTo>
                  <a:pt x="34" y="53"/>
                  <a:pt x="29" y="51"/>
                  <a:pt x="26" y="47"/>
                </a:cubicBezTo>
                <a:cubicBezTo>
                  <a:pt x="24" y="44"/>
                  <a:pt x="22" y="40"/>
                  <a:pt x="21" y="36"/>
                </a:cubicBezTo>
                <a:close/>
                <a:moveTo>
                  <a:pt x="13" y="107"/>
                </a:moveTo>
                <a:cubicBezTo>
                  <a:pt x="67" y="107"/>
                  <a:pt x="67" y="107"/>
                  <a:pt x="67" y="107"/>
                </a:cubicBezTo>
                <a:cubicBezTo>
                  <a:pt x="64" y="112"/>
                  <a:pt x="64" y="112"/>
                  <a:pt x="64" y="112"/>
                </a:cubicBezTo>
                <a:cubicBezTo>
                  <a:pt x="16" y="112"/>
                  <a:pt x="16" y="112"/>
                  <a:pt x="16" y="112"/>
                </a:cubicBezTo>
                <a:cubicBezTo>
                  <a:pt x="13" y="107"/>
                  <a:pt x="13" y="107"/>
                  <a:pt x="13" y="107"/>
                </a:cubicBezTo>
                <a:close/>
                <a:moveTo>
                  <a:pt x="70" y="67"/>
                </a:moveTo>
                <a:cubicBezTo>
                  <a:pt x="76" y="90"/>
                  <a:pt x="76" y="90"/>
                  <a:pt x="76" y="90"/>
                </a:cubicBezTo>
                <a:cubicBezTo>
                  <a:pt x="78" y="98"/>
                  <a:pt x="77" y="103"/>
                  <a:pt x="68" y="103"/>
                </a:cubicBezTo>
                <a:cubicBezTo>
                  <a:pt x="66" y="103"/>
                  <a:pt x="66" y="103"/>
                  <a:pt x="66" y="103"/>
                </a:cubicBezTo>
                <a:cubicBezTo>
                  <a:pt x="66" y="72"/>
                  <a:pt x="66" y="72"/>
                  <a:pt x="66" y="72"/>
                </a:cubicBezTo>
                <a:cubicBezTo>
                  <a:pt x="42" y="72"/>
                  <a:pt x="42" y="72"/>
                  <a:pt x="42" y="72"/>
                </a:cubicBezTo>
                <a:cubicBezTo>
                  <a:pt x="49" y="56"/>
                  <a:pt x="49" y="56"/>
                  <a:pt x="49" y="56"/>
                </a:cubicBezTo>
                <a:cubicBezTo>
                  <a:pt x="51" y="54"/>
                  <a:pt x="51" y="54"/>
                  <a:pt x="51" y="54"/>
                </a:cubicBezTo>
                <a:cubicBezTo>
                  <a:pt x="65" y="57"/>
                  <a:pt x="65" y="57"/>
                  <a:pt x="65" y="57"/>
                </a:cubicBezTo>
                <a:cubicBezTo>
                  <a:pt x="66" y="57"/>
                  <a:pt x="66" y="57"/>
                  <a:pt x="66" y="57"/>
                </a:cubicBezTo>
                <a:cubicBezTo>
                  <a:pt x="66" y="58"/>
                  <a:pt x="66" y="58"/>
                  <a:pt x="66" y="58"/>
                </a:cubicBezTo>
                <a:cubicBezTo>
                  <a:pt x="68" y="61"/>
                  <a:pt x="69" y="64"/>
                  <a:pt x="70" y="67"/>
                </a:cubicBezTo>
                <a:cubicBezTo>
                  <a:pt x="70" y="67"/>
                  <a:pt x="70" y="67"/>
                  <a:pt x="70" y="67"/>
                </a:cubicBezTo>
                <a:close/>
                <a:moveTo>
                  <a:pt x="14" y="103"/>
                </a:moveTo>
                <a:cubicBezTo>
                  <a:pt x="11" y="103"/>
                  <a:pt x="11" y="103"/>
                  <a:pt x="11" y="103"/>
                </a:cubicBezTo>
                <a:cubicBezTo>
                  <a:pt x="1" y="103"/>
                  <a:pt x="0" y="98"/>
                  <a:pt x="3" y="90"/>
                </a:cubicBezTo>
                <a:cubicBezTo>
                  <a:pt x="9" y="67"/>
                  <a:pt x="9" y="67"/>
                  <a:pt x="9" y="67"/>
                </a:cubicBezTo>
                <a:cubicBezTo>
                  <a:pt x="9" y="63"/>
                  <a:pt x="11" y="60"/>
                  <a:pt x="14" y="58"/>
                </a:cubicBezTo>
                <a:cubicBezTo>
                  <a:pt x="14" y="57"/>
                  <a:pt x="14" y="57"/>
                  <a:pt x="14" y="57"/>
                </a:cubicBezTo>
                <a:cubicBezTo>
                  <a:pt x="14" y="57"/>
                  <a:pt x="14" y="57"/>
                  <a:pt x="14" y="57"/>
                </a:cubicBezTo>
                <a:cubicBezTo>
                  <a:pt x="28" y="54"/>
                  <a:pt x="28" y="54"/>
                  <a:pt x="28" y="54"/>
                </a:cubicBezTo>
                <a:cubicBezTo>
                  <a:pt x="30" y="56"/>
                  <a:pt x="30" y="56"/>
                  <a:pt x="30" y="56"/>
                </a:cubicBezTo>
                <a:cubicBezTo>
                  <a:pt x="38" y="72"/>
                  <a:pt x="38" y="72"/>
                  <a:pt x="38" y="72"/>
                </a:cubicBezTo>
                <a:cubicBezTo>
                  <a:pt x="14" y="72"/>
                  <a:pt x="14" y="72"/>
                  <a:pt x="14" y="72"/>
                </a:cubicBezTo>
                <a:lnTo>
                  <a:pt x="14" y="103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09" name="Freeform 26"/>
          <p:cNvSpPr>
            <a:spLocks noEditPoints="1"/>
          </p:cNvSpPr>
          <p:nvPr/>
        </p:nvSpPr>
        <p:spPr bwMode="auto">
          <a:xfrm>
            <a:off x="5588000" y="2027238"/>
            <a:ext cx="425450" cy="392112"/>
          </a:xfrm>
          <a:custGeom>
            <a:gdLst>
              <a:gd fmla="*/ 2147483646 w 85" name="T0"/>
              <a:gd fmla="*/ 2147483646 h 95" name="T1"/>
              <a:gd fmla="*/ 2147483646 w 85" name="T2"/>
              <a:gd fmla="*/ 2147483646 h 95" name="T3"/>
              <a:gd fmla="*/ 2147483646 w 85" name="T4"/>
              <a:gd fmla="*/ 2147483646 h 95" name="T5"/>
              <a:gd fmla="*/ 2147483646 w 85" name="T6"/>
              <a:gd fmla="*/ 2147483646 h 95" name="T7"/>
              <a:gd fmla="*/ 2147483646 w 85" name="T8"/>
              <a:gd fmla="*/ 2147483646 h 95" name="T9"/>
              <a:gd fmla="*/ 2147483646 w 85" name="T10"/>
              <a:gd fmla="*/ 2147483646 h 95" name="T11"/>
              <a:gd fmla="*/ 2147483646 w 85" name="T12"/>
              <a:gd fmla="*/ 2147483646 h 95" name="T13"/>
              <a:gd fmla="*/ 2147483646 w 85" name="T14"/>
              <a:gd fmla="*/ 2147483646 h 95" name="T15"/>
              <a:gd fmla="*/ 2147483646 w 85" name="T16"/>
              <a:gd fmla="*/ 2147483646 h 95" name="T17"/>
              <a:gd fmla="*/ 2147483646 w 85" name="T18"/>
              <a:gd fmla="*/ 2147483646 h 95" name="T19"/>
              <a:gd fmla="*/ 2147483646 w 85" name="T20"/>
              <a:gd fmla="*/ 2147483646 h 95" name="T21"/>
              <a:gd fmla="*/ 2147483646 w 85" name="T22"/>
              <a:gd fmla="*/ 2147483646 h 95" name="T23"/>
              <a:gd fmla="*/ 0 w 85" name="T24"/>
              <a:gd fmla="*/ 2147483646 h 95" name="T25"/>
              <a:gd fmla="*/ 2147483646 w 85" name="T26"/>
              <a:gd fmla="*/ 2147483646 h 95" name="T27"/>
              <a:gd fmla="*/ 2147483646 w 85" name="T28"/>
              <a:gd fmla="*/ 2147483646 h 95" name="T29"/>
              <a:gd fmla="*/ 2147483646 w 85" name="T30"/>
              <a:gd fmla="*/ 2147483646 h 95" name="T31"/>
              <a:gd fmla="*/ 2147483646 w 85" name="T32"/>
              <a:gd fmla="*/ 2147483646 h 95" name="T33"/>
              <a:gd fmla="*/ 2147483646 w 85" name="T34"/>
              <a:gd fmla="*/ 2147483646 h 95" name="T35"/>
              <a:gd fmla="*/ 2147483646 w 85" name="T36"/>
              <a:gd fmla="*/ 2147483646 h 95" name="T37"/>
              <a:gd fmla="*/ 2147483646 w 85" name="T38"/>
              <a:gd fmla="*/ 2147483646 h 95" name="T39"/>
              <a:gd fmla="*/ 2147483646 w 85" name="T40"/>
              <a:gd fmla="*/ 2147483646 h 95" name="T41"/>
              <a:gd fmla="*/ 2147483646 w 85" name="T42"/>
              <a:gd fmla="*/ 2147483646 h 95" name="T43"/>
              <a:gd fmla="*/ 2147483646 w 85" name="T44"/>
              <a:gd fmla="*/ 2147483646 h 95" name="T45"/>
              <a:gd fmla="*/ 2147483646 w 85" name="T46"/>
              <a:gd fmla="*/ 2147483646 h 95" name="T47"/>
              <a:gd fmla="*/ 2147483646 w 85" name="T48"/>
              <a:gd fmla="*/ 2147483646 h 95" name="T49"/>
              <a:gd fmla="*/ 2147483646 w 85" name="T50"/>
              <a:gd fmla="*/ 2147483646 h 95" name="T51"/>
              <a:gd fmla="*/ 2147483646 w 85" name="T52"/>
              <a:gd fmla="*/ 2147483646 h 95" name="T53"/>
              <a:gd fmla="*/ 2147483646 w 85" name="T54"/>
              <a:gd fmla="*/ 2147483646 h 95" name="T55"/>
              <a:gd fmla="*/ 2147483646 w 85" name="T56"/>
              <a:gd fmla="*/ 2147483646 h 95" name="T57"/>
              <a:gd fmla="*/ 2147483646 w 85" name="T58"/>
              <a:gd fmla="*/ 2147483646 h 95" name="T59"/>
              <a:gd fmla="*/ 2147483646 w 85" name="T60"/>
              <a:gd fmla="*/ 2147483646 h 95" name="T61"/>
              <a:gd fmla="*/ 2147483646 w 85" name="T62"/>
              <a:gd fmla="*/ 2147483646 h 95" name="T63"/>
              <a:gd fmla="*/ 2147483646 w 85" name="T64"/>
              <a:gd fmla="*/ 2147483646 h 95" name="T65"/>
              <a:gd fmla="*/ 2147483646 w 85" name="T66"/>
              <a:gd fmla="*/ 2147483646 h 95" name="T67"/>
              <a:gd fmla="*/ 2147483646 w 85" name="T68"/>
              <a:gd fmla="*/ 2147483646 h 95" name="T69"/>
              <a:gd fmla="*/ 2147483646 w 85" name="T70"/>
              <a:gd fmla="*/ 2147483646 h 95" name="T71"/>
              <a:gd fmla="*/ 2147483646 w 85" name="T72"/>
              <a:gd fmla="*/ 2147483646 h 95" name="T73"/>
              <a:gd fmla="*/ 2147483646 w 85" name="T74"/>
              <a:gd fmla="*/ 2147483646 h 95" name="T75"/>
              <a:gd fmla="*/ 2147483646 w 85" name="T76"/>
              <a:gd fmla="*/ 2147483646 h 95" name="T77"/>
              <a:gd fmla="*/ 2147483646 w 85" name="T78"/>
              <a:gd fmla="*/ 2147483646 h 95" name="T79"/>
              <a:gd fmla="*/ 2147483646 w 85" name="T80"/>
              <a:gd fmla="*/ 2147483646 h 95" name="T81"/>
              <a:gd fmla="*/ 2147483646 w 85" name="T82"/>
              <a:gd fmla="*/ 2147483646 h 95" name="T83"/>
              <a:gd fmla="*/ 2147483646 w 85" name="T84"/>
              <a:gd fmla="*/ 2147483646 h 95" name="T85"/>
              <a:gd fmla="*/ 2147483646 w 85" name="T86"/>
              <a:gd fmla="*/ 2147483646 h 95" name="T87"/>
              <a:gd fmla="*/ 2147483646 w 85" name="T88"/>
              <a:gd fmla="*/ 2147483646 h 95" name="T89"/>
              <a:gd fmla="*/ 2147483646 w 85" name="T90"/>
              <a:gd fmla="*/ 2147483646 h 95" name="T91"/>
              <a:gd fmla="*/ 2147483646 w 85" name="T92"/>
              <a:gd fmla="*/ 2147483646 h 95" name="T93"/>
              <a:gd fmla="*/ 2147483646 w 85" name="T94"/>
              <a:gd fmla="*/ 2147483646 h 95" name="T95"/>
              <a:gd fmla="*/ 2147483646 w 85" name="T96"/>
              <a:gd fmla="*/ 0 h 95" name="T97"/>
              <a:gd fmla="*/ 2147483646 w 85" name="T98"/>
              <a:gd fmla="*/ 2147483646 h 95" name="T99"/>
              <a:gd fmla="*/ 2147483646 w 85" name="T100"/>
              <a:gd fmla="*/ 2147483646 h 95" name="T101"/>
              <a:gd fmla="*/ 2147483646 w 85" name="T102"/>
              <a:gd fmla="*/ 2147483646 h 95" name="T103"/>
              <a:gd fmla="*/ 2147483646 w 85" name="T104"/>
              <a:gd fmla="*/ 2147483646 h 95" name="T105"/>
              <a:gd fmla="*/ 2147483646 w 85" name="T106"/>
              <a:gd fmla="*/ 2147483646 h 95" name="T107"/>
              <a:gd fmla="*/ 2147483646 w 85" name="T108"/>
              <a:gd fmla="*/ 2147483646 h 95" name="T109"/>
              <a:gd fmla="*/ 2147483646 w 85" name="T110"/>
              <a:gd fmla="*/ 2147483646 h 95" name="T111"/>
              <a:gd fmla="*/ 2147483646 w 85" name="T112"/>
              <a:gd fmla="*/ 2147483646 h 95" name="T113"/>
              <a:gd fmla="*/ 2147483646 w 85" name="T114"/>
              <a:gd fmla="*/ 2147483646 h 95" name="T115"/>
              <a:gd fmla="*/ 2147483646 w 85" name="T116"/>
              <a:gd fmla="*/ 2147483646 h 95" name="T117"/>
              <a:gd fmla="*/ 2147483646 w 85" name="T118"/>
              <a:gd fmla="*/ 2147483646 h 95" name="T119"/>
              <a:gd fmla="*/ 2147483646 w 85" name="T120"/>
              <a:gd fmla="*/ 2147483646 h 95" name="T121"/>
              <a:gd fmla="*/ 2147483646 w 85" name="T122"/>
              <a:gd fmla="*/ 2147483646 h 95" name="T123"/>
              <a:gd fmla="*/ 2147483646 w 85" name="T124"/>
              <a:gd fmla="*/ 0 h 95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60000 65536" name="T186"/>
              <a:gd fmla="*/ 0 60000 65536" name="T187"/>
              <a:gd fmla="*/ 0 60000 65536" name="T188"/>
              <a:gd fmla="*/ 0 w 85" name="T189"/>
              <a:gd fmla="*/ 0 h 95" name="T190"/>
              <a:gd fmla="*/ 85 w 85" name="T191"/>
              <a:gd fmla="*/ 95 h 95" name="T192"/>
            </a:gdLst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b="T192" l="T189" r="T191" t="T190"/>
            <a:pathLst>
              <a:path h="95" w="85">
                <a:moveTo>
                  <a:pt x="50" y="91"/>
                </a:moveTo>
                <a:cubicBezTo>
                  <a:pt x="53" y="87"/>
                  <a:pt x="55" y="83"/>
                  <a:pt x="58" y="80"/>
                </a:cubicBezTo>
                <a:cubicBezTo>
                  <a:pt x="59" y="78"/>
                  <a:pt x="58" y="76"/>
                  <a:pt x="57" y="74"/>
                </a:cubicBezTo>
                <a:cubicBezTo>
                  <a:pt x="52" y="70"/>
                  <a:pt x="48" y="66"/>
                  <a:pt x="44" y="62"/>
                </a:cubicBezTo>
                <a:cubicBezTo>
                  <a:pt x="42" y="60"/>
                  <a:pt x="40" y="60"/>
                  <a:pt x="38" y="61"/>
                </a:cubicBezTo>
                <a:cubicBezTo>
                  <a:pt x="36" y="62"/>
                  <a:pt x="33" y="64"/>
                  <a:pt x="30" y="66"/>
                </a:cubicBezTo>
                <a:cubicBezTo>
                  <a:pt x="21" y="52"/>
                  <a:pt x="20" y="45"/>
                  <a:pt x="18" y="35"/>
                </a:cubicBezTo>
                <a:cubicBezTo>
                  <a:pt x="20" y="33"/>
                  <a:pt x="23" y="31"/>
                  <a:pt x="26" y="30"/>
                </a:cubicBezTo>
                <a:cubicBezTo>
                  <a:pt x="28" y="29"/>
                  <a:pt x="28" y="27"/>
                  <a:pt x="28" y="24"/>
                </a:cubicBezTo>
                <a:cubicBezTo>
                  <a:pt x="26" y="19"/>
                  <a:pt x="24" y="13"/>
                  <a:pt x="23" y="7"/>
                </a:cubicBezTo>
                <a:cubicBezTo>
                  <a:pt x="22" y="5"/>
                  <a:pt x="21" y="3"/>
                  <a:pt x="19" y="4"/>
                </a:cubicBezTo>
                <a:cubicBezTo>
                  <a:pt x="14" y="4"/>
                  <a:pt x="9" y="4"/>
                  <a:pt x="5" y="5"/>
                </a:cubicBezTo>
                <a:cubicBezTo>
                  <a:pt x="1" y="5"/>
                  <a:pt x="0" y="7"/>
                  <a:pt x="0" y="10"/>
                </a:cubicBezTo>
                <a:cubicBezTo>
                  <a:pt x="2" y="45"/>
                  <a:pt x="15" y="77"/>
                  <a:pt x="43" y="93"/>
                </a:cubicBezTo>
                <a:cubicBezTo>
                  <a:pt x="46" y="95"/>
                  <a:pt x="48" y="95"/>
                  <a:pt x="50" y="91"/>
                </a:cubicBezTo>
                <a:close/>
                <a:moveTo>
                  <a:pt x="46" y="52"/>
                </a:moveTo>
                <a:cubicBezTo>
                  <a:pt x="32" y="52"/>
                  <a:pt x="32" y="52"/>
                  <a:pt x="32" y="52"/>
                </a:cubicBezTo>
                <a:cubicBezTo>
                  <a:pt x="33" y="49"/>
                  <a:pt x="33" y="49"/>
                  <a:pt x="33" y="49"/>
                </a:cubicBezTo>
                <a:cubicBezTo>
                  <a:pt x="41" y="37"/>
                  <a:pt x="41" y="37"/>
                  <a:pt x="41" y="37"/>
                </a:cubicBezTo>
                <a:cubicBezTo>
                  <a:pt x="41" y="35"/>
                  <a:pt x="42" y="34"/>
                  <a:pt x="42" y="31"/>
                </a:cubicBezTo>
                <a:cubicBezTo>
                  <a:pt x="42" y="30"/>
                  <a:pt x="42" y="29"/>
                  <a:pt x="41" y="29"/>
                </a:cubicBezTo>
                <a:cubicBezTo>
                  <a:pt x="41" y="29"/>
                  <a:pt x="40" y="30"/>
                  <a:pt x="40" y="31"/>
                </a:cubicBezTo>
                <a:cubicBezTo>
                  <a:pt x="39" y="35"/>
                  <a:pt x="39" y="35"/>
                  <a:pt x="39" y="35"/>
                </a:cubicBezTo>
                <a:cubicBezTo>
                  <a:pt x="34" y="35"/>
                  <a:pt x="34" y="35"/>
                  <a:pt x="34" y="35"/>
                </a:cubicBezTo>
                <a:cubicBezTo>
                  <a:pt x="35" y="30"/>
                  <a:pt x="35" y="30"/>
                  <a:pt x="35" y="30"/>
                </a:cubicBezTo>
                <a:cubicBezTo>
                  <a:pt x="35" y="27"/>
                  <a:pt x="38" y="25"/>
                  <a:pt x="42" y="25"/>
                </a:cubicBezTo>
                <a:cubicBezTo>
                  <a:pt x="45" y="25"/>
                  <a:pt x="46" y="26"/>
                  <a:pt x="47" y="27"/>
                </a:cubicBezTo>
                <a:cubicBezTo>
                  <a:pt x="48" y="28"/>
                  <a:pt x="48" y="31"/>
                  <a:pt x="48" y="33"/>
                </a:cubicBezTo>
                <a:cubicBezTo>
                  <a:pt x="48" y="35"/>
                  <a:pt x="47" y="36"/>
                  <a:pt x="47" y="36"/>
                </a:cubicBezTo>
                <a:cubicBezTo>
                  <a:pt x="39" y="49"/>
                  <a:pt x="39" y="49"/>
                  <a:pt x="39" y="49"/>
                </a:cubicBezTo>
                <a:cubicBezTo>
                  <a:pt x="46" y="49"/>
                  <a:pt x="46" y="49"/>
                  <a:pt x="46" y="49"/>
                </a:cubicBezTo>
                <a:cubicBezTo>
                  <a:pt x="46" y="52"/>
                  <a:pt x="46" y="52"/>
                  <a:pt x="46" y="52"/>
                </a:cubicBezTo>
                <a:close/>
                <a:moveTo>
                  <a:pt x="63" y="49"/>
                </a:moveTo>
                <a:cubicBezTo>
                  <a:pt x="60" y="49"/>
                  <a:pt x="60" y="49"/>
                  <a:pt x="60" y="49"/>
                </a:cubicBezTo>
                <a:cubicBezTo>
                  <a:pt x="60" y="52"/>
                  <a:pt x="60" y="52"/>
                  <a:pt x="60" y="52"/>
                </a:cubicBezTo>
                <a:cubicBezTo>
                  <a:pt x="54" y="52"/>
                  <a:pt x="54" y="52"/>
                  <a:pt x="54" y="52"/>
                </a:cubicBezTo>
                <a:cubicBezTo>
                  <a:pt x="55" y="49"/>
                  <a:pt x="55" y="49"/>
                  <a:pt x="55" y="49"/>
                </a:cubicBezTo>
                <a:cubicBezTo>
                  <a:pt x="47" y="49"/>
                  <a:pt x="47" y="49"/>
                  <a:pt x="47" y="49"/>
                </a:cubicBezTo>
                <a:cubicBezTo>
                  <a:pt x="47" y="45"/>
                  <a:pt x="47" y="45"/>
                  <a:pt x="47" y="45"/>
                </a:cubicBezTo>
                <a:cubicBezTo>
                  <a:pt x="55" y="26"/>
                  <a:pt x="55" y="26"/>
                  <a:pt x="55" y="26"/>
                </a:cubicBezTo>
                <a:cubicBezTo>
                  <a:pt x="63" y="26"/>
                  <a:pt x="63" y="26"/>
                  <a:pt x="63" y="26"/>
                </a:cubicBezTo>
                <a:cubicBezTo>
                  <a:pt x="61" y="45"/>
                  <a:pt x="61" y="45"/>
                  <a:pt x="61" y="45"/>
                </a:cubicBezTo>
                <a:cubicBezTo>
                  <a:pt x="64" y="45"/>
                  <a:pt x="64" y="45"/>
                  <a:pt x="64" y="45"/>
                </a:cubicBezTo>
                <a:cubicBezTo>
                  <a:pt x="63" y="49"/>
                  <a:pt x="63" y="49"/>
                  <a:pt x="63" y="49"/>
                </a:cubicBezTo>
                <a:close/>
                <a:moveTo>
                  <a:pt x="55" y="45"/>
                </a:moveTo>
                <a:cubicBezTo>
                  <a:pt x="52" y="45"/>
                  <a:pt x="52" y="45"/>
                  <a:pt x="52" y="45"/>
                </a:cubicBezTo>
                <a:cubicBezTo>
                  <a:pt x="56" y="34"/>
                  <a:pt x="56" y="34"/>
                  <a:pt x="56" y="34"/>
                </a:cubicBezTo>
                <a:cubicBezTo>
                  <a:pt x="55" y="45"/>
                  <a:pt x="55" y="45"/>
                  <a:pt x="55" y="45"/>
                </a:cubicBezTo>
                <a:close/>
                <a:moveTo>
                  <a:pt x="43" y="0"/>
                </a:moveTo>
                <a:cubicBezTo>
                  <a:pt x="55" y="0"/>
                  <a:pt x="65" y="4"/>
                  <a:pt x="72" y="12"/>
                </a:cubicBezTo>
                <a:cubicBezTo>
                  <a:pt x="80" y="19"/>
                  <a:pt x="85" y="29"/>
                  <a:pt x="85" y="41"/>
                </a:cubicBezTo>
                <a:cubicBezTo>
                  <a:pt x="85" y="52"/>
                  <a:pt x="80" y="62"/>
                  <a:pt x="72" y="70"/>
                </a:cubicBezTo>
                <a:cubicBezTo>
                  <a:pt x="70" y="72"/>
                  <a:pt x="68" y="74"/>
                  <a:pt x="65" y="75"/>
                </a:cubicBezTo>
                <a:cubicBezTo>
                  <a:pt x="65" y="74"/>
                  <a:pt x="65" y="73"/>
                  <a:pt x="64" y="72"/>
                </a:cubicBezTo>
                <a:cubicBezTo>
                  <a:pt x="59" y="68"/>
                  <a:pt x="59" y="68"/>
                  <a:pt x="59" y="68"/>
                </a:cubicBezTo>
                <a:cubicBezTo>
                  <a:pt x="62" y="67"/>
                  <a:pt x="64" y="65"/>
                  <a:pt x="66" y="63"/>
                </a:cubicBezTo>
                <a:cubicBezTo>
                  <a:pt x="72" y="57"/>
                  <a:pt x="75" y="49"/>
                  <a:pt x="75" y="41"/>
                </a:cubicBezTo>
                <a:cubicBezTo>
                  <a:pt x="75" y="32"/>
                  <a:pt x="72" y="24"/>
                  <a:pt x="66" y="18"/>
                </a:cubicBezTo>
                <a:cubicBezTo>
                  <a:pt x="60" y="12"/>
                  <a:pt x="52" y="9"/>
                  <a:pt x="43" y="9"/>
                </a:cubicBezTo>
                <a:cubicBezTo>
                  <a:pt x="39" y="9"/>
                  <a:pt x="35" y="10"/>
                  <a:pt x="31" y="11"/>
                </a:cubicBezTo>
                <a:cubicBezTo>
                  <a:pt x="30" y="5"/>
                  <a:pt x="30" y="5"/>
                  <a:pt x="30" y="5"/>
                </a:cubicBezTo>
                <a:cubicBezTo>
                  <a:pt x="29" y="4"/>
                  <a:pt x="29" y="3"/>
                  <a:pt x="28" y="2"/>
                </a:cubicBezTo>
                <a:cubicBezTo>
                  <a:pt x="33" y="1"/>
                  <a:pt x="38" y="0"/>
                  <a:pt x="43" y="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10" name="Freeform 27"/>
          <p:cNvSpPr>
            <a:spLocks noEditPoints="1"/>
          </p:cNvSpPr>
          <p:nvPr/>
        </p:nvSpPr>
        <p:spPr bwMode="auto">
          <a:xfrm>
            <a:off x="4657725" y="2784475"/>
            <a:ext cx="415925" cy="336550"/>
          </a:xfrm>
          <a:custGeom>
            <a:gdLst>
              <a:gd fmla="*/ 2147483646 w 83" name="T0"/>
              <a:gd fmla="*/ 0 h 82" name="T1"/>
              <a:gd fmla="*/ 2147483646 w 83" name="T2"/>
              <a:gd fmla="*/ 0 h 82" name="T3"/>
              <a:gd fmla="*/ 2147483646 w 83" name="T4"/>
              <a:gd fmla="*/ 2147483646 h 82" name="T5"/>
              <a:gd fmla="*/ 2147483646 w 83" name="T6"/>
              <a:gd fmla="*/ 2147483646 h 82" name="T7"/>
              <a:gd fmla="*/ 2147483646 w 83" name="T8"/>
              <a:gd fmla="*/ 2147483646 h 82" name="T9"/>
              <a:gd fmla="*/ 2147483646 w 83" name="T10"/>
              <a:gd fmla="*/ 2147483646 h 82" name="T11"/>
              <a:gd fmla="*/ 2147483646 w 83" name="T12"/>
              <a:gd fmla="*/ 0 h 82" name="T13"/>
              <a:gd fmla="*/ 2147483646 w 83" name="T14"/>
              <a:gd fmla="*/ 0 h 82" name="T15"/>
              <a:gd fmla="*/ 2147483646 w 83" name="T16"/>
              <a:gd fmla="*/ 2147483646 h 82" name="T17"/>
              <a:gd fmla="*/ 2147483646 w 83" name="T18"/>
              <a:gd fmla="*/ 2147483646 h 82" name="T19"/>
              <a:gd fmla="*/ 2147483646 w 83" name="T20"/>
              <a:gd fmla="*/ 2147483646 h 82" name="T21"/>
              <a:gd fmla="*/ 2147483646 w 83" name="T22"/>
              <a:gd fmla="*/ 2147483646 h 82" name="T23"/>
              <a:gd fmla="*/ 0 w 83" name="T24"/>
              <a:gd fmla="*/ 2147483646 h 82" name="T25"/>
              <a:gd fmla="*/ 0 w 83" name="T26"/>
              <a:gd fmla="*/ 2147483646 h 82" name="T27"/>
              <a:gd fmla="*/ 2147483646 w 83" name="T28"/>
              <a:gd fmla="*/ 0 h 82" name="T29"/>
              <a:gd fmla="*/ 2147483646 w 83" name="T30"/>
              <a:gd fmla="*/ 2147483646 h 82" name="T31"/>
              <a:gd fmla="*/ 2147483646 w 83" name="T32"/>
              <a:gd fmla="*/ 2147483646 h 82" name="T33"/>
              <a:gd fmla="*/ 2147483646 w 83" name="T34"/>
              <a:gd fmla="*/ 2147483646 h 82" name="T35"/>
              <a:gd fmla="*/ 2147483646 w 83" name="T36"/>
              <a:gd fmla="*/ 2147483646 h 82" name="T37"/>
              <a:gd fmla="*/ 2147483646 w 83" name="T38"/>
              <a:gd fmla="*/ 2147483646 h 82" name="T39"/>
              <a:gd fmla="*/ 2147483646 w 83" name="T40"/>
              <a:gd fmla="*/ 2147483646 h 82" name="T41"/>
              <a:gd fmla="*/ 2147483646 w 83" name="T42"/>
              <a:gd fmla="*/ 2147483646 h 82" name="T43"/>
              <a:gd fmla="*/ 2147483646 w 83" name="T44"/>
              <a:gd fmla="*/ 2147483646 h 82" name="T45"/>
              <a:gd fmla="*/ 2147483646 w 83" name="T46"/>
              <a:gd fmla="*/ 2147483646 h 82" name="T47"/>
              <a:gd fmla="*/ 2147483646 w 83" name="T48"/>
              <a:gd fmla="*/ 2147483646 h 82" name="T49"/>
              <a:gd fmla="*/ 2147483646 w 83" name="T50"/>
              <a:gd fmla="*/ 2147483646 h 82" name="T51"/>
              <a:gd fmla="*/ 2147483646 w 83" name="T52"/>
              <a:gd fmla="*/ 2147483646 h 82" name="T53"/>
              <a:gd fmla="*/ 2147483646 w 83" name="T54"/>
              <a:gd fmla="*/ 2147483646 h 82" name="T55"/>
              <a:gd fmla="*/ 2147483646 w 83" name="T56"/>
              <a:gd fmla="*/ 2147483646 h 82" name="T57"/>
              <a:gd fmla="*/ 2147483646 w 83" name="T58"/>
              <a:gd fmla="*/ 2147483646 h 82" name="T59"/>
              <a:gd fmla="*/ 0 60000 65536" name="T60"/>
              <a:gd fmla="*/ 0 60000 65536" name="T61"/>
              <a:gd fmla="*/ 0 60000 65536" name="T62"/>
              <a:gd fmla="*/ 0 60000 65536" name="T63"/>
              <a:gd fmla="*/ 0 60000 65536" name="T64"/>
              <a:gd fmla="*/ 0 60000 65536" name="T65"/>
              <a:gd fmla="*/ 0 60000 65536" name="T66"/>
              <a:gd fmla="*/ 0 60000 65536" name="T67"/>
              <a:gd fmla="*/ 0 60000 65536" name="T68"/>
              <a:gd fmla="*/ 0 60000 65536" name="T69"/>
              <a:gd fmla="*/ 0 60000 65536" name="T70"/>
              <a:gd fmla="*/ 0 60000 65536" name="T71"/>
              <a:gd fmla="*/ 0 60000 65536" name="T72"/>
              <a:gd fmla="*/ 0 60000 65536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w 83" name="T90"/>
              <a:gd fmla="*/ 0 h 82" name="T91"/>
              <a:gd fmla="*/ 83 w 83" name="T92"/>
              <a:gd fmla="*/ 82 h 82" name="T93"/>
            </a:gdLst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b="T93" l="T90" r="T92" t="T91"/>
            <a:pathLst>
              <a:path h="82" w="83">
                <a:moveTo>
                  <a:pt x="12" y="0"/>
                </a:moveTo>
                <a:cubicBezTo>
                  <a:pt x="14" y="0"/>
                  <a:pt x="14" y="0"/>
                  <a:pt x="14" y="0"/>
                </a:cubicBezTo>
                <a:cubicBezTo>
                  <a:pt x="14" y="19"/>
                  <a:pt x="14" y="19"/>
                  <a:pt x="14" y="19"/>
                </a:cubicBezTo>
                <a:cubicBezTo>
                  <a:pt x="14" y="24"/>
                  <a:pt x="18" y="28"/>
                  <a:pt x="23" y="28"/>
                </a:cubicBezTo>
                <a:cubicBezTo>
                  <a:pt x="58" y="28"/>
                  <a:pt x="58" y="28"/>
                  <a:pt x="58" y="28"/>
                </a:cubicBezTo>
                <a:cubicBezTo>
                  <a:pt x="63" y="28"/>
                  <a:pt x="67" y="24"/>
                  <a:pt x="67" y="19"/>
                </a:cubicBezTo>
                <a:cubicBezTo>
                  <a:pt x="67" y="0"/>
                  <a:pt x="67" y="0"/>
                  <a:pt x="67" y="0"/>
                </a:cubicBezTo>
                <a:cubicBezTo>
                  <a:pt x="69" y="0"/>
                  <a:pt x="69" y="0"/>
                  <a:pt x="69" y="0"/>
                </a:cubicBezTo>
                <a:cubicBezTo>
                  <a:pt x="83" y="16"/>
                  <a:pt x="83" y="16"/>
                  <a:pt x="83" y="16"/>
                </a:cubicBezTo>
                <a:cubicBezTo>
                  <a:pt x="83" y="70"/>
                  <a:pt x="83" y="70"/>
                  <a:pt x="83" y="70"/>
                </a:cubicBezTo>
                <a:cubicBezTo>
                  <a:pt x="83" y="77"/>
                  <a:pt x="77" y="82"/>
                  <a:pt x="71" y="82"/>
                </a:cubicBezTo>
                <a:cubicBezTo>
                  <a:pt x="12" y="82"/>
                  <a:pt x="12" y="82"/>
                  <a:pt x="12" y="82"/>
                </a:cubicBezTo>
                <a:cubicBezTo>
                  <a:pt x="6" y="82"/>
                  <a:pt x="0" y="77"/>
                  <a:pt x="0" y="70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6"/>
                  <a:pt x="6" y="0"/>
                  <a:pt x="12" y="0"/>
                </a:cubicBezTo>
                <a:close/>
                <a:moveTo>
                  <a:pt x="22" y="4"/>
                </a:moveTo>
                <a:cubicBezTo>
                  <a:pt x="22" y="20"/>
                  <a:pt x="22" y="20"/>
                  <a:pt x="22" y="20"/>
                </a:cubicBezTo>
                <a:cubicBezTo>
                  <a:pt x="33" y="20"/>
                  <a:pt x="33" y="20"/>
                  <a:pt x="33" y="20"/>
                </a:cubicBezTo>
                <a:cubicBezTo>
                  <a:pt x="33" y="4"/>
                  <a:pt x="33" y="4"/>
                  <a:pt x="33" y="4"/>
                </a:cubicBezTo>
                <a:cubicBezTo>
                  <a:pt x="22" y="4"/>
                  <a:pt x="22" y="4"/>
                  <a:pt x="22" y="4"/>
                </a:cubicBezTo>
                <a:close/>
                <a:moveTo>
                  <a:pt x="8" y="68"/>
                </a:moveTo>
                <a:cubicBezTo>
                  <a:pt x="8" y="73"/>
                  <a:pt x="8" y="73"/>
                  <a:pt x="8" y="73"/>
                </a:cubicBezTo>
                <a:cubicBezTo>
                  <a:pt x="13" y="73"/>
                  <a:pt x="13" y="73"/>
                  <a:pt x="13" y="73"/>
                </a:cubicBezTo>
                <a:cubicBezTo>
                  <a:pt x="13" y="68"/>
                  <a:pt x="13" y="68"/>
                  <a:pt x="13" y="68"/>
                </a:cubicBezTo>
                <a:cubicBezTo>
                  <a:pt x="8" y="68"/>
                  <a:pt x="8" y="68"/>
                  <a:pt x="8" y="68"/>
                </a:cubicBezTo>
                <a:close/>
                <a:moveTo>
                  <a:pt x="69" y="68"/>
                </a:moveTo>
                <a:cubicBezTo>
                  <a:pt x="69" y="73"/>
                  <a:pt x="69" y="73"/>
                  <a:pt x="69" y="73"/>
                </a:cubicBezTo>
                <a:cubicBezTo>
                  <a:pt x="74" y="73"/>
                  <a:pt x="74" y="73"/>
                  <a:pt x="74" y="73"/>
                </a:cubicBezTo>
                <a:cubicBezTo>
                  <a:pt x="74" y="68"/>
                  <a:pt x="74" y="68"/>
                  <a:pt x="74" y="68"/>
                </a:cubicBezTo>
                <a:lnTo>
                  <a:pt x="69" y="68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11" name="Freeform 28"/>
          <p:cNvSpPr>
            <a:spLocks noEditPoints="1"/>
          </p:cNvSpPr>
          <p:nvPr/>
        </p:nvSpPr>
        <p:spPr bwMode="auto">
          <a:xfrm>
            <a:off x="5549900" y="1273175"/>
            <a:ext cx="539750" cy="331788"/>
          </a:xfrm>
          <a:custGeom>
            <a:gdLst>
              <a:gd fmla="*/ 2147483646 w 108" name="T0"/>
              <a:gd fmla="*/ 2147483646 h 81" name="T1"/>
              <a:gd fmla="*/ 2147483646 w 108" name="T2"/>
              <a:gd fmla="*/ 2147483646 h 81" name="T3"/>
              <a:gd fmla="*/ 2147483646 w 108" name="T4"/>
              <a:gd fmla="*/ 2147483646 h 81" name="T5"/>
              <a:gd fmla="*/ 2147483646 w 108" name="T6"/>
              <a:gd fmla="*/ 2147483646 h 81" name="T7"/>
              <a:gd fmla="*/ 2147483646 w 108" name="T8"/>
              <a:gd fmla="*/ 2147483646 h 81" name="T9"/>
              <a:gd fmla="*/ 2147483646 w 108" name="T10"/>
              <a:gd fmla="*/ 2147483646 h 81" name="T11"/>
              <a:gd fmla="*/ 2147483646 w 108" name="T12"/>
              <a:gd fmla="*/ 2147483646 h 81" name="T13"/>
              <a:gd fmla="*/ 2147483646 w 108" name="T14"/>
              <a:gd fmla="*/ 2147483646 h 81" name="T15"/>
              <a:gd fmla="*/ 2147483646 w 108" name="T16"/>
              <a:gd fmla="*/ 2147483646 h 81" name="T17"/>
              <a:gd fmla="*/ 2147483646 w 108" name="T18"/>
              <a:gd fmla="*/ 2147483646 h 81" name="T19"/>
              <a:gd fmla="*/ 2147483646 w 108" name="T20"/>
              <a:gd fmla="*/ 2147483646 h 81" name="T21"/>
              <a:gd fmla="*/ 2147483646 w 108" name="T22"/>
              <a:gd fmla="*/ 2147483646 h 81" name="T23"/>
              <a:gd fmla="*/ 2147483646 w 108" name="T24"/>
              <a:gd fmla="*/ 2147483646 h 81" name="T25"/>
              <a:gd fmla="*/ 2147483646 w 108" name="T26"/>
              <a:gd fmla="*/ 2147483646 h 81" name="T27"/>
              <a:gd fmla="*/ 2147483646 w 108" name="T28"/>
              <a:gd fmla="*/ 2147483646 h 81" name="T29"/>
              <a:gd fmla="*/ 0 w 108" name="T30"/>
              <a:gd fmla="*/ 2147483646 h 81" name="T31"/>
              <a:gd fmla="*/ 2147483646 w 108" name="T32"/>
              <a:gd fmla="*/ 2147483646 h 81" name="T33"/>
              <a:gd fmla="*/ 2147483646 w 108" name="T34"/>
              <a:gd fmla="*/ 2147483646 h 81" name="T35"/>
              <a:gd fmla="*/ 2147483646 w 108" name="T36"/>
              <a:gd fmla="*/ 2147483646 h 81" name="T37"/>
              <a:gd fmla="*/ 2147483646 w 108" name="T38"/>
              <a:gd fmla="*/ 2147483646 h 81" name="T39"/>
              <a:gd fmla="*/ 2147483646 w 108" name="T40"/>
              <a:gd fmla="*/ 2147483646 h 81" name="T41"/>
              <a:gd fmla="*/ 2147483646 w 108" name="T42"/>
              <a:gd fmla="*/ 2147483646 h 81" name="T43"/>
              <a:gd fmla="*/ 2147483646 w 108" name="T44"/>
              <a:gd fmla="*/ 2147483646 h 81" name="T45"/>
              <a:gd fmla="*/ 2147483646 w 108" name="T46"/>
              <a:gd fmla="*/ 2147483646 h 81" name="T47"/>
              <a:gd fmla="*/ 2147483646 w 108" name="T48"/>
              <a:gd fmla="*/ 2147483646 h 81" name="T49"/>
              <a:gd fmla="*/ 2147483646 w 108" name="T50"/>
              <a:gd fmla="*/ 2147483646 h 81" name="T51"/>
              <a:gd fmla="*/ 2147483646 w 108" name="T52"/>
              <a:gd fmla="*/ 2147483646 h 81" name="T53"/>
              <a:gd fmla="*/ 2147483646 w 108" name="T54"/>
              <a:gd fmla="*/ 2147483646 h 81" name="T55"/>
              <a:gd fmla="*/ 2147483646 w 108" name="T56"/>
              <a:gd fmla="*/ 2147483646 h 81" name="T57"/>
              <a:gd fmla="*/ 2147483646 w 108" name="T58"/>
              <a:gd fmla="*/ 2147483646 h 81" name="T59"/>
              <a:gd fmla="*/ 2147483646 w 108" name="T60"/>
              <a:gd fmla="*/ 2147483646 h 81" name="T61"/>
              <a:gd fmla="*/ 2147483646 w 108" name="T62"/>
              <a:gd fmla="*/ 2147483646 h 81" name="T63"/>
              <a:gd fmla="*/ 2147483646 w 108" name="T64"/>
              <a:gd fmla="*/ 2147483646 h 81" name="T65"/>
              <a:gd fmla="*/ 2147483646 w 108" name="T66"/>
              <a:gd fmla="*/ 2147483646 h 81" name="T67"/>
              <a:gd fmla="*/ 2147483646 w 108" name="T68"/>
              <a:gd fmla="*/ 2147483646 h 81" name="T69"/>
              <a:gd fmla="*/ 2147483646 w 108" name="T70"/>
              <a:gd fmla="*/ 2147483646 h 81" name="T71"/>
              <a:gd fmla="*/ 2147483646 w 108" name="T72"/>
              <a:gd fmla="*/ 2147483646 h 81" name="T73"/>
              <a:gd fmla="*/ 2147483646 w 108" name="T74"/>
              <a:gd fmla="*/ 2147483646 h 81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w 108" name="T114"/>
              <a:gd fmla="*/ 0 h 81" name="T115"/>
              <a:gd fmla="*/ 108 w 108" name="T116"/>
              <a:gd fmla="*/ 81 h 81" name="T117"/>
            </a:gdLst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b="T117" l="T114" r="T116" t="T115"/>
            <a:pathLst>
              <a:path h="81" w="108">
                <a:moveTo>
                  <a:pt x="3" y="54"/>
                </a:moveTo>
                <a:cubicBezTo>
                  <a:pt x="9" y="51"/>
                  <a:pt x="15" y="49"/>
                  <a:pt x="21" y="47"/>
                </a:cubicBezTo>
                <a:cubicBezTo>
                  <a:pt x="23" y="45"/>
                  <a:pt x="24" y="44"/>
                  <a:pt x="26" y="43"/>
                </a:cubicBezTo>
                <a:cubicBezTo>
                  <a:pt x="35" y="62"/>
                  <a:pt x="35" y="62"/>
                  <a:pt x="35" y="62"/>
                </a:cubicBezTo>
                <a:cubicBezTo>
                  <a:pt x="43" y="43"/>
                  <a:pt x="43" y="43"/>
                  <a:pt x="43" y="43"/>
                </a:cubicBezTo>
                <a:cubicBezTo>
                  <a:pt x="45" y="44"/>
                  <a:pt x="46" y="46"/>
                  <a:pt x="48" y="47"/>
                </a:cubicBezTo>
                <a:cubicBezTo>
                  <a:pt x="60" y="51"/>
                  <a:pt x="60" y="51"/>
                  <a:pt x="60" y="51"/>
                </a:cubicBezTo>
                <a:cubicBezTo>
                  <a:pt x="60" y="51"/>
                  <a:pt x="61" y="50"/>
                  <a:pt x="61" y="50"/>
                </a:cubicBezTo>
                <a:cubicBezTo>
                  <a:pt x="65" y="48"/>
                  <a:pt x="69" y="47"/>
                  <a:pt x="72" y="46"/>
                </a:cubicBezTo>
                <a:cubicBezTo>
                  <a:pt x="75" y="52"/>
                  <a:pt x="79" y="57"/>
                  <a:pt x="84" y="60"/>
                </a:cubicBezTo>
                <a:cubicBezTo>
                  <a:pt x="89" y="57"/>
                  <a:pt x="93" y="52"/>
                  <a:pt x="96" y="46"/>
                </a:cubicBezTo>
                <a:cubicBezTo>
                  <a:pt x="99" y="47"/>
                  <a:pt x="102" y="48"/>
                  <a:pt x="105" y="48"/>
                </a:cubicBezTo>
                <a:cubicBezTo>
                  <a:pt x="108" y="53"/>
                  <a:pt x="108" y="64"/>
                  <a:pt x="108" y="71"/>
                </a:cubicBezTo>
                <a:cubicBezTo>
                  <a:pt x="70" y="71"/>
                  <a:pt x="70" y="71"/>
                  <a:pt x="70" y="71"/>
                </a:cubicBezTo>
                <a:cubicBezTo>
                  <a:pt x="70" y="74"/>
                  <a:pt x="70" y="77"/>
                  <a:pt x="70" y="81"/>
                </a:cubicBezTo>
                <a:cubicBezTo>
                  <a:pt x="47" y="81"/>
                  <a:pt x="24" y="81"/>
                  <a:pt x="0" y="81"/>
                </a:cubicBezTo>
                <a:cubicBezTo>
                  <a:pt x="0" y="68"/>
                  <a:pt x="1" y="58"/>
                  <a:pt x="3" y="54"/>
                </a:cubicBezTo>
                <a:close/>
                <a:moveTo>
                  <a:pt x="74" y="26"/>
                </a:moveTo>
                <a:cubicBezTo>
                  <a:pt x="79" y="27"/>
                  <a:pt x="89" y="26"/>
                  <a:pt x="94" y="24"/>
                </a:cubicBezTo>
                <a:cubicBezTo>
                  <a:pt x="94" y="27"/>
                  <a:pt x="94" y="32"/>
                  <a:pt x="92" y="37"/>
                </a:cubicBezTo>
                <a:cubicBezTo>
                  <a:pt x="91" y="39"/>
                  <a:pt x="90" y="40"/>
                  <a:pt x="89" y="41"/>
                </a:cubicBezTo>
                <a:cubicBezTo>
                  <a:pt x="99" y="42"/>
                  <a:pt x="99" y="42"/>
                  <a:pt x="99" y="42"/>
                </a:cubicBezTo>
                <a:cubicBezTo>
                  <a:pt x="99" y="42"/>
                  <a:pt x="98" y="33"/>
                  <a:pt x="98" y="31"/>
                </a:cubicBezTo>
                <a:cubicBezTo>
                  <a:pt x="102" y="2"/>
                  <a:pt x="65" y="2"/>
                  <a:pt x="69" y="31"/>
                </a:cubicBezTo>
                <a:cubicBezTo>
                  <a:pt x="69" y="33"/>
                  <a:pt x="68" y="42"/>
                  <a:pt x="68" y="42"/>
                </a:cubicBezTo>
                <a:cubicBezTo>
                  <a:pt x="78" y="41"/>
                  <a:pt x="78" y="41"/>
                  <a:pt x="78" y="41"/>
                </a:cubicBezTo>
                <a:cubicBezTo>
                  <a:pt x="77" y="40"/>
                  <a:pt x="76" y="39"/>
                  <a:pt x="75" y="37"/>
                </a:cubicBezTo>
                <a:cubicBezTo>
                  <a:pt x="74" y="33"/>
                  <a:pt x="73" y="29"/>
                  <a:pt x="74" y="26"/>
                </a:cubicBezTo>
                <a:cubicBezTo>
                  <a:pt x="74" y="26"/>
                  <a:pt x="74" y="26"/>
                  <a:pt x="74" y="26"/>
                </a:cubicBezTo>
                <a:close/>
                <a:moveTo>
                  <a:pt x="22" y="30"/>
                </a:moveTo>
                <a:cubicBezTo>
                  <a:pt x="21" y="25"/>
                  <a:pt x="21" y="21"/>
                  <a:pt x="23" y="15"/>
                </a:cubicBezTo>
                <a:cubicBezTo>
                  <a:pt x="29" y="11"/>
                  <a:pt x="37" y="17"/>
                  <a:pt x="47" y="15"/>
                </a:cubicBezTo>
                <a:cubicBezTo>
                  <a:pt x="48" y="20"/>
                  <a:pt x="48" y="24"/>
                  <a:pt x="48" y="31"/>
                </a:cubicBezTo>
                <a:cubicBezTo>
                  <a:pt x="48" y="31"/>
                  <a:pt x="52" y="27"/>
                  <a:pt x="52" y="25"/>
                </a:cubicBezTo>
                <a:cubicBezTo>
                  <a:pt x="53" y="22"/>
                  <a:pt x="52" y="10"/>
                  <a:pt x="50" y="8"/>
                </a:cubicBezTo>
                <a:cubicBezTo>
                  <a:pt x="45" y="0"/>
                  <a:pt x="26" y="0"/>
                  <a:pt x="20" y="6"/>
                </a:cubicBezTo>
                <a:cubicBezTo>
                  <a:pt x="18" y="8"/>
                  <a:pt x="16" y="25"/>
                  <a:pt x="18" y="27"/>
                </a:cubicBezTo>
                <a:cubicBezTo>
                  <a:pt x="20" y="29"/>
                  <a:pt x="22" y="30"/>
                  <a:pt x="22" y="3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12" name="Freeform 29"/>
          <p:cNvSpPr>
            <a:spLocks noEditPoints="1"/>
          </p:cNvSpPr>
          <p:nvPr/>
        </p:nvSpPr>
        <p:spPr bwMode="auto">
          <a:xfrm>
            <a:off x="2778125" y="2008188"/>
            <a:ext cx="400050" cy="365125"/>
          </a:xfrm>
          <a:custGeom>
            <a:gdLst>
              <a:gd fmla="*/ 2147483646 w 80" name="T0"/>
              <a:gd fmla="*/ 2147483646 h 89" name="T1"/>
              <a:gd fmla="*/ 2147483646 w 80" name="T2"/>
              <a:gd fmla="*/ 2147483646 h 89" name="T3"/>
              <a:gd fmla="*/ 2147483646 w 80" name="T4"/>
              <a:gd fmla="*/ 2147483646 h 89" name="T5"/>
              <a:gd fmla="*/ 2147483646 w 80" name="T6"/>
              <a:gd fmla="*/ 2147483646 h 89" name="T7"/>
              <a:gd fmla="*/ 2147483646 w 80" name="T8"/>
              <a:gd fmla="*/ 2147483646 h 89" name="T9"/>
              <a:gd fmla="*/ 2147483646 w 80" name="T10"/>
              <a:gd fmla="*/ 2147483646 h 89" name="T11"/>
              <a:gd fmla="*/ 2147483646 w 80" name="T12"/>
              <a:gd fmla="*/ 2147483646 h 89" name="T13"/>
              <a:gd fmla="*/ 2147483646 w 80" name="T14"/>
              <a:gd fmla="*/ 2147483646 h 89" name="T15"/>
              <a:gd fmla="*/ 2147483646 w 80" name="T16"/>
              <a:gd fmla="*/ 2147483646 h 89" name="T17"/>
              <a:gd fmla="*/ 2147483646 w 80" name="T18"/>
              <a:gd fmla="*/ 2147483646 h 89" name="T19"/>
              <a:gd fmla="*/ 2147483646 w 80" name="T20"/>
              <a:gd fmla="*/ 2147483646 h 89" name="T21"/>
              <a:gd fmla="*/ 2147483646 w 80" name="T22"/>
              <a:gd fmla="*/ 2147483646 h 89" name="T23"/>
              <a:gd fmla="*/ 2147483646 w 80" name="T24"/>
              <a:gd fmla="*/ 2147483646 h 89" name="T25"/>
              <a:gd fmla="*/ 2147483646 w 80" name="T26"/>
              <a:gd fmla="*/ 2147483646 h 89" name="T27"/>
              <a:gd fmla="*/ 2147483646 w 80" name="T28"/>
              <a:gd fmla="*/ 2147483646 h 89" name="T29"/>
              <a:gd fmla="*/ 2147483646 w 80" name="T30"/>
              <a:gd fmla="*/ 2147483646 h 89" name="T31"/>
              <a:gd fmla="*/ 2147483646 w 80" name="T32"/>
              <a:gd fmla="*/ 2147483646 h 89" name="T33"/>
              <a:gd fmla="*/ 2147483646 w 80" name="T34"/>
              <a:gd fmla="*/ 0 h 89" name="T35"/>
              <a:gd fmla="*/ 2147483646 w 80" name="T36"/>
              <a:gd fmla="*/ 2147483646 h 89" name="T37"/>
              <a:gd fmla="*/ 2147483646 w 80" name="T38"/>
              <a:gd fmla="*/ 2147483646 h 89" name="T39"/>
              <a:gd fmla="*/ 2147483646 w 80" name="T40"/>
              <a:gd fmla="*/ 2147483646 h 89" name="T41"/>
              <a:gd fmla="*/ 2147483646 w 80" name="T42"/>
              <a:gd fmla="*/ 2147483646 h 89" name="T43"/>
              <a:gd fmla="*/ 0 w 80" name="T44"/>
              <a:gd fmla="*/ 2147483646 h 89" name="T45"/>
              <a:gd fmla="*/ 2147483646 w 80" name="T46"/>
              <a:gd fmla="*/ 0 h 89" name="T47"/>
              <a:gd fmla="*/ 2147483646 w 80" name="T48"/>
              <a:gd fmla="*/ 2147483646 h 89" name="T49"/>
              <a:gd fmla="*/ 2147483646 w 80" name="T50"/>
              <a:gd fmla="*/ 2147483646 h 89" name="T51"/>
              <a:gd fmla="*/ 2147483646 w 80" name="T52"/>
              <a:gd fmla="*/ 2147483646 h 89" name="T53"/>
              <a:gd fmla="*/ 2147483646 w 80" name="T54"/>
              <a:gd fmla="*/ 2147483646 h 89" name="T55"/>
              <a:gd fmla="*/ 2147483646 w 80" name="T56"/>
              <a:gd fmla="*/ 2147483646 h 89" name="T57"/>
              <a:gd fmla="*/ 2147483646 w 80" name="T58"/>
              <a:gd fmla="*/ 2147483646 h 89" name="T59"/>
              <a:gd fmla="*/ 2147483646 w 80" name="T60"/>
              <a:gd fmla="*/ 2147483646 h 89" name="T61"/>
              <a:gd fmla="*/ 2147483646 w 80" name="T62"/>
              <a:gd fmla="*/ 2147483646 h 89" name="T63"/>
              <a:gd fmla="*/ 2147483646 w 80" name="T64"/>
              <a:gd fmla="*/ 2147483646 h 89" name="T65"/>
              <a:gd fmla="*/ 2147483646 w 80" name="T66"/>
              <a:gd fmla="*/ 2147483646 h 89" name="T67"/>
              <a:gd fmla="*/ 2147483646 w 80" name="T68"/>
              <a:gd fmla="*/ 2147483646 h 89" name="T69"/>
              <a:gd fmla="*/ 2147483646 w 80" name="T70"/>
              <a:gd fmla="*/ 2147483646 h 89" name="T71"/>
              <a:gd fmla="*/ 2147483646 w 80" name="T72"/>
              <a:gd fmla="*/ 2147483646 h 89" name="T73"/>
              <a:gd fmla="*/ 2147483646 w 80" name="T74"/>
              <a:gd fmla="*/ 2147483646 h 89" name="T75"/>
              <a:gd fmla="*/ 2147483646 w 80" name="T76"/>
              <a:gd fmla="*/ 2147483646 h 89" name="T77"/>
              <a:gd fmla="*/ 2147483646 w 80" name="T78"/>
              <a:gd fmla="*/ 2147483646 h 89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w 80" name="T120"/>
              <a:gd fmla="*/ 0 h 89" name="T121"/>
              <a:gd fmla="*/ 80 w 80" name="T122"/>
              <a:gd fmla="*/ 89 h 89" name="T123"/>
            </a:gdLst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b="T123" l="T120" r="T122" t="T121"/>
            <a:pathLst>
              <a:path h="89" w="80">
                <a:moveTo>
                  <a:pt x="70" y="78"/>
                </a:moveTo>
                <a:cubicBezTo>
                  <a:pt x="70" y="82"/>
                  <a:pt x="70" y="82"/>
                  <a:pt x="70" y="82"/>
                </a:cubicBezTo>
                <a:cubicBezTo>
                  <a:pt x="57" y="82"/>
                  <a:pt x="57" y="82"/>
                  <a:pt x="57" y="82"/>
                </a:cubicBezTo>
                <a:cubicBezTo>
                  <a:pt x="57" y="78"/>
                  <a:pt x="57" y="78"/>
                  <a:pt x="57" y="78"/>
                </a:cubicBezTo>
                <a:cubicBezTo>
                  <a:pt x="56" y="77"/>
                  <a:pt x="55" y="77"/>
                  <a:pt x="54" y="77"/>
                </a:cubicBezTo>
                <a:cubicBezTo>
                  <a:pt x="54" y="63"/>
                  <a:pt x="54" y="63"/>
                  <a:pt x="54" y="63"/>
                </a:cubicBezTo>
                <a:cubicBezTo>
                  <a:pt x="54" y="56"/>
                  <a:pt x="54" y="56"/>
                  <a:pt x="54" y="56"/>
                </a:cubicBezTo>
                <a:cubicBezTo>
                  <a:pt x="54" y="51"/>
                  <a:pt x="54" y="51"/>
                  <a:pt x="54" y="51"/>
                </a:cubicBezTo>
                <a:cubicBezTo>
                  <a:pt x="60" y="51"/>
                  <a:pt x="60" y="51"/>
                  <a:pt x="60" y="51"/>
                </a:cubicBezTo>
                <a:cubicBezTo>
                  <a:pt x="60" y="66"/>
                  <a:pt x="60" y="66"/>
                  <a:pt x="60" y="66"/>
                </a:cubicBezTo>
                <a:cubicBezTo>
                  <a:pt x="60" y="68"/>
                  <a:pt x="61" y="69"/>
                  <a:pt x="63" y="69"/>
                </a:cubicBezTo>
                <a:cubicBezTo>
                  <a:pt x="65" y="69"/>
                  <a:pt x="66" y="68"/>
                  <a:pt x="66" y="66"/>
                </a:cubicBezTo>
                <a:cubicBezTo>
                  <a:pt x="66" y="59"/>
                  <a:pt x="66" y="59"/>
                  <a:pt x="66" y="59"/>
                </a:cubicBezTo>
                <a:cubicBezTo>
                  <a:pt x="66" y="57"/>
                  <a:pt x="65" y="55"/>
                  <a:pt x="64" y="53"/>
                </a:cubicBezTo>
                <a:cubicBezTo>
                  <a:pt x="63" y="52"/>
                  <a:pt x="59" y="49"/>
                  <a:pt x="54" y="43"/>
                </a:cubicBezTo>
                <a:cubicBezTo>
                  <a:pt x="54" y="33"/>
                  <a:pt x="54" y="33"/>
                  <a:pt x="54" y="33"/>
                </a:cubicBezTo>
                <a:cubicBezTo>
                  <a:pt x="54" y="26"/>
                  <a:pt x="54" y="26"/>
                  <a:pt x="54" y="26"/>
                </a:cubicBezTo>
                <a:cubicBezTo>
                  <a:pt x="54" y="12"/>
                  <a:pt x="54" y="12"/>
                  <a:pt x="54" y="12"/>
                </a:cubicBezTo>
                <a:cubicBezTo>
                  <a:pt x="55" y="12"/>
                  <a:pt x="56" y="11"/>
                  <a:pt x="57" y="11"/>
                </a:cubicBezTo>
                <a:cubicBezTo>
                  <a:pt x="57" y="7"/>
                  <a:pt x="57" y="7"/>
                  <a:pt x="57" y="7"/>
                </a:cubicBezTo>
                <a:cubicBezTo>
                  <a:pt x="70" y="7"/>
                  <a:pt x="70" y="7"/>
                  <a:pt x="70" y="7"/>
                </a:cubicBezTo>
                <a:cubicBezTo>
                  <a:pt x="70" y="11"/>
                  <a:pt x="70" y="11"/>
                  <a:pt x="70" y="11"/>
                </a:cubicBezTo>
                <a:cubicBezTo>
                  <a:pt x="76" y="13"/>
                  <a:pt x="79" y="16"/>
                  <a:pt x="79" y="22"/>
                </a:cubicBezTo>
                <a:cubicBezTo>
                  <a:pt x="79" y="34"/>
                  <a:pt x="79" y="34"/>
                  <a:pt x="79" y="34"/>
                </a:cubicBezTo>
                <a:cubicBezTo>
                  <a:pt x="66" y="34"/>
                  <a:pt x="66" y="34"/>
                  <a:pt x="66" y="34"/>
                </a:cubicBezTo>
                <a:cubicBezTo>
                  <a:pt x="66" y="22"/>
                  <a:pt x="66" y="22"/>
                  <a:pt x="66" y="22"/>
                </a:cubicBezTo>
                <a:cubicBezTo>
                  <a:pt x="66" y="20"/>
                  <a:pt x="65" y="20"/>
                  <a:pt x="63" y="20"/>
                </a:cubicBezTo>
                <a:cubicBezTo>
                  <a:pt x="62" y="20"/>
                  <a:pt x="61" y="21"/>
                  <a:pt x="61" y="23"/>
                </a:cubicBezTo>
                <a:cubicBezTo>
                  <a:pt x="61" y="28"/>
                  <a:pt x="61" y="28"/>
                  <a:pt x="61" y="28"/>
                </a:cubicBezTo>
                <a:cubicBezTo>
                  <a:pt x="61" y="30"/>
                  <a:pt x="63" y="33"/>
                  <a:pt x="66" y="37"/>
                </a:cubicBezTo>
                <a:cubicBezTo>
                  <a:pt x="73" y="43"/>
                  <a:pt x="77" y="47"/>
                  <a:pt x="78" y="50"/>
                </a:cubicBezTo>
                <a:cubicBezTo>
                  <a:pt x="80" y="52"/>
                  <a:pt x="80" y="54"/>
                  <a:pt x="80" y="57"/>
                </a:cubicBezTo>
                <a:cubicBezTo>
                  <a:pt x="80" y="65"/>
                  <a:pt x="80" y="65"/>
                  <a:pt x="80" y="65"/>
                </a:cubicBezTo>
                <a:cubicBezTo>
                  <a:pt x="80" y="72"/>
                  <a:pt x="77" y="77"/>
                  <a:pt x="70" y="78"/>
                </a:cubicBezTo>
                <a:close/>
                <a:moveTo>
                  <a:pt x="45" y="0"/>
                </a:moveTo>
                <a:cubicBezTo>
                  <a:pt x="46" y="0"/>
                  <a:pt x="47" y="0"/>
                  <a:pt x="48" y="0"/>
                </a:cubicBezTo>
                <a:cubicBezTo>
                  <a:pt x="48" y="11"/>
                  <a:pt x="48" y="11"/>
                  <a:pt x="48" y="11"/>
                </a:cubicBezTo>
                <a:cubicBezTo>
                  <a:pt x="48" y="26"/>
                  <a:pt x="48" y="26"/>
                  <a:pt x="48" y="26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56"/>
                  <a:pt x="48" y="56"/>
                  <a:pt x="48" y="56"/>
                </a:cubicBezTo>
                <a:cubicBezTo>
                  <a:pt x="48" y="63"/>
                  <a:pt x="48" y="63"/>
                  <a:pt x="48" y="63"/>
                </a:cubicBezTo>
                <a:cubicBezTo>
                  <a:pt x="48" y="78"/>
                  <a:pt x="48" y="78"/>
                  <a:pt x="48" y="78"/>
                </a:cubicBezTo>
                <a:cubicBezTo>
                  <a:pt x="48" y="89"/>
                  <a:pt x="48" y="89"/>
                  <a:pt x="48" y="89"/>
                </a:cubicBezTo>
                <a:cubicBezTo>
                  <a:pt x="47" y="89"/>
                  <a:pt x="46" y="89"/>
                  <a:pt x="45" y="89"/>
                </a:cubicBezTo>
                <a:cubicBezTo>
                  <a:pt x="33" y="89"/>
                  <a:pt x="22" y="84"/>
                  <a:pt x="13" y="76"/>
                </a:cubicBezTo>
                <a:cubicBezTo>
                  <a:pt x="5" y="68"/>
                  <a:pt x="0" y="57"/>
                  <a:pt x="0" y="45"/>
                </a:cubicBezTo>
                <a:cubicBezTo>
                  <a:pt x="0" y="32"/>
                  <a:pt x="5" y="21"/>
                  <a:pt x="13" y="13"/>
                </a:cubicBezTo>
                <a:cubicBezTo>
                  <a:pt x="22" y="5"/>
                  <a:pt x="33" y="0"/>
                  <a:pt x="45" y="0"/>
                </a:cubicBezTo>
                <a:close/>
                <a:moveTo>
                  <a:pt x="38" y="63"/>
                </a:moveTo>
                <a:cubicBezTo>
                  <a:pt x="35" y="62"/>
                  <a:pt x="32" y="62"/>
                  <a:pt x="29" y="61"/>
                </a:cubicBezTo>
                <a:cubicBezTo>
                  <a:pt x="31" y="65"/>
                  <a:pt x="32" y="68"/>
                  <a:pt x="34" y="70"/>
                </a:cubicBezTo>
                <a:cubicBezTo>
                  <a:pt x="35" y="72"/>
                  <a:pt x="37" y="74"/>
                  <a:pt x="38" y="75"/>
                </a:cubicBezTo>
                <a:cubicBezTo>
                  <a:pt x="38" y="63"/>
                  <a:pt x="38" y="63"/>
                  <a:pt x="38" y="63"/>
                </a:cubicBezTo>
                <a:close/>
                <a:moveTo>
                  <a:pt x="21" y="59"/>
                </a:moveTo>
                <a:cubicBezTo>
                  <a:pt x="21" y="59"/>
                  <a:pt x="21" y="59"/>
                  <a:pt x="21" y="59"/>
                </a:cubicBezTo>
                <a:cubicBezTo>
                  <a:pt x="18" y="57"/>
                  <a:pt x="15" y="56"/>
                  <a:pt x="13" y="54"/>
                </a:cubicBezTo>
                <a:cubicBezTo>
                  <a:pt x="14" y="60"/>
                  <a:pt x="17" y="65"/>
                  <a:pt x="21" y="69"/>
                </a:cubicBezTo>
                <a:cubicBezTo>
                  <a:pt x="23" y="70"/>
                  <a:pt x="25" y="72"/>
                  <a:pt x="27" y="74"/>
                </a:cubicBezTo>
                <a:cubicBezTo>
                  <a:pt x="25" y="69"/>
                  <a:pt x="23" y="64"/>
                  <a:pt x="21" y="59"/>
                </a:cubicBezTo>
                <a:close/>
                <a:moveTo>
                  <a:pt x="13" y="35"/>
                </a:moveTo>
                <a:cubicBezTo>
                  <a:pt x="15" y="34"/>
                  <a:pt x="18" y="32"/>
                  <a:pt x="21" y="31"/>
                </a:cubicBezTo>
                <a:cubicBezTo>
                  <a:pt x="21" y="31"/>
                  <a:pt x="21" y="31"/>
                  <a:pt x="21" y="31"/>
                </a:cubicBezTo>
                <a:cubicBezTo>
                  <a:pt x="23" y="25"/>
                  <a:pt x="25" y="20"/>
                  <a:pt x="27" y="16"/>
                </a:cubicBezTo>
                <a:cubicBezTo>
                  <a:pt x="25" y="17"/>
                  <a:pt x="23" y="19"/>
                  <a:pt x="21" y="21"/>
                </a:cubicBezTo>
                <a:cubicBezTo>
                  <a:pt x="17" y="25"/>
                  <a:pt x="14" y="30"/>
                  <a:pt x="13" y="35"/>
                </a:cubicBezTo>
                <a:close/>
                <a:moveTo>
                  <a:pt x="29" y="28"/>
                </a:moveTo>
                <a:cubicBezTo>
                  <a:pt x="32" y="28"/>
                  <a:pt x="35" y="27"/>
                  <a:pt x="38" y="27"/>
                </a:cubicBezTo>
                <a:cubicBezTo>
                  <a:pt x="38" y="14"/>
                  <a:pt x="38" y="14"/>
                  <a:pt x="38" y="14"/>
                </a:cubicBezTo>
                <a:cubicBezTo>
                  <a:pt x="37" y="15"/>
                  <a:pt x="35" y="17"/>
                  <a:pt x="34" y="19"/>
                </a:cubicBezTo>
                <a:cubicBezTo>
                  <a:pt x="32" y="22"/>
                  <a:pt x="31" y="25"/>
                  <a:pt x="29" y="28"/>
                </a:cubicBezTo>
                <a:close/>
                <a:moveTo>
                  <a:pt x="38" y="34"/>
                </a:moveTo>
                <a:cubicBezTo>
                  <a:pt x="34" y="34"/>
                  <a:pt x="31" y="35"/>
                  <a:pt x="27" y="36"/>
                </a:cubicBezTo>
                <a:cubicBezTo>
                  <a:pt x="27" y="39"/>
                  <a:pt x="27" y="42"/>
                  <a:pt x="27" y="45"/>
                </a:cubicBezTo>
                <a:cubicBezTo>
                  <a:pt x="27" y="48"/>
                  <a:pt x="27" y="51"/>
                  <a:pt x="27" y="53"/>
                </a:cubicBezTo>
                <a:cubicBezTo>
                  <a:pt x="31" y="54"/>
                  <a:pt x="34" y="55"/>
                  <a:pt x="38" y="56"/>
                </a:cubicBezTo>
                <a:cubicBezTo>
                  <a:pt x="38" y="34"/>
                  <a:pt x="38" y="34"/>
                  <a:pt x="38" y="34"/>
                </a:cubicBezTo>
                <a:close/>
                <a:moveTo>
                  <a:pt x="20" y="39"/>
                </a:moveTo>
                <a:cubicBezTo>
                  <a:pt x="16" y="41"/>
                  <a:pt x="14" y="43"/>
                  <a:pt x="14" y="45"/>
                </a:cubicBezTo>
                <a:cubicBezTo>
                  <a:pt x="14" y="47"/>
                  <a:pt x="16" y="49"/>
                  <a:pt x="20" y="50"/>
                </a:cubicBezTo>
                <a:cubicBezTo>
                  <a:pt x="20" y="49"/>
                  <a:pt x="20" y="47"/>
                  <a:pt x="20" y="45"/>
                </a:cubicBezTo>
                <a:cubicBezTo>
                  <a:pt x="20" y="43"/>
                  <a:pt x="20" y="41"/>
                  <a:pt x="20" y="39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13" name="Freeform 31"/>
          <p:cNvSpPr>
            <a:spLocks noEditPoints="1"/>
          </p:cNvSpPr>
          <p:nvPr/>
        </p:nvSpPr>
        <p:spPr bwMode="auto">
          <a:xfrm>
            <a:off x="3729038" y="1974850"/>
            <a:ext cx="455612" cy="381000"/>
          </a:xfrm>
          <a:custGeom>
            <a:gdLst>
              <a:gd fmla="*/ 2147483646 w 91" name="T0"/>
              <a:gd fmla="*/ 2147483646 h 93" name="T1"/>
              <a:gd fmla="*/ 2147483646 w 91" name="T2"/>
              <a:gd fmla="*/ 2147483646 h 93" name="T3"/>
              <a:gd fmla="*/ 2147483646 w 91" name="T4"/>
              <a:gd fmla="*/ 2147483646 h 93" name="T5"/>
              <a:gd fmla="*/ 2147483646 w 91" name="T6"/>
              <a:gd fmla="*/ 2147483646 h 93" name="T7"/>
              <a:gd fmla="*/ 2147483646 w 91" name="T8"/>
              <a:gd fmla="*/ 2147483646 h 93" name="T9"/>
              <a:gd fmla="*/ 2147483646 w 91" name="T10"/>
              <a:gd fmla="*/ 2147483646 h 93" name="T11"/>
              <a:gd fmla="*/ 2147483646 w 91" name="T12"/>
              <a:gd fmla="*/ 2147483646 h 93" name="T13"/>
              <a:gd fmla="*/ 2147483646 w 91" name="T14"/>
              <a:gd fmla="*/ 2147483646 h 93" name="T15"/>
              <a:gd fmla="*/ 2147483646 w 91" name="T16"/>
              <a:gd fmla="*/ 2147483646 h 93" name="T17"/>
              <a:gd fmla="*/ 2147483646 w 91" name="T18"/>
              <a:gd fmla="*/ 2147483646 h 93" name="T19"/>
              <a:gd fmla="*/ 2147483646 w 91" name="T20"/>
              <a:gd fmla="*/ 2147483646 h 93" name="T21"/>
              <a:gd fmla="*/ 2147483646 w 91" name="T22"/>
              <a:gd fmla="*/ 2147483646 h 93" name="T23"/>
              <a:gd fmla="*/ 2147483646 w 91" name="T24"/>
              <a:gd fmla="*/ 2147483646 h 93" name="T25"/>
              <a:gd fmla="*/ 2147483646 w 91" name="T26"/>
              <a:gd fmla="*/ 2147483646 h 93" name="T27"/>
              <a:gd fmla="*/ 2147483646 w 91" name="T28"/>
              <a:gd fmla="*/ 2147483646 h 93" name="T29"/>
              <a:gd fmla="*/ 2147483646 w 91" name="T30"/>
              <a:gd fmla="*/ 2147483646 h 93" name="T31"/>
              <a:gd fmla="*/ 2147483646 w 91" name="T32"/>
              <a:gd fmla="*/ 2147483646 h 93" name="T33"/>
              <a:gd fmla="*/ 2147483646 w 91" name="T34"/>
              <a:gd fmla="*/ 2147483646 h 93" name="T35"/>
              <a:gd fmla="*/ 2147483646 w 91" name="T36"/>
              <a:gd fmla="*/ 2147483646 h 93" name="T37"/>
              <a:gd fmla="*/ 2147483646 w 91" name="T38"/>
              <a:gd fmla="*/ 2147483646 h 93" name="T39"/>
              <a:gd fmla="*/ 0 w 91" name="T40"/>
              <a:gd fmla="*/ 2147483646 h 93" name="T41"/>
              <a:gd fmla="*/ 2147483646 w 91" name="T42"/>
              <a:gd fmla="*/ 2147483646 h 93" name="T43"/>
              <a:gd fmla="*/ 2147483646 w 91" name="T44"/>
              <a:gd fmla="*/ 2147483646 h 93" name="T45"/>
              <a:gd fmla="*/ 2147483646 w 91" name="T46"/>
              <a:gd fmla="*/ 2147483646 h 93" name="T47"/>
              <a:gd fmla="*/ 0 60000 65536" name="T48"/>
              <a:gd fmla="*/ 0 60000 65536" name="T49"/>
              <a:gd fmla="*/ 0 60000 65536" name="T50"/>
              <a:gd fmla="*/ 0 60000 65536" name="T51"/>
              <a:gd fmla="*/ 0 60000 65536" name="T52"/>
              <a:gd fmla="*/ 0 60000 65536" name="T53"/>
              <a:gd fmla="*/ 0 60000 65536" name="T54"/>
              <a:gd fmla="*/ 0 60000 65536" name="T55"/>
              <a:gd fmla="*/ 0 60000 65536" name="T56"/>
              <a:gd fmla="*/ 0 60000 65536" name="T57"/>
              <a:gd fmla="*/ 0 60000 65536" name="T58"/>
              <a:gd fmla="*/ 0 60000 65536" name="T59"/>
              <a:gd fmla="*/ 0 60000 65536" name="T60"/>
              <a:gd fmla="*/ 0 60000 65536" name="T61"/>
              <a:gd fmla="*/ 0 60000 65536" name="T62"/>
              <a:gd fmla="*/ 0 60000 65536" name="T63"/>
              <a:gd fmla="*/ 0 60000 65536" name="T64"/>
              <a:gd fmla="*/ 0 60000 65536" name="T65"/>
              <a:gd fmla="*/ 0 60000 65536" name="T66"/>
              <a:gd fmla="*/ 0 60000 65536" name="T67"/>
              <a:gd fmla="*/ 0 60000 65536" name="T68"/>
              <a:gd fmla="*/ 0 60000 65536" name="T69"/>
              <a:gd fmla="*/ 0 60000 65536" name="T70"/>
              <a:gd fmla="*/ 0 60000 65536" name="T71"/>
              <a:gd fmla="*/ 0 w 91" name="T72"/>
              <a:gd fmla="*/ 0 h 93" name="T73"/>
              <a:gd fmla="*/ 91 w 91" name="T74"/>
              <a:gd fmla="*/ 93 h 93" name="T75"/>
            </a:gdLst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b="T75" l="T72" r="T74" t="T73"/>
            <a:pathLst>
              <a:path h="93" w="91">
                <a:moveTo>
                  <a:pt x="81" y="44"/>
                </a:moveTo>
                <a:cubicBezTo>
                  <a:pt x="88" y="37"/>
                  <a:pt x="88" y="37"/>
                  <a:pt x="88" y="37"/>
                </a:cubicBezTo>
                <a:cubicBezTo>
                  <a:pt x="91" y="33"/>
                  <a:pt x="91" y="27"/>
                  <a:pt x="88" y="23"/>
                </a:cubicBezTo>
                <a:cubicBezTo>
                  <a:pt x="68" y="4"/>
                  <a:pt x="68" y="4"/>
                  <a:pt x="68" y="4"/>
                </a:cubicBezTo>
                <a:cubicBezTo>
                  <a:pt x="64" y="0"/>
                  <a:pt x="58" y="0"/>
                  <a:pt x="54" y="4"/>
                </a:cubicBezTo>
                <a:cubicBezTo>
                  <a:pt x="47" y="10"/>
                  <a:pt x="47" y="10"/>
                  <a:pt x="47" y="10"/>
                </a:cubicBezTo>
                <a:cubicBezTo>
                  <a:pt x="81" y="44"/>
                  <a:pt x="81" y="44"/>
                  <a:pt x="81" y="44"/>
                </a:cubicBezTo>
                <a:close/>
                <a:moveTo>
                  <a:pt x="52" y="23"/>
                </a:moveTo>
                <a:cubicBezTo>
                  <a:pt x="68" y="39"/>
                  <a:pt x="68" y="39"/>
                  <a:pt x="68" y="39"/>
                </a:cubicBezTo>
                <a:cubicBezTo>
                  <a:pt x="77" y="47"/>
                  <a:pt x="77" y="47"/>
                  <a:pt x="77" y="47"/>
                </a:cubicBezTo>
                <a:cubicBezTo>
                  <a:pt x="43" y="81"/>
                  <a:pt x="43" y="81"/>
                  <a:pt x="43" y="81"/>
                </a:cubicBezTo>
                <a:cubicBezTo>
                  <a:pt x="35" y="83"/>
                  <a:pt x="33" y="79"/>
                  <a:pt x="35" y="72"/>
                </a:cubicBezTo>
                <a:cubicBezTo>
                  <a:pt x="26" y="71"/>
                  <a:pt x="20" y="68"/>
                  <a:pt x="19" y="58"/>
                </a:cubicBezTo>
                <a:cubicBezTo>
                  <a:pt x="42" y="36"/>
                  <a:pt x="42" y="36"/>
                  <a:pt x="42" y="36"/>
                </a:cubicBezTo>
                <a:cubicBezTo>
                  <a:pt x="40" y="34"/>
                  <a:pt x="40" y="34"/>
                  <a:pt x="40" y="34"/>
                </a:cubicBezTo>
                <a:cubicBezTo>
                  <a:pt x="16" y="57"/>
                  <a:pt x="16" y="57"/>
                  <a:pt x="16" y="57"/>
                </a:cubicBezTo>
                <a:cubicBezTo>
                  <a:pt x="10" y="57"/>
                  <a:pt x="9" y="54"/>
                  <a:pt x="10" y="48"/>
                </a:cubicBezTo>
                <a:cubicBezTo>
                  <a:pt x="21" y="37"/>
                  <a:pt x="33" y="25"/>
                  <a:pt x="44" y="14"/>
                </a:cubicBezTo>
                <a:cubicBezTo>
                  <a:pt x="52" y="23"/>
                  <a:pt x="52" y="23"/>
                  <a:pt x="52" y="23"/>
                </a:cubicBezTo>
                <a:close/>
                <a:moveTo>
                  <a:pt x="4" y="68"/>
                </a:moveTo>
                <a:cubicBezTo>
                  <a:pt x="0" y="86"/>
                  <a:pt x="0" y="86"/>
                  <a:pt x="0" y="86"/>
                </a:cubicBezTo>
                <a:cubicBezTo>
                  <a:pt x="7" y="93"/>
                  <a:pt x="7" y="93"/>
                  <a:pt x="7" y="93"/>
                </a:cubicBezTo>
                <a:cubicBezTo>
                  <a:pt x="25" y="89"/>
                  <a:pt x="25" y="89"/>
                  <a:pt x="25" y="89"/>
                </a:cubicBezTo>
                <a:lnTo>
                  <a:pt x="4" y="68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14" name="Freeform 32"/>
          <p:cNvSpPr>
            <a:spLocks noEditPoints="1"/>
          </p:cNvSpPr>
          <p:nvPr/>
        </p:nvSpPr>
        <p:spPr bwMode="auto">
          <a:xfrm>
            <a:off x="2757488" y="3522663"/>
            <a:ext cx="469900" cy="382587"/>
          </a:xfrm>
          <a:custGeom>
            <a:gdLst>
              <a:gd fmla="*/ 2147483646 w 94" name="T0"/>
              <a:gd fmla="*/ 2147483646 h 93" name="T1"/>
              <a:gd fmla="*/ 2147483646 w 94" name="T2"/>
              <a:gd fmla="*/ 2147483646 h 93" name="T3"/>
              <a:gd fmla="*/ 2147483646 w 94" name="T4"/>
              <a:gd fmla="*/ 2147483646 h 93" name="T5"/>
              <a:gd fmla="*/ 2147483646 w 94" name="T6"/>
              <a:gd fmla="*/ 2147483646 h 93" name="T7"/>
              <a:gd fmla="*/ 2147483646 w 94" name="T8"/>
              <a:gd fmla="*/ 2147483646 h 93" name="T9"/>
              <a:gd fmla="*/ 2147483646 w 94" name="T10"/>
              <a:gd fmla="*/ 2147483646 h 93" name="T11"/>
              <a:gd fmla="*/ 2147483646 w 94" name="T12"/>
              <a:gd fmla="*/ 2147483646 h 93" name="T13"/>
              <a:gd fmla="*/ 2147483646 w 94" name="T14"/>
              <a:gd fmla="*/ 2147483646 h 93" name="T15"/>
              <a:gd fmla="*/ 2147483646 w 94" name="T16"/>
              <a:gd fmla="*/ 2147483646 h 93" name="T17"/>
              <a:gd fmla="*/ 2147483646 w 94" name="T18"/>
              <a:gd fmla="*/ 2147483646 h 93" name="T19"/>
              <a:gd fmla="*/ 2147483646 w 94" name="T20"/>
              <a:gd fmla="*/ 2147483646 h 93" name="T21"/>
              <a:gd fmla="*/ 2147483646 w 94" name="T22"/>
              <a:gd fmla="*/ 2147483646 h 93" name="T23"/>
              <a:gd fmla="*/ 2147483646 w 94" name="T24"/>
              <a:gd fmla="*/ 2147483646 h 93" name="T25"/>
              <a:gd fmla="*/ 2147483646 w 94" name="T26"/>
              <a:gd fmla="*/ 2147483646 h 93" name="T27"/>
              <a:gd fmla="*/ 2147483646 w 94" name="T28"/>
              <a:gd fmla="*/ 2147483646 h 93" name="T29"/>
              <a:gd fmla="*/ 2147483646 w 94" name="T30"/>
              <a:gd fmla="*/ 2147483646 h 93" name="T31"/>
              <a:gd fmla="*/ 2147483646 w 94" name="T32"/>
              <a:gd fmla="*/ 2147483646 h 93" name="T33"/>
              <a:gd fmla="*/ 2147483646 w 94" name="T34"/>
              <a:gd fmla="*/ 2147483646 h 93" name="T35"/>
              <a:gd fmla="*/ 2147483646 w 94" name="T36"/>
              <a:gd fmla="*/ 2147483646 h 93" name="T37"/>
              <a:gd fmla="*/ 2147483646 w 94" name="T38"/>
              <a:gd fmla="*/ 2147483646 h 93" name="T39"/>
              <a:gd fmla="*/ 2147483646 w 94" name="T40"/>
              <a:gd fmla="*/ 2147483646 h 93" name="T41"/>
              <a:gd fmla="*/ 2147483646 w 94" name="T42"/>
              <a:gd fmla="*/ 2147483646 h 93" name="T43"/>
              <a:gd fmla="*/ 2147483646 w 94" name="T44"/>
              <a:gd fmla="*/ 2147483646 h 93" name="T45"/>
              <a:gd fmla="*/ 2147483646 w 94" name="T46"/>
              <a:gd fmla="*/ 2147483646 h 93" name="T47"/>
              <a:gd fmla="*/ 2147483646 w 94" name="T48"/>
              <a:gd fmla="*/ 2147483646 h 93" name="T49"/>
              <a:gd fmla="*/ 2147483646 w 94" name="T50"/>
              <a:gd fmla="*/ 2147483646 h 93" name="T51"/>
              <a:gd fmla="*/ 2147483646 w 94" name="T52"/>
              <a:gd fmla="*/ 2147483646 h 93" name="T53"/>
              <a:gd fmla="*/ 2147483646 w 94" name="T54"/>
              <a:gd fmla="*/ 2147483646 h 93" name="T55"/>
              <a:gd fmla="*/ 2147483646 w 94" name="T56"/>
              <a:gd fmla="*/ 2147483646 h 93" name="T57"/>
              <a:gd fmla="*/ 2147483646 w 94" name="T58"/>
              <a:gd fmla="*/ 2147483646 h 93" name="T59"/>
              <a:gd fmla="*/ 2147483646 w 94" name="T60"/>
              <a:gd fmla="*/ 2147483646 h 93" name="T61"/>
              <a:gd fmla="*/ 2147483646 w 94" name="T62"/>
              <a:gd fmla="*/ 2147483646 h 93" name="T63"/>
              <a:gd fmla="*/ 2147483646 w 94" name="T64"/>
              <a:gd fmla="*/ 2147483646 h 93" name="T65"/>
              <a:gd fmla="*/ 2147483646 w 94" name="T66"/>
              <a:gd fmla="*/ 2147483646 h 93" name="T67"/>
              <a:gd fmla="*/ 2147483646 w 94" name="T68"/>
              <a:gd fmla="*/ 2147483646 h 93" name="T69"/>
              <a:gd fmla="*/ 2147483646 w 94" name="T70"/>
              <a:gd fmla="*/ 2147483646 h 93" name="T71"/>
              <a:gd fmla="*/ 2147483646 w 94" name="T72"/>
              <a:gd fmla="*/ 2147483646 h 93" name="T73"/>
              <a:gd fmla="*/ 2147483646 w 94" name="T74"/>
              <a:gd fmla="*/ 2147483646 h 93" name="T75"/>
              <a:gd fmla="*/ 2147483646 w 94" name="T76"/>
              <a:gd fmla="*/ 2147483646 h 93" name="T77"/>
              <a:gd fmla="*/ 2147483646 w 94" name="T78"/>
              <a:gd fmla="*/ 2147483646 h 93" name="T79"/>
              <a:gd fmla="*/ 2147483646 w 94" name="T80"/>
              <a:gd fmla="*/ 2147483646 h 93" name="T81"/>
              <a:gd fmla="*/ 2147483646 w 94" name="T82"/>
              <a:gd fmla="*/ 2147483646 h 93" name="T83"/>
              <a:gd fmla="*/ 2147483646 w 94" name="T84"/>
              <a:gd fmla="*/ 2147483646 h 93" name="T85"/>
              <a:gd fmla="*/ 2147483646 w 94" name="T86"/>
              <a:gd fmla="*/ 2147483646 h 93" name="T87"/>
              <a:gd fmla="*/ 2147483646 w 94" name="T88"/>
              <a:gd fmla="*/ 2147483646 h 93" name="T89"/>
              <a:gd fmla="*/ 2147483646 w 94" name="T90"/>
              <a:gd fmla="*/ 2147483646 h 93" name="T91"/>
              <a:gd fmla="*/ 2147483646 w 94" name="T92"/>
              <a:gd fmla="*/ 2147483646 h 93" name="T93"/>
              <a:gd fmla="*/ 0 w 94" name="T94"/>
              <a:gd fmla="*/ 2147483646 h 93" name="T95"/>
              <a:gd fmla="*/ 2147483646 w 94" name="T96"/>
              <a:gd fmla="*/ 2147483646 h 93" name="T97"/>
              <a:gd fmla="*/ 2147483646 w 94" name="T98"/>
              <a:gd fmla="*/ 0 h 93" name="T99"/>
              <a:gd fmla="*/ 2147483646 w 94" name="T100"/>
              <a:gd fmla="*/ 0 h 93" name="T101"/>
              <a:gd fmla="*/ 2147483646 w 94" name="T102"/>
              <a:gd fmla="*/ 2147483646 h 93" name="T103"/>
              <a:gd fmla="*/ 2147483646 w 94" name="T104"/>
              <a:gd fmla="*/ 2147483646 h 93" name="T105"/>
              <a:gd fmla="*/ 2147483646 w 94" name="T106"/>
              <a:gd fmla="*/ 2147483646 h 93" name="T107"/>
              <a:gd fmla="*/ 2147483646 w 94" name="T108"/>
              <a:gd fmla="*/ 2147483646 h 93" name="T109"/>
              <a:gd fmla="*/ 2147483646 w 94" name="T110"/>
              <a:gd fmla="*/ 2147483646 h 93" name="T111"/>
              <a:gd fmla="*/ 2147483646 w 94" name="T112"/>
              <a:gd fmla="*/ 2147483646 h 93" name="T113"/>
              <a:gd fmla="*/ 2147483646 w 94" name="T114"/>
              <a:gd fmla="*/ 2147483646 h 93" name="T115"/>
              <a:gd fmla="*/ 2147483646 w 94" name="T116"/>
              <a:gd fmla="*/ 2147483646 h 93" name="T117"/>
              <a:gd fmla="*/ 2147483646 w 94" name="T118"/>
              <a:gd fmla="*/ 2147483646 h 93" name="T119"/>
              <a:gd fmla="*/ 2147483646 w 94" name="T120"/>
              <a:gd fmla="*/ 2147483646 h 93" name="T121"/>
              <a:gd fmla="*/ 2147483646 w 94" name="T122"/>
              <a:gd fmla="*/ 2147483646 h 93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94" name="T186"/>
              <a:gd fmla="*/ 0 h 93" name="T187"/>
              <a:gd fmla="*/ 94 w 94" name="T188"/>
              <a:gd fmla="*/ 93 h 93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93" w="94">
                <a:moveTo>
                  <a:pt x="80" y="26"/>
                </a:moveTo>
                <a:cubicBezTo>
                  <a:pt x="84" y="26"/>
                  <a:pt x="84" y="26"/>
                  <a:pt x="84" y="26"/>
                </a:cubicBezTo>
                <a:cubicBezTo>
                  <a:pt x="85" y="26"/>
                  <a:pt x="85" y="26"/>
                  <a:pt x="85" y="26"/>
                </a:cubicBezTo>
                <a:cubicBezTo>
                  <a:pt x="85" y="26"/>
                  <a:pt x="85" y="24"/>
                  <a:pt x="85" y="22"/>
                </a:cubicBezTo>
                <a:cubicBezTo>
                  <a:pt x="86" y="21"/>
                  <a:pt x="86" y="20"/>
                  <a:pt x="86" y="18"/>
                </a:cubicBezTo>
                <a:cubicBezTo>
                  <a:pt x="86" y="17"/>
                  <a:pt x="86" y="15"/>
                  <a:pt x="85" y="14"/>
                </a:cubicBezTo>
                <a:cubicBezTo>
                  <a:pt x="84" y="11"/>
                  <a:pt x="83" y="9"/>
                  <a:pt x="79" y="9"/>
                </a:cubicBezTo>
                <a:cubicBezTo>
                  <a:pt x="79" y="9"/>
                  <a:pt x="79" y="9"/>
                  <a:pt x="79" y="9"/>
                </a:cubicBezTo>
                <a:cubicBezTo>
                  <a:pt x="34" y="9"/>
                  <a:pt x="34" y="9"/>
                  <a:pt x="34" y="9"/>
                </a:cubicBezTo>
                <a:cubicBezTo>
                  <a:pt x="35" y="9"/>
                  <a:pt x="35" y="10"/>
                  <a:pt x="35" y="11"/>
                </a:cubicBezTo>
                <a:cubicBezTo>
                  <a:pt x="36" y="13"/>
                  <a:pt x="36" y="16"/>
                  <a:pt x="37" y="18"/>
                </a:cubicBezTo>
                <a:cubicBezTo>
                  <a:pt x="37" y="20"/>
                  <a:pt x="36" y="22"/>
                  <a:pt x="36" y="24"/>
                </a:cubicBezTo>
                <a:cubicBezTo>
                  <a:pt x="36" y="25"/>
                  <a:pt x="36" y="25"/>
                  <a:pt x="36" y="26"/>
                </a:cubicBezTo>
                <a:cubicBezTo>
                  <a:pt x="80" y="26"/>
                  <a:pt x="80" y="26"/>
                  <a:pt x="80" y="26"/>
                </a:cubicBezTo>
                <a:close/>
                <a:moveTo>
                  <a:pt x="52" y="45"/>
                </a:moveTo>
                <a:cubicBezTo>
                  <a:pt x="42" y="45"/>
                  <a:pt x="35" y="52"/>
                  <a:pt x="35" y="62"/>
                </a:cubicBezTo>
                <a:cubicBezTo>
                  <a:pt x="35" y="72"/>
                  <a:pt x="42" y="79"/>
                  <a:pt x="52" y="79"/>
                </a:cubicBezTo>
                <a:cubicBezTo>
                  <a:pt x="58" y="79"/>
                  <a:pt x="63" y="77"/>
                  <a:pt x="66" y="73"/>
                </a:cubicBezTo>
                <a:cubicBezTo>
                  <a:pt x="52" y="62"/>
                  <a:pt x="52" y="62"/>
                  <a:pt x="52" y="62"/>
                </a:cubicBezTo>
                <a:cubicBezTo>
                  <a:pt x="55" y="45"/>
                  <a:pt x="55" y="45"/>
                  <a:pt x="55" y="45"/>
                </a:cubicBezTo>
                <a:cubicBezTo>
                  <a:pt x="54" y="45"/>
                  <a:pt x="53" y="45"/>
                  <a:pt x="52" y="45"/>
                </a:cubicBezTo>
                <a:close/>
                <a:moveTo>
                  <a:pt x="70" y="66"/>
                </a:moveTo>
                <a:cubicBezTo>
                  <a:pt x="61" y="60"/>
                  <a:pt x="61" y="60"/>
                  <a:pt x="61" y="60"/>
                </a:cubicBezTo>
                <a:cubicBezTo>
                  <a:pt x="62" y="59"/>
                  <a:pt x="62" y="59"/>
                  <a:pt x="62" y="59"/>
                </a:cubicBezTo>
                <a:cubicBezTo>
                  <a:pt x="70" y="66"/>
                  <a:pt x="70" y="66"/>
                  <a:pt x="70" y="66"/>
                </a:cubicBezTo>
                <a:cubicBezTo>
                  <a:pt x="70" y="66"/>
                  <a:pt x="70" y="66"/>
                  <a:pt x="70" y="66"/>
                </a:cubicBezTo>
                <a:close/>
                <a:moveTo>
                  <a:pt x="60" y="60"/>
                </a:moveTo>
                <a:cubicBezTo>
                  <a:pt x="69" y="67"/>
                  <a:pt x="69" y="67"/>
                  <a:pt x="69" y="67"/>
                </a:cubicBezTo>
                <a:cubicBezTo>
                  <a:pt x="69" y="68"/>
                  <a:pt x="69" y="68"/>
                  <a:pt x="69" y="68"/>
                </a:cubicBezTo>
                <a:cubicBezTo>
                  <a:pt x="59" y="61"/>
                  <a:pt x="59" y="61"/>
                  <a:pt x="59" y="61"/>
                </a:cubicBezTo>
                <a:cubicBezTo>
                  <a:pt x="60" y="60"/>
                  <a:pt x="60" y="60"/>
                  <a:pt x="60" y="60"/>
                </a:cubicBezTo>
                <a:close/>
                <a:moveTo>
                  <a:pt x="70" y="55"/>
                </a:moveTo>
                <a:cubicBezTo>
                  <a:pt x="69" y="54"/>
                  <a:pt x="69" y="54"/>
                  <a:pt x="69" y="54"/>
                </a:cubicBezTo>
                <a:cubicBezTo>
                  <a:pt x="69" y="54"/>
                  <a:pt x="69" y="54"/>
                  <a:pt x="69" y="54"/>
                </a:cubicBezTo>
                <a:cubicBezTo>
                  <a:pt x="69" y="54"/>
                  <a:pt x="70" y="55"/>
                  <a:pt x="70" y="55"/>
                </a:cubicBezTo>
                <a:close/>
                <a:moveTo>
                  <a:pt x="68" y="55"/>
                </a:moveTo>
                <a:cubicBezTo>
                  <a:pt x="67" y="55"/>
                  <a:pt x="67" y="55"/>
                  <a:pt x="67" y="55"/>
                </a:cubicBezTo>
                <a:cubicBezTo>
                  <a:pt x="71" y="58"/>
                  <a:pt x="71" y="58"/>
                  <a:pt x="71" y="58"/>
                </a:cubicBezTo>
                <a:cubicBezTo>
                  <a:pt x="71" y="58"/>
                  <a:pt x="71" y="57"/>
                  <a:pt x="70" y="57"/>
                </a:cubicBezTo>
                <a:cubicBezTo>
                  <a:pt x="68" y="55"/>
                  <a:pt x="68" y="55"/>
                  <a:pt x="68" y="55"/>
                </a:cubicBezTo>
                <a:close/>
                <a:moveTo>
                  <a:pt x="66" y="56"/>
                </a:moveTo>
                <a:cubicBezTo>
                  <a:pt x="71" y="59"/>
                  <a:pt x="71" y="59"/>
                  <a:pt x="71" y="59"/>
                </a:cubicBezTo>
                <a:cubicBezTo>
                  <a:pt x="71" y="60"/>
                  <a:pt x="71" y="60"/>
                  <a:pt x="71" y="60"/>
                </a:cubicBezTo>
                <a:cubicBezTo>
                  <a:pt x="66" y="56"/>
                  <a:pt x="66" y="56"/>
                  <a:pt x="66" y="56"/>
                </a:cubicBezTo>
                <a:cubicBezTo>
                  <a:pt x="66" y="56"/>
                  <a:pt x="66" y="56"/>
                  <a:pt x="66" y="56"/>
                </a:cubicBezTo>
                <a:close/>
                <a:moveTo>
                  <a:pt x="65" y="57"/>
                </a:moveTo>
                <a:cubicBezTo>
                  <a:pt x="71" y="62"/>
                  <a:pt x="71" y="62"/>
                  <a:pt x="71" y="62"/>
                </a:cubicBezTo>
                <a:cubicBezTo>
                  <a:pt x="71" y="62"/>
                  <a:pt x="71" y="62"/>
                  <a:pt x="71" y="63"/>
                </a:cubicBezTo>
                <a:cubicBezTo>
                  <a:pt x="64" y="58"/>
                  <a:pt x="64" y="58"/>
                  <a:pt x="64" y="58"/>
                </a:cubicBezTo>
                <a:cubicBezTo>
                  <a:pt x="65" y="57"/>
                  <a:pt x="65" y="57"/>
                  <a:pt x="65" y="57"/>
                </a:cubicBezTo>
                <a:close/>
                <a:moveTo>
                  <a:pt x="63" y="58"/>
                </a:moveTo>
                <a:cubicBezTo>
                  <a:pt x="71" y="64"/>
                  <a:pt x="71" y="64"/>
                  <a:pt x="71" y="64"/>
                </a:cubicBezTo>
                <a:cubicBezTo>
                  <a:pt x="71" y="64"/>
                  <a:pt x="71" y="64"/>
                  <a:pt x="70" y="65"/>
                </a:cubicBezTo>
                <a:cubicBezTo>
                  <a:pt x="63" y="59"/>
                  <a:pt x="63" y="59"/>
                  <a:pt x="63" y="59"/>
                </a:cubicBezTo>
                <a:cubicBezTo>
                  <a:pt x="63" y="58"/>
                  <a:pt x="63" y="58"/>
                  <a:pt x="63" y="58"/>
                </a:cubicBezTo>
                <a:close/>
                <a:moveTo>
                  <a:pt x="70" y="46"/>
                </a:moveTo>
                <a:cubicBezTo>
                  <a:pt x="71" y="47"/>
                  <a:pt x="71" y="47"/>
                  <a:pt x="71" y="47"/>
                </a:cubicBezTo>
                <a:cubicBezTo>
                  <a:pt x="70" y="48"/>
                  <a:pt x="70" y="48"/>
                  <a:pt x="70" y="48"/>
                </a:cubicBezTo>
                <a:cubicBezTo>
                  <a:pt x="58" y="56"/>
                  <a:pt x="58" y="56"/>
                  <a:pt x="58" y="56"/>
                </a:cubicBezTo>
                <a:cubicBezTo>
                  <a:pt x="55" y="58"/>
                  <a:pt x="55" y="58"/>
                  <a:pt x="55" y="58"/>
                </a:cubicBezTo>
                <a:cubicBezTo>
                  <a:pt x="56" y="55"/>
                  <a:pt x="56" y="55"/>
                  <a:pt x="56" y="55"/>
                </a:cubicBezTo>
                <a:cubicBezTo>
                  <a:pt x="58" y="40"/>
                  <a:pt x="58" y="40"/>
                  <a:pt x="58" y="40"/>
                </a:cubicBezTo>
                <a:cubicBezTo>
                  <a:pt x="59" y="39"/>
                  <a:pt x="59" y="39"/>
                  <a:pt x="59" y="39"/>
                </a:cubicBezTo>
                <a:cubicBezTo>
                  <a:pt x="60" y="39"/>
                  <a:pt x="60" y="39"/>
                  <a:pt x="60" y="39"/>
                </a:cubicBezTo>
                <a:cubicBezTo>
                  <a:pt x="62" y="40"/>
                  <a:pt x="64" y="40"/>
                  <a:pt x="66" y="42"/>
                </a:cubicBezTo>
                <a:cubicBezTo>
                  <a:pt x="68" y="43"/>
                  <a:pt x="69" y="44"/>
                  <a:pt x="70" y="46"/>
                </a:cubicBezTo>
                <a:close/>
                <a:moveTo>
                  <a:pt x="64" y="44"/>
                </a:moveTo>
                <a:cubicBezTo>
                  <a:pt x="66" y="44"/>
                  <a:pt x="67" y="45"/>
                  <a:pt x="67" y="47"/>
                </a:cubicBezTo>
                <a:cubicBezTo>
                  <a:pt x="59" y="52"/>
                  <a:pt x="59" y="52"/>
                  <a:pt x="59" y="52"/>
                </a:cubicBezTo>
                <a:cubicBezTo>
                  <a:pt x="61" y="42"/>
                  <a:pt x="61" y="42"/>
                  <a:pt x="61" y="42"/>
                </a:cubicBezTo>
                <a:cubicBezTo>
                  <a:pt x="62" y="42"/>
                  <a:pt x="63" y="43"/>
                  <a:pt x="64" y="44"/>
                </a:cubicBezTo>
                <a:close/>
                <a:moveTo>
                  <a:pt x="70" y="71"/>
                </a:moveTo>
                <a:cubicBezTo>
                  <a:pt x="69" y="72"/>
                  <a:pt x="69" y="72"/>
                  <a:pt x="69" y="72"/>
                </a:cubicBezTo>
                <a:cubicBezTo>
                  <a:pt x="68" y="71"/>
                  <a:pt x="68" y="71"/>
                  <a:pt x="68" y="71"/>
                </a:cubicBezTo>
                <a:cubicBezTo>
                  <a:pt x="56" y="62"/>
                  <a:pt x="56" y="62"/>
                  <a:pt x="56" y="62"/>
                </a:cubicBezTo>
                <a:cubicBezTo>
                  <a:pt x="55" y="61"/>
                  <a:pt x="55" y="61"/>
                  <a:pt x="55" y="61"/>
                </a:cubicBezTo>
                <a:cubicBezTo>
                  <a:pt x="56" y="60"/>
                  <a:pt x="56" y="60"/>
                  <a:pt x="56" y="60"/>
                </a:cubicBezTo>
                <a:cubicBezTo>
                  <a:pt x="69" y="51"/>
                  <a:pt x="69" y="51"/>
                  <a:pt x="69" y="51"/>
                </a:cubicBezTo>
                <a:cubicBezTo>
                  <a:pt x="70" y="50"/>
                  <a:pt x="70" y="50"/>
                  <a:pt x="70" y="50"/>
                </a:cubicBezTo>
                <a:cubicBezTo>
                  <a:pt x="71" y="52"/>
                  <a:pt x="71" y="52"/>
                  <a:pt x="71" y="52"/>
                </a:cubicBezTo>
                <a:cubicBezTo>
                  <a:pt x="72" y="53"/>
                  <a:pt x="72" y="54"/>
                  <a:pt x="73" y="56"/>
                </a:cubicBezTo>
                <a:cubicBezTo>
                  <a:pt x="73" y="57"/>
                  <a:pt x="74" y="59"/>
                  <a:pt x="74" y="61"/>
                </a:cubicBezTo>
                <a:cubicBezTo>
                  <a:pt x="74" y="63"/>
                  <a:pt x="73" y="64"/>
                  <a:pt x="73" y="66"/>
                </a:cubicBezTo>
                <a:cubicBezTo>
                  <a:pt x="72" y="68"/>
                  <a:pt x="71" y="69"/>
                  <a:pt x="70" y="71"/>
                </a:cubicBezTo>
                <a:close/>
                <a:moveTo>
                  <a:pt x="79" y="0"/>
                </a:moveTo>
                <a:cubicBezTo>
                  <a:pt x="87" y="1"/>
                  <a:pt x="91" y="5"/>
                  <a:pt x="93" y="11"/>
                </a:cubicBezTo>
                <a:cubicBezTo>
                  <a:pt x="94" y="13"/>
                  <a:pt x="94" y="16"/>
                  <a:pt x="94" y="18"/>
                </a:cubicBezTo>
                <a:cubicBezTo>
                  <a:pt x="94" y="20"/>
                  <a:pt x="94" y="22"/>
                  <a:pt x="94" y="24"/>
                </a:cubicBezTo>
                <a:cubicBezTo>
                  <a:pt x="93" y="28"/>
                  <a:pt x="91" y="31"/>
                  <a:pt x="88" y="33"/>
                </a:cubicBezTo>
                <a:cubicBezTo>
                  <a:pt x="88" y="89"/>
                  <a:pt x="88" y="89"/>
                  <a:pt x="88" y="89"/>
                </a:cubicBezTo>
                <a:cubicBezTo>
                  <a:pt x="84" y="93"/>
                  <a:pt x="84" y="93"/>
                  <a:pt x="84" y="93"/>
                </a:cubicBezTo>
                <a:cubicBezTo>
                  <a:pt x="21" y="93"/>
                  <a:pt x="21" y="93"/>
                  <a:pt x="21" y="93"/>
                </a:cubicBezTo>
                <a:cubicBezTo>
                  <a:pt x="17" y="89"/>
                  <a:pt x="17" y="89"/>
                  <a:pt x="17" y="89"/>
                </a:cubicBezTo>
                <a:cubicBezTo>
                  <a:pt x="17" y="68"/>
                  <a:pt x="17" y="68"/>
                  <a:pt x="17" y="68"/>
                </a:cubicBezTo>
                <a:cubicBezTo>
                  <a:pt x="4" y="68"/>
                  <a:pt x="4" y="68"/>
                  <a:pt x="4" y="68"/>
                </a:cubicBezTo>
                <a:cubicBezTo>
                  <a:pt x="0" y="64"/>
                  <a:pt x="0" y="64"/>
                  <a:pt x="0" y="64"/>
                </a:cubicBezTo>
                <a:cubicBezTo>
                  <a:pt x="8" y="12"/>
                  <a:pt x="8" y="12"/>
                  <a:pt x="8" y="12"/>
                </a:cubicBezTo>
                <a:cubicBezTo>
                  <a:pt x="8" y="9"/>
                  <a:pt x="10" y="6"/>
                  <a:pt x="12" y="4"/>
                </a:cubicBezTo>
                <a:cubicBezTo>
                  <a:pt x="15" y="2"/>
                  <a:pt x="18" y="0"/>
                  <a:pt x="22" y="0"/>
                </a:cubicBezTo>
                <a:cubicBezTo>
                  <a:pt x="22" y="0"/>
                  <a:pt x="22" y="0"/>
                  <a:pt x="22" y="0"/>
                </a:cubicBezTo>
                <a:cubicBezTo>
                  <a:pt x="22" y="0"/>
                  <a:pt x="22" y="0"/>
                  <a:pt x="22" y="0"/>
                </a:cubicBezTo>
                <a:cubicBezTo>
                  <a:pt x="79" y="0"/>
                  <a:pt x="79" y="0"/>
                  <a:pt x="79" y="0"/>
                </a:cubicBezTo>
                <a:cubicBezTo>
                  <a:pt x="79" y="0"/>
                  <a:pt x="79" y="0"/>
                  <a:pt x="79" y="0"/>
                </a:cubicBezTo>
                <a:close/>
                <a:moveTo>
                  <a:pt x="27" y="34"/>
                </a:moveTo>
                <a:cubicBezTo>
                  <a:pt x="27" y="34"/>
                  <a:pt x="27" y="34"/>
                  <a:pt x="27" y="34"/>
                </a:cubicBezTo>
                <a:cubicBezTo>
                  <a:pt x="80" y="34"/>
                  <a:pt x="80" y="34"/>
                  <a:pt x="80" y="34"/>
                </a:cubicBezTo>
                <a:cubicBezTo>
                  <a:pt x="80" y="85"/>
                  <a:pt x="80" y="85"/>
                  <a:pt x="80" y="85"/>
                </a:cubicBezTo>
                <a:cubicBezTo>
                  <a:pt x="26" y="85"/>
                  <a:pt x="26" y="85"/>
                  <a:pt x="26" y="85"/>
                </a:cubicBezTo>
                <a:cubicBezTo>
                  <a:pt x="26" y="68"/>
                  <a:pt x="26" y="68"/>
                  <a:pt x="26" y="68"/>
                </a:cubicBezTo>
                <a:cubicBezTo>
                  <a:pt x="26" y="60"/>
                  <a:pt x="26" y="60"/>
                  <a:pt x="26" y="60"/>
                </a:cubicBezTo>
                <a:cubicBezTo>
                  <a:pt x="26" y="34"/>
                  <a:pt x="26" y="34"/>
                  <a:pt x="26" y="34"/>
                </a:cubicBezTo>
                <a:cubicBezTo>
                  <a:pt x="26" y="34"/>
                  <a:pt x="27" y="34"/>
                  <a:pt x="27" y="34"/>
                </a:cubicBezTo>
                <a:close/>
                <a:moveTo>
                  <a:pt x="17" y="60"/>
                </a:moveTo>
                <a:cubicBezTo>
                  <a:pt x="17" y="24"/>
                  <a:pt x="17" y="24"/>
                  <a:pt x="17" y="24"/>
                </a:cubicBezTo>
                <a:cubicBezTo>
                  <a:pt x="25" y="23"/>
                  <a:pt x="25" y="23"/>
                  <a:pt x="25" y="23"/>
                </a:cubicBezTo>
                <a:cubicBezTo>
                  <a:pt x="25" y="23"/>
                  <a:pt x="26" y="26"/>
                  <a:pt x="27" y="26"/>
                </a:cubicBezTo>
                <a:cubicBezTo>
                  <a:pt x="27" y="26"/>
                  <a:pt x="28" y="24"/>
                  <a:pt x="28" y="22"/>
                </a:cubicBezTo>
                <a:cubicBezTo>
                  <a:pt x="28" y="21"/>
                  <a:pt x="28" y="20"/>
                  <a:pt x="28" y="18"/>
                </a:cubicBezTo>
                <a:cubicBezTo>
                  <a:pt x="28" y="17"/>
                  <a:pt x="28" y="15"/>
                  <a:pt x="28" y="14"/>
                </a:cubicBezTo>
                <a:cubicBezTo>
                  <a:pt x="27" y="11"/>
                  <a:pt x="25" y="9"/>
                  <a:pt x="22" y="9"/>
                </a:cubicBezTo>
                <a:cubicBezTo>
                  <a:pt x="20" y="9"/>
                  <a:pt x="19" y="9"/>
                  <a:pt x="18" y="10"/>
                </a:cubicBezTo>
                <a:cubicBezTo>
                  <a:pt x="17" y="11"/>
                  <a:pt x="16" y="12"/>
                  <a:pt x="16" y="13"/>
                </a:cubicBezTo>
                <a:cubicBezTo>
                  <a:pt x="8" y="60"/>
                  <a:pt x="8" y="60"/>
                  <a:pt x="8" y="60"/>
                </a:cubicBezTo>
                <a:lnTo>
                  <a:pt x="17" y="60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15" name="Freeform 33"/>
          <p:cNvSpPr>
            <a:spLocks noEditPoints="1"/>
          </p:cNvSpPr>
          <p:nvPr/>
        </p:nvSpPr>
        <p:spPr bwMode="auto">
          <a:xfrm>
            <a:off x="6457950" y="1289050"/>
            <a:ext cx="581025" cy="307975"/>
          </a:xfrm>
          <a:custGeom>
            <a:gdLst>
              <a:gd fmla="*/ 2147483646 w 116" name="T0"/>
              <a:gd fmla="*/ 2147483646 h 75" name="T1"/>
              <a:gd fmla="*/ 2147483646 w 116" name="T2"/>
              <a:gd fmla="*/ 2147483646 h 75" name="T3"/>
              <a:gd fmla="*/ 2147483646 w 116" name="T4"/>
              <a:gd fmla="*/ 2147483646 h 75" name="T5"/>
              <a:gd fmla="*/ 2147483646 w 116" name="T6"/>
              <a:gd fmla="*/ 2147483646 h 75" name="T7"/>
              <a:gd fmla="*/ 2147483646 w 116" name="T8"/>
              <a:gd fmla="*/ 2147483646 h 75" name="T9"/>
              <a:gd fmla="*/ 2147483646 w 116" name="T10"/>
              <a:gd fmla="*/ 2147483646 h 75" name="T11"/>
              <a:gd fmla="*/ 2147483646 w 116" name="T12"/>
              <a:gd fmla="*/ 2147483646 h 75" name="T13"/>
              <a:gd fmla="*/ 2147483646 w 116" name="T14"/>
              <a:gd fmla="*/ 2147483646 h 75" name="T15"/>
              <a:gd fmla="*/ 2147483646 w 116" name="T16"/>
              <a:gd fmla="*/ 2147483646 h 75" name="T17"/>
              <a:gd fmla="*/ 2147483646 w 116" name="T18"/>
              <a:gd fmla="*/ 2147483646 h 75" name="T19"/>
              <a:gd fmla="*/ 2147483646 w 116" name="T20"/>
              <a:gd fmla="*/ 2147483646 h 75" name="T21"/>
              <a:gd fmla="*/ 2147483646 w 116" name="T22"/>
              <a:gd fmla="*/ 2147483646 h 75" name="T23"/>
              <a:gd fmla="*/ 2147483646 w 116" name="T24"/>
              <a:gd fmla="*/ 2147483646 h 75" name="T25"/>
              <a:gd fmla="*/ 2147483646 w 116" name="T26"/>
              <a:gd fmla="*/ 2147483646 h 75" name="T27"/>
              <a:gd fmla="*/ 0 w 116" name="T28"/>
              <a:gd fmla="*/ 2147483646 h 75" name="T29"/>
              <a:gd fmla="*/ 2147483646 w 116" name="T30"/>
              <a:gd fmla="*/ 2147483646 h 75" name="T31"/>
              <a:gd fmla="*/ 2147483646 w 116" name="T32"/>
              <a:gd fmla="*/ 2147483646 h 75" name="T33"/>
              <a:gd fmla="*/ 2147483646 w 116" name="T34"/>
              <a:gd fmla="*/ 2147483646 h 75" name="T35"/>
              <a:gd fmla="*/ 2147483646 w 116" name="T36"/>
              <a:gd fmla="*/ 2147483646 h 75" name="T37"/>
              <a:gd fmla="*/ 2147483646 w 116" name="T38"/>
              <a:gd fmla="*/ 2147483646 h 75" name="T39"/>
              <a:gd fmla="*/ 2147483646 w 116" name="T40"/>
              <a:gd fmla="*/ 2147483646 h 75" name="T41"/>
              <a:gd fmla="*/ 2147483646 w 116" name="T42"/>
              <a:gd fmla="*/ 2147483646 h 75" name="T43"/>
              <a:gd fmla="*/ 2147483646 w 116" name="T44"/>
              <a:gd fmla="*/ 2147483646 h 75" name="T45"/>
              <a:gd fmla="*/ 2147483646 w 116" name="T46"/>
              <a:gd fmla="*/ 2147483646 h 75" name="T47"/>
              <a:gd fmla="*/ 2147483646 w 116" name="T48"/>
              <a:gd fmla="*/ 2147483646 h 75" name="T49"/>
              <a:gd fmla="*/ 2147483646 w 116" name="T50"/>
              <a:gd fmla="*/ 2147483646 h 75" name="T51"/>
              <a:gd fmla="*/ 2147483646 w 116" name="T52"/>
              <a:gd fmla="*/ 2147483646 h 75" name="T53"/>
              <a:gd fmla="*/ 2147483646 w 116" name="T54"/>
              <a:gd fmla="*/ 2147483646 h 75" name="T55"/>
              <a:gd fmla="*/ 2147483646 w 116" name="T56"/>
              <a:gd fmla="*/ 2147483646 h 75" name="T57"/>
              <a:gd fmla="*/ 2147483646 w 116" name="T58"/>
              <a:gd fmla="*/ 2147483646 h 75" name="T59"/>
              <a:gd fmla="*/ 2147483646 w 116" name="T60"/>
              <a:gd fmla="*/ 2147483646 h 75" name="T61"/>
              <a:gd fmla="*/ 2147483646 w 116" name="T62"/>
              <a:gd fmla="*/ 2147483646 h 75" name="T63"/>
              <a:gd fmla="*/ 2147483646 w 116" name="T64"/>
              <a:gd fmla="*/ 2147483646 h 75" name="T65"/>
              <a:gd fmla="*/ 2147483646 w 116" name="T66"/>
              <a:gd fmla="*/ 2147483646 h 75" name="T67"/>
              <a:gd fmla="*/ 2147483646 w 116" name="T68"/>
              <a:gd fmla="*/ 2147483646 h 75" name="T69"/>
              <a:gd fmla="*/ 2147483646 w 116" name="T70"/>
              <a:gd fmla="*/ 2147483646 h 75" name="T71"/>
              <a:gd fmla="*/ 2147483646 w 116" name="T72"/>
              <a:gd fmla="*/ 2147483646 h 75" name="T73"/>
              <a:gd fmla="*/ 2147483646 w 116" name="T74"/>
              <a:gd fmla="*/ 2147483646 h 75" name="T75"/>
              <a:gd fmla="*/ 2147483646 w 116" name="T76"/>
              <a:gd fmla="*/ 2147483646 h 75" name="T77"/>
              <a:gd fmla="*/ 2147483646 w 116" name="T78"/>
              <a:gd fmla="*/ 2147483646 h 75" name="T79"/>
              <a:gd fmla="*/ 2147483646 w 116" name="T80"/>
              <a:gd fmla="*/ 2147483646 h 75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w 116" name="T123"/>
              <a:gd fmla="*/ 0 h 75" name="T124"/>
              <a:gd fmla="*/ 116 w 116" name="T125"/>
              <a:gd fmla="*/ 75 h 75" name="T126"/>
            </a:gdLst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b="T126" l="T123" r="T125" t="T124"/>
            <a:pathLst>
              <a:path h="75" w="115">
                <a:moveTo>
                  <a:pt x="72" y="29"/>
                </a:moveTo>
                <a:cubicBezTo>
                  <a:pt x="72" y="28"/>
                  <a:pt x="72" y="28"/>
                  <a:pt x="72" y="27"/>
                </a:cubicBezTo>
                <a:cubicBezTo>
                  <a:pt x="72" y="19"/>
                  <a:pt x="72" y="19"/>
                  <a:pt x="72" y="19"/>
                </a:cubicBezTo>
                <a:cubicBezTo>
                  <a:pt x="71" y="19"/>
                  <a:pt x="70" y="19"/>
                  <a:pt x="69" y="19"/>
                </a:cubicBezTo>
                <a:cubicBezTo>
                  <a:pt x="68" y="14"/>
                  <a:pt x="68" y="14"/>
                  <a:pt x="68" y="14"/>
                </a:cubicBezTo>
                <a:cubicBezTo>
                  <a:pt x="65" y="20"/>
                  <a:pt x="65" y="20"/>
                  <a:pt x="65" y="20"/>
                </a:cubicBezTo>
                <a:cubicBezTo>
                  <a:pt x="60" y="21"/>
                  <a:pt x="56" y="22"/>
                  <a:pt x="47" y="18"/>
                </a:cubicBezTo>
                <a:cubicBezTo>
                  <a:pt x="46" y="18"/>
                  <a:pt x="46" y="18"/>
                  <a:pt x="46" y="18"/>
                </a:cubicBezTo>
                <a:cubicBezTo>
                  <a:pt x="46" y="27"/>
                  <a:pt x="46" y="27"/>
                  <a:pt x="46" y="27"/>
                </a:cubicBezTo>
                <a:cubicBezTo>
                  <a:pt x="46" y="28"/>
                  <a:pt x="46" y="28"/>
                  <a:pt x="46" y="29"/>
                </a:cubicBezTo>
                <a:cubicBezTo>
                  <a:pt x="38" y="23"/>
                  <a:pt x="41" y="20"/>
                  <a:pt x="39" y="9"/>
                </a:cubicBezTo>
                <a:cubicBezTo>
                  <a:pt x="44" y="0"/>
                  <a:pt x="75" y="0"/>
                  <a:pt x="79" y="9"/>
                </a:cubicBezTo>
                <a:cubicBezTo>
                  <a:pt x="78" y="17"/>
                  <a:pt x="79" y="24"/>
                  <a:pt x="72" y="29"/>
                </a:cubicBezTo>
                <a:cubicBezTo>
                  <a:pt x="72" y="29"/>
                  <a:pt x="72" y="29"/>
                  <a:pt x="72" y="29"/>
                </a:cubicBezTo>
                <a:close/>
                <a:moveTo>
                  <a:pt x="7" y="36"/>
                </a:moveTo>
                <a:cubicBezTo>
                  <a:pt x="7" y="30"/>
                  <a:pt x="7" y="27"/>
                  <a:pt x="7" y="23"/>
                </a:cubicBezTo>
                <a:cubicBezTo>
                  <a:pt x="17" y="25"/>
                  <a:pt x="20" y="16"/>
                  <a:pt x="29" y="23"/>
                </a:cubicBezTo>
                <a:cubicBezTo>
                  <a:pt x="30" y="27"/>
                  <a:pt x="29" y="32"/>
                  <a:pt x="29" y="36"/>
                </a:cubicBezTo>
                <a:cubicBezTo>
                  <a:pt x="28" y="38"/>
                  <a:pt x="27" y="40"/>
                  <a:pt x="26" y="42"/>
                </a:cubicBezTo>
                <a:cubicBezTo>
                  <a:pt x="24" y="44"/>
                  <a:pt x="21" y="46"/>
                  <a:pt x="18" y="46"/>
                </a:cubicBezTo>
                <a:cubicBezTo>
                  <a:pt x="18" y="46"/>
                  <a:pt x="18" y="46"/>
                  <a:pt x="18" y="46"/>
                </a:cubicBezTo>
                <a:cubicBezTo>
                  <a:pt x="15" y="46"/>
                  <a:pt x="12" y="44"/>
                  <a:pt x="10" y="42"/>
                </a:cubicBezTo>
                <a:cubicBezTo>
                  <a:pt x="9" y="40"/>
                  <a:pt x="8" y="38"/>
                  <a:pt x="7" y="36"/>
                </a:cubicBezTo>
                <a:close/>
                <a:moveTo>
                  <a:pt x="25" y="46"/>
                </a:moveTo>
                <a:cubicBezTo>
                  <a:pt x="22" y="52"/>
                  <a:pt x="14" y="52"/>
                  <a:pt x="11" y="46"/>
                </a:cubicBezTo>
                <a:cubicBezTo>
                  <a:pt x="4" y="48"/>
                  <a:pt x="4" y="48"/>
                  <a:pt x="4" y="48"/>
                </a:cubicBezTo>
                <a:cubicBezTo>
                  <a:pt x="3" y="48"/>
                  <a:pt x="3" y="48"/>
                  <a:pt x="3" y="48"/>
                </a:cubicBezTo>
                <a:cubicBezTo>
                  <a:pt x="3" y="48"/>
                  <a:pt x="3" y="48"/>
                  <a:pt x="3" y="48"/>
                </a:cubicBezTo>
                <a:cubicBezTo>
                  <a:pt x="2" y="50"/>
                  <a:pt x="1" y="52"/>
                  <a:pt x="0" y="54"/>
                </a:cubicBezTo>
                <a:cubicBezTo>
                  <a:pt x="0" y="56"/>
                  <a:pt x="0" y="58"/>
                  <a:pt x="0" y="62"/>
                </a:cubicBezTo>
                <a:cubicBezTo>
                  <a:pt x="0" y="63"/>
                  <a:pt x="0" y="63"/>
                  <a:pt x="0" y="63"/>
                </a:cubicBezTo>
                <a:cubicBezTo>
                  <a:pt x="1" y="63"/>
                  <a:pt x="1" y="63"/>
                  <a:pt x="1" y="63"/>
                </a:cubicBezTo>
                <a:cubicBezTo>
                  <a:pt x="25" y="63"/>
                  <a:pt x="25" y="63"/>
                  <a:pt x="25" y="63"/>
                </a:cubicBezTo>
                <a:cubicBezTo>
                  <a:pt x="25" y="66"/>
                  <a:pt x="25" y="69"/>
                  <a:pt x="26" y="73"/>
                </a:cubicBezTo>
                <a:cubicBezTo>
                  <a:pt x="26" y="75"/>
                  <a:pt x="26" y="75"/>
                  <a:pt x="26" y="75"/>
                </a:cubicBezTo>
                <a:cubicBezTo>
                  <a:pt x="28" y="75"/>
                  <a:pt x="28" y="75"/>
                  <a:pt x="28" y="75"/>
                </a:cubicBezTo>
                <a:cubicBezTo>
                  <a:pt x="90" y="75"/>
                  <a:pt x="90" y="75"/>
                  <a:pt x="90" y="75"/>
                </a:cubicBezTo>
                <a:cubicBezTo>
                  <a:pt x="92" y="75"/>
                  <a:pt x="92" y="75"/>
                  <a:pt x="92" y="75"/>
                </a:cubicBezTo>
                <a:cubicBezTo>
                  <a:pt x="92" y="73"/>
                  <a:pt x="92" y="73"/>
                  <a:pt x="92" y="73"/>
                </a:cubicBezTo>
                <a:cubicBezTo>
                  <a:pt x="92" y="69"/>
                  <a:pt x="93" y="66"/>
                  <a:pt x="92" y="63"/>
                </a:cubicBezTo>
                <a:cubicBezTo>
                  <a:pt x="115" y="63"/>
                  <a:pt x="115" y="63"/>
                  <a:pt x="115" y="63"/>
                </a:cubicBezTo>
                <a:cubicBezTo>
                  <a:pt x="116" y="63"/>
                  <a:pt x="116" y="63"/>
                  <a:pt x="116" y="63"/>
                </a:cubicBezTo>
                <a:cubicBezTo>
                  <a:pt x="116" y="62"/>
                  <a:pt x="116" y="62"/>
                  <a:pt x="116" y="62"/>
                </a:cubicBezTo>
                <a:cubicBezTo>
                  <a:pt x="116" y="59"/>
                  <a:pt x="116" y="57"/>
                  <a:pt x="116" y="55"/>
                </a:cubicBezTo>
                <a:cubicBezTo>
                  <a:pt x="115" y="52"/>
                  <a:pt x="115" y="50"/>
                  <a:pt x="113" y="49"/>
                </a:cubicBezTo>
                <a:cubicBezTo>
                  <a:pt x="113" y="48"/>
                  <a:pt x="113" y="48"/>
                  <a:pt x="113" y="48"/>
                </a:cubicBezTo>
                <a:cubicBezTo>
                  <a:pt x="113" y="48"/>
                  <a:pt x="113" y="48"/>
                  <a:pt x="113" y="48"/>
                </a:cubicBezTo>
                <a:cubicBezTo>
                  <a:pt x="105" y="46"/>
                  <a:pt x="105" y="46"/>
                  <a:pt x="105" y="46"/>
                </a:cubicBezTo>
                <a:cubicBezTo>
                  <a:pt x="103" y="47"/>
                  <a:pt x="103" y="47"/>
                  <a:pt x="103" y="47"/>
                </a:cubicBezTo>
                <a:cubicBezTo>
                  <a:pt x="98" y="59"/>
                  <a:pt x="98" y="59"/>
                  <a:pt x="98" y="59"/>
                </a:cubicBezTo>
                <a:cubicBezTo>
                  <a:pt x="92" y="47"/>
                  <a:pt x="92" y="47"/>
                  <a:pt x="92" y="47"/>
                </a:cubicBezTo>
                <a:cubicBezTo>
                  <a:pt x="91" y="46"/>
                  <a:pt x="91" y="46"/>
                  <a:pt x="91" y="46"/>
                </a:cubicBezTo>
                <a:cubicBezTo>
                  <a:pt x="84" y="48"/>
                  <a:pt x="84" y="48"/>
                  <a:pt x="84" y="48"/>
                </a:cubicBezTo>
                <a:cubicBezTo>
                  <a:pt x="72" y="45"/>
                  <a:pt x="72" y="45"/>
                  <a:pt x="72" y="45"/>
                </a:cubicBezTo>
                <a:cubicBezTo>
                  <a:pt x="69" y="47"/>
                  <a:pt x="69" y="47"/>
                  <a:pt x="69" y="47"/>
                </a:cubicBezTo>
                <a:cubicBezTo>
                  <a:pt x="69" y="50"/>
                  <a:pt x="69" y="50"/>
                  <a:pt x="69" y="50"/>
                </a:cubicBezTo>
                <a:cubicBezTo>
                  <a:pt x="64" y="67"/>
                  <a:pt x="64" y="67"/>
                  <a:pt x="64" y="67"/>
                </a:cubicBezTo>
                <a:cubicBezTo>
                  <a:pt x="64" y="67"/>
                  <a:pt x="64" y="67"/>
                  <a:pt x="64" y="67"/>
                </a:cubicBezTo>
                <a:cubicBezTo>
                  <a:pt x="61" y="54"/>
                  <a:pt x="61" y="54"/>
                  <a:pt x="61" y="54"/>
                </a:cubicBezTo>
                <a:cubicBezTo>
                  <a:pt x="64" y="52"/>
                  <a:pt x="64" y="52"/>
                  <a:pt x="64" y="52"/>
                </a:cubicBezTo>
                <a:cubicBezTo>
                  <a:pt x="62" y="48"/>
                  <a:pt x="62" y="48"/>
                  <a:pt x="62" y="48"/>
                </a:cubicBezTo>
                <a:cubicBezTo>
                  <a:pt x="60" y="48"/>
                  <a:pt x="60" y="48"/>
                  <a:pt x="60" y="48"/>
                </a:cubicBezTo>
                <a:cubicBezTo>
                  <a:pt x="58" y="48"/>
                  <a:pt x="58" y="48"/>
                  <a:pt x="58" y="48"/>
                </a:cubicBezTo>
                <a:cubicBezTo>
                  <a:pt x="56" y="48"/>
                  <a:pt x="56" y="48"/>
                  <a:pt x="56" y="48"/>
                </a:cubicBezTo>
                <a:cubicBezTo>
                  <a:pt x="55" y="52"/>
                  <a:pt x="55" y="52"/>
                  <a:pt x="55" y="52"/>
                </a:cubicBezTo>
                <a:cubicBezTo>
                  <a:pt x="57" y="54"/>
                  <a:pt x="57" y="54"/>
                  <a:pt x="57" y="54"/>
                </a:cubicBezTo>
                <a:cubicBezTo>
                  <a:pt x="54" y="67"/>
                  <a:pt x="54" y="67"/>
                  <a:pt x="54" y="67"/>
                </a:cubicBezTo>
                <a:cubicBezTo>
                  <a:pt x="49" y="50"/>
                  <a:pt x="49" y="50"/>
                  <a:pt x="49" y="50"/>
                </a:cubicBezTo>
                <a:cubicBezTo>
                  <a:pt x="49" y="47"/>
                  <a:pt x="49" y="47"/>
                  <a:pt x="49" y="47"/>
                </a:cubicBezTo>
                <a:cubicBezTo>
                  <a:pt x="46" y="45"/>
                  <a:pt x="46" y="45"/>
                  <a:pt x="46" y="45"/>
                </a:cubicBezTo>
                <a:cubicBezTo>
                  <a:pt x="33" y="48"/>
                  <a:pt x="33" y="48"/>
                  <a:pt x="33" y="48"/>
                </a:cubicBezTo>
                <a:cubicBezTo>
                  <a:pt x="33" y="48"/>
                  <a:pt x="33" y="48"/>
                  <a:pt x="33" y="48"/>
                </a:cubicBezTo>
                <a:cubicBezTo>
                  <a:pt x="25" y="46"/>
                  <a:pt x="25" y="46"/>
                  <a:pt x="25" y="46"/>
                </a:cubicBezTo>
                <a:close/>
                <a:moveTo>
                  <a:pt x="87" y="36"/>
                </a:moveTo>
                <a:cubicBezTo>
                  <a:pt x="86" y="30"/>
                  <a:pt x="86" y="25"/>
                  <a:pt x="87" y="21"/>
                </a:cubicBezTo>
                <a:cubicBezTo>
                  <a:pt x="91" y="18"/>
                  <a:pt x="106" y="18"/>
                  <a:pt x="109" y="21"/>
                </a:cubicBezTo>
                <a:cubicBezTo>
                  <a:pt x="109" y="26"/>
                  <a:pt x="109" y="32"/>
                  <a:pt x="108" y="36"/>
                </a:cubicBezTo>
                <a:cubicBezTo>
                  <a:pt x="108" y="38"/>
                  <a:pt x="107" y="40"/>
                  <a:pt x="105" y="42"/>
                </a:cubicBezTo>
                <a:cubicBezTo>
                  <a:pt x="103" y="44"/>
                  <a:pt x="101" y="46"/>
                  <a:pt x="98" y="46"/>
                </a:cubicBezTo>
                <a:cubicBezTo>
                  <a:pt x="98" y="46"/>
                  <a:pt x="98" y="46"/>
                  <a:pt x="98" y="46"/>
                </a:cubicBezTo>
                <a:cubicBezTo>
                  <a:pt x="95" y="46"/>
                  <a:pt x="92" y="44"/>
                  <a:pt x="90" y="42"/>
                </a:cubicBezTo>
                <a:cubicBezTo>
                  <a:pt x="88" y="40"/>
                  <a:pt x="87" y="38"/>
                  <a:pt x="87" y="36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16" name="Freeform 34"/>
          <p:cNvSpPr>
            <a:spLocks noEditPoints="1"/>
          </p:cNvSpPr>
          <p:nvPr/>
        </p:nvSpPr>
        <p:spPr bwMode="auto">
          <a:xfrm>
            <a:off x="3784600" y="2735263"/>
            <a:ext cx="333375" cy="434975"/>
          </a:xfrm>
          <a:custGeom>
            <a:gdLst>
              <a:gd fmla="*/ 2147483646 w 67" name="T0"/>
              <a:gd fmla="*/ 2147483646 h 106" name="T1"/>
              <a:gd fmla="*/ 2147483646 w 67" name="T2"/>
              <a:gd fmla="*/ 2147483646 h 106" name="T3"/>
              <a:gd fmla="*/ 2147483646 w 67" name="T4"/>
              <a:gd fmla="*/ 2147483646 h 106" name="T5"/>
              <a:gd fmla="*/ 2147483646 w 67" name="T6"/>
              <a:gd fmla="*/ 2147483646 h 106" name="T7"/>
              <a:gd fmla="*/ 2147483646 w 67" name="T8"/>
              <a:gd fmla="*/ 2147483646 h 106" name="T9"/>
              <a:gd fmla="*/ 2147483646 w 67" name="T10"/>
              <a:gd fmla="*/ 2147483646 h 106" name="T11"/>
              <a:gd fmla="*/ 2147483646 w 67" name="T12"/>
              <a:gd fmla="*/ 2147483646 h 106" name="T13"/>
              <a:gd fmla="*/ 2147483646 w 67" name="T14"/>
              <a:gd fmla="*/ 2147483646 h 106" name="T15"/>
              <a:gd fmla="*/ 2147483646 w 67" name="T16"/>
              <a:gd fmla="*/ 2147483646 h 106" name="T17"/>
              <a:gd fmla="*/ 2147483646 w 67" name="T18"/>
              <a:gd fmla="*/ 2147483646 h 106" name="T19"/>
              <a:gd fmla="*/ 2147483646 w 67" name="T20"/>
              <a:gd fmla="*/ 2147483646 h 106" name="T21"/>
              <a:gd fmla="*/ 2147483646 w 67" name="T22"/>
              <a:gd fmla="*/ 2147483646 h 106" name="T23"/>
              <a:gd fmla="*/ 2147483646 w 67" name="T24"/>
              <a:gd fmla="*/ 2147483646 h 106" name="T25"/>
              <a:gd fmla="*/ 2147483646 w 67" name="T26"/>
              <a:gd fmla="*/ 2147483646 h 106" name="T27"/>
              <a:gd fmla="*/ 2147483646 w 67" name="T28"/>
              <a:gd fmla="*/ 2147483646 h 106" name="T29"/>
              <a:gd fmla="*/ 0 w 67" name="T30"/>
              <a:gd fmla="*/ 2147483646 h 106" name="T31"/>
              <a:gd fmla="*/ 2147483646 w 67" name="T32"/>
              <a:gd fmla="*/ 0 h 106" name="T33"/>
              <a:gd fmla="*/ 2147483646 w 67" name="T34"/>
              <a:gd fmla="*/ 2147483646 h 106" name="T35"/>
              <a:gd fmla="*/ 2147483646 w 67" name="T36"/>
              <a:gd fmla="*/ 2147483646 h 106" name="T37"/>
              <a:gd fmla="*/ 2147483646 w 67" name="T38"/>
              <a:gd fmla="*/ 2147483646 h 106" name="T39"/>
              <a:gd fmla="*/ 2147483646 w 67" name="T40"/>
              <a:gd fmla="*/ 2147483646 h 106" name="T41"/>
              <a:gd fmla="*/ 2147483646 w 67" name="T42"/>
              <a:gd fmla="*/ 2147483646 h 106" name="T43"/>
              <a:gd fmla="*/ 2147483646 w 67" name="T44"/>
              <a:gd fmla="*/ 2147483646 h 106" name="T45"/>
              <a:gd fmla="*/ 2147483646 w 67" name="T46"/>
              <a:gd fmla="*/ 2147483646 h 106" name="T47"/>
              <a:gd fmla="*/ 2147483646 w 67" name="T48"/>
              <a:gd fmla="*/ 2147483646 h 106" name="T49"/>
              <a:gd fmla="*/ 2147483646 w 67" name="T50"/>
              <a:gd fmla="*/ 2147483646 h 106" name="T51"/>
              <a:gd fmla="*/ 2147483646 w 67" name="T52"/>
              <a:gd fmla="*/ 2147483646 h 106" name="T53"/>
              <a:gd fmla="*/ 2147483646 w 67" name="T54"/>
              <a:gd fmla="*/ 2147483646 h 106" name="T55"/>
              <a:gd fmla="*/ 2147483646 w 67" name="T56"/>
              <a:gd fmla="*/ 2147483646 h 106" name="T57"/>
              <a:gd fmla="*/ 2147483646 w 67" name="T58"/>
              <a:gd fmla="*/ 2147483646 h 106" name="T59"/>
              <a:gd fmla="*/ 2147483646 w 67" name="T60"/>
              <a:gd fmla="*/ 2147483646 h 106" name="T61"/>
              <a:gd fmla="*/ 2147483646 w 67" name="T62"/>
              <a:gd fmla="*/ 2147483646 h 106" name="T63"/>
              <a:gd fmla="*/ 2147483646 w 67" name="T64"/>
              <a:gd fmla="*/ 2147483646 h 106" name="T65"/>
              <a:gd fmla="*/ 2147483646 w 67" name="T66"/>
              <a:gd fmla="*/ 2147483646 h 106" name="T67"/>
              <a:gd fmla="*/ 2147483646 w 67" name="T68"/>
              <a:gd fmla="*/ 2147483646 h 106" name="T69"/>
              <a:gd fmla="*/ 2147483646 w 67" name="T70"/>
              <a:gd fmla="*/ 2147483646 h 106" name="T71"/>
              <a:gd fmla="*/ 2147483646 w 67" name="T72"/>
              <a:gd fmla="*/ 2147483646 h 106" name="T73"/>
              <a:gd fmla="*/ 2147483646 w 67" name="T74"/>
              <a:gd fmla="*/ 2147483646 h 106" name="T75"/>
              <a:gd fmla="*/ 2147483646 w 67" name="T76"/>
              <a:gd fmla="*/ 2147483646 h 106" name="T77"/>
              <a:gd fmla="*/ 2147483646 w 67" name="T78"/>
              <a:gd fmla="*/ 2147483646 h 106" name="T79"/>
              <a:gd fmla="*/ 2147483646 w 67" name="T80"/>
              <a:gd fmla="*/ 2147483646 h 106" name="T81"/>
              <a:gd fmla="*/ 2147483646 w 67" name="T82"/>
              <a:gd fmla="*/ 2147483646 h 106" name="T83"/>
              <a:gd fmla="*/ 2147483646 w 67" name="T84"/>
              <a:gd fmla="*/ 2147483646 h 106" name="T85"/>
              <a:gd fmla="*/ 2147483646 w 67" name="T86"/>
              <a:gd fmla="*/ 2147483646 h 106" name="T87"/>
              <a:gd fmla="*/ 2147483646 w 67" name="T88"/>
              <a:gd fmla="*/ 2147483646 h 106" name="T89"/>
              <a:gd fmla="*/ 2147483646 w 67" name="T90"/>
              <a:gd fmla="*/ 2147483646 h 106" name="T91"/>
              <a:gd fmla="*/ 2147483646 w 67" name="T92"/>
              <a:gd fmla="*/ 2147483646 h 106" name="T93"/>
              <a:gd fmla="*/ 2147483646 w 67" name="T94"/>
              <a:gd fmla="*/ 2147483646 h 106" name="T95"/>
              <a:gd fmla="*/ 2147483646 w 67" name="T96"/>
              <a:gd fmla="*/ 2147483646 h 106" name="T97"/>
              <a:gd fmla="*/ 2147483646 w 67" name="T98"/>
              <a:gd fmla="*/ 2147483646 h 106" name="T99"/>
              <a:gd fmla="*/ 2147483646 w 67" name="T100"/>
              <a:gd fmla="*/ 2147483646 h 106" name="T101"/>
              <a:gd fmla="*/ 2147483646 w 67" name="T102"/>
              <a:gd fmla="*/ 2147483646 h 10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w 67" name="T156"/>
              <a:gd fmla="*/ 0 h 106" name="T157"/>
              <a:gd fmla="*/ 67 w 67" name="T158"/>
              <a:gd fmla="*/ 106 h 106" name="T159"/>
            </a:gdLst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b="T159" l="T156" r="T158" t="T157"/>
            <a:pathLst>
              <a:path h="105" w="67">
                <a:moveTo>
                  <a:pt x="33" y="0"/>
                </a:moveTo>
                <a:cubicBezTo>
                  <a:pt x="43" y="0"/>
                  <a:pt x="51" y="4"/>
                  <a:pt x="57" y="10"/>
                </a:cubicBezTo>
                <a:cubicBezTo>
                  <a:pt x="63" y="16"/>
                  <a:pt x="67" y="24"/>
                  <a:pt x="67" y="34"/>
                </a:cubicBezTo>
                <a:cubicBezTo>
                  <a:pt x="67" y="40"/>
                  <a:pt x="65" y="46"/>
                  <a:pt x="62" y="51"/>
                </a:cubicBezTo>
                <a:cubicBezTo>
                  <a:pt x="59" y="55"/>
                  <a:pt x="56" y="59"/>
                  <a:pt x="51" y="62"/>
                </a:cubicBezTo>
                <a:cubicBezTo>
                  <a:pt x="51" y="65"/>
                  <a:pt x="51" y="65"/>
                  <a:pt x="51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5" y="65"/>
                  <a:pt x="55" y="65"/>
                  <a:pt x="55" y="65"/>
                </a:cubicBezTo>
                <a:cubicBezTo>
                  <a:pt x="56" y="67"/>
                  <a:pt x="56" y="67"/>
                  <a:pt x="56" y="67"/>
                </a:cubicBezTo>
                <a:cubicBezTo>
                  <a:pt x="57" y="69"/>
                  <a:pt x="57" y="71"/>
                  <a:pt x="57" y="73"/>
                </a:cubicBezTo>
                <a:cubicBezTo>
                  <a:pt x="57" y="75"/>
                  <a:pt x="57" y="77"/>
                  <a:pt x="56" y="79"/>
                </a:cubicBezTo>
                <a:cubicBezTo>
                  <a:pt x="56" y="79"/>
                  <a:pt x="56" y="79"/>
                  <a:pt x="56" y="79"/>
                </a:cubicBezTo>
                <a:cubicBezTo>
                  <a:pt x="56" y="80"/>
                  <a:pt x="56" y="80"/>
                  <a:pt x="56" y="80"/>
                </a:cubicBezTo>
                <a:cubicBezTo>
                  <a:pt x="57" y="82"/>
                  <a:pt x="57" y="84"/>
                  <a:pt x="57" y="86"/>
                </a:cubicBezTo>
                <a:cubicBezTo>
                  <a:pt x="57" y="88"/>
                  <a:pt x="57" y="89"/>
                  <a:pt x="56" y="91"/>
                </a:cubicBezTo>
                <a:cubicBezTo>
                  <a:pt x="55" y="93"/>
                  <a:pt x="55" y="93"/>
                  <a:pt x="55" y="93"/>
                </a:cubicBezTo>
                <a:cubicBezTo>
                  <a:pt x="53" y="93"/>
                  <a:pt x="53" y="93"/>
                  <a:pt x="53" y="93"/>
                </a:cubicBezTo>
                <a:cubicBezTo>
                  <a:pt x="15" y="97"/>
                  <a:pt x="15" y="97"/>
                  <a:pt x="15" y="97"/>
                </a:cubicBezTo>
                <a:cubicBezTo>
                  <a:pt x="12" y="97"/>
                  <a:pt x="12" y="97"/>
                  <a:pt x="12" y="97"/>
                </a:cubicBezTo>
                <a:cubicBezTo>
                  <a:pt x="12" y="94"/>
                  <a:pt x="12" y="94"/>
                  <a:pt x="12" y="94"/>
                </a:cubicBezTo>
                <a:cubicBezTo>
                  <a:pt x="11" y="93"/>
                  <a:pt x="10" y="91"/>
                  <a:pt x="10" y="89"/>
                </a:cubicBezTo>
                <a:cubicBezTo>
                  <a:pt x="10" y="87"/>
                  <a:pt x="11" y="85"/>
                  <a:pt x="12" y="83"/>
                </a:cubicBezTo>
                <a:cubicBezTo>
                  <a:pt x="12" y="83"/>
                  <a:pt x="12" y="83"/>
                  <a:pt x="12" y="83"/>
                </a:cubicBezTo>
                <a:cubicBezTo>
                  <a:pt x="12" y="82"/>
                  <a:pt x="12" y="82"/>
                  <a:pt x="12" y="82"/>
                </a:cubicBezTo>
                <a:cubicBezTo>
                  <a:pt x="11" y="80"/>
                  <a:pt x="10" y="79"/>
                  <a:pt x="10" y="77"/>
                </a:cubicBezTo>
                <a:cubicBezTo>
                  <a:pt x="10" y="75"/>
                  <a:pt x="11" y="73"/>
                  <a:pt x="12" y="71"/>
                </a:cubicBezTo>
                <a:cubicBezTo>
                  <a:pt x="13" y="69"/>
                  <a:pt x="13" y="69"/>
                  <a:pt x="13" y="69"/>
                </a:cubicBezTo>
                <a:cubicBezTo>
                  <a:pt x="14" y="69"/>
                  <a:pt x="14" y="69"/>
                  <a:pt x="14" y="69"/>
                </a:cubicBezTo>
                <a:cubicBezTo>
                  <a:pt x="16" y="69"/>
                  <a:pt x="16" y="69"/>
                  <a:pt x="16" y="69"/>
                </a:cubicBezTo>
                <a:cubicBezTo>
                  <a:pt x="16" y="62"/>
                  <a:pt x="16" y="62"/>
                  <a:pt x="16" y="62"/>
                </a:cubicBezTo>
                <a:cubicBezTo>
                  <a:pt x="11" y="60"/>
                  <a:pt x="7" y="56"/>
                  <a:pt x="5" y="51"/>
                </a:cubicBezTo>
                <a:cubicBezTo>
                  <a:pt x="1" y="46"/>
                  <a:pt x="0" y="40"/>
                  <a:pt x="0" y="34"/>
                </a:cubicBezTo>
                <a:cubicBezTo>
                  <a:pt x="0" y="24"/>
                  <a:pt x="3" y="16"/>
                  <a:pt x="10" y="10"/>
                </a:cubicBezTo>
                <a:cubicBezTo>
                  <a:pt x="16" y="4"/>
                  <a:pt x="24" y="0"/>
                  <a:pt x="33" y="0"/>
                </a:cubicBezTo>
                <a:close/>
                <a:moveTo>
                  <a:pt x="26" y="40"/>
                </a:moveTo>
                <a:cubicBezTo>
                  <a:pt x="26" y="40"/>
                  <a:pt x="27" y="40"/>
                  <a:pt x="28" y="40"/>
                </a:cubicBezTo>
                <a:cubicBezTo>
                  <a:pt x="28" y="40"/>
                  <a:pt x="29" y="40"/>
                  <a:pt x="30" y="40"/>
                </a:cubicBezTo>
                <a:cubicBezTo>
                  <a:pt x="30" y="39"/>
                  <a:pt x="30" y="39"/>
                  <a:pt x="30" y="39"/>
                </a:cubicBezTo>
                <a:cubicBezTo>
                  <a:pt x="31" y="40"/>
                  <a:pt x="31" y="40"/>
                  <a:pt x="31" y="40"/>
                </a:cubicBezTo>
                <a:cubicBezTo>
                  <a:pt x="32" y="40"/>
                  <a:pt x="32" y="41"/>
                  <a:pt x="33" y="41"/>
                </a:cubicBezTo>
                <a:cubicBezTo>
                  <a:pt x="34" y="41"/>
                  <a:pt x="35" y="40"/>
                  <a:pt x="35" y="40"/>
                </a:cubicBezTo>
                <a:cubicBezTo>
                  <a:pt x="36" y="39"/>
                  <a:pt x="36" y="39"/>
                  <a:pt x="36" y="39"/>
                </a:cubicBezTo>
                <a:cubicBezTo>
                  <a:pt x="36" y="40"/>
                  <a:pt x="36" y="40"/>
                  <a:pt x="36" y="40"/>
                </a:cubicBezTo>
                <a:cubicBezTo>
                  <a:pt x="37" y="41"/>
                  <a:pt x="38" y="41"/>
                  <a:pt x="39" y="41"/>
                </a:cubicBezTo>
                <a:cubicBezTo>
                  <a:pt x="40" y="41"/>
                  <a:pt x="41" y="40"/>
                  <a:pt x="42" y="40"/>
                </a:cubicBezTo>
                <a:cubicBezTo>
                  <a:pt x="43" y="38"/>
                  <a:pt x="43" y="38"/>
                  <a:pt x="43" y="38"/>
                </a:cubicBezTo>
                <a:cubicBezTo>
                  <a:pt x="46" y="40"/>
                  <a:pt x="46" y="40"/>
                  <a:pt x="46" y="40"/>
                </a:cubicBezTo>
                <a:cubicBezTo>
                  <a:pt x="39" y="51"/>
                  <a:pt x="39" y="51"/>
                  <a:pt x="39" y="51"/>
                </a:cubicBezTo>
                <a:cubicBezTo>
                  <a:pt x="39" y="67"/>
                  <a:pt x="39" y="67"/>
                  <a:pt x="39" y="67"/>
                </a:cubicBezTo>
                <a:cubicBezTo>
                  <a:pt x="44" y="66"/>
                  <a:pt x="44" y="66"/>
                  <a:pt x="44" y="66"/>
                </a:cubicBezTo>
                <a:cubicBezTo>
                  <a:pt x="44" y="60"/>
                  <a:pt x="44" y="60"/>
                  <a:pt x="44" y="60"/>
                </a:cubicBezTo>
                <a:cubicBezTo>
                  <a:pt x="44" y="58"/>
                  <a:pt x="44" y="58"/>
                  <a:pt x="44" y="58"/>
                </a:cubicBezTo>
                <a:cubicBezTo>
                  <a:pt x="46" y="57"/>
                  <a:pt x="46" y="57"/>
                  <a:pt x="46" y="57"/>
                </a:cubicBezTo>
                <a:cubicBezTo>
                  <a:pt x="50" y="55"/>
                  <a:pt x="54" y="51"/>
                  <a:pt x="56" y="47"/>
                </a:cubicBezTo>
                <a:cubicBezTo>
                  <a:pt x="58" y="43"/>
                  <a:pt x="60" y="39"/>
                  <a:pt x="60" y="34"/>
                </a:cubicBezTo>
                <a:cubicBezTo>
                  <a:pt x="60" y="26"/>
                  <a:pt x="57" y="20"/>
                  <a:pt x="52" y="15"/>
                </a:cubicBezTo>
                <a:cubicBezTo>
                  <a:pt x="47" y="10"/>
                  <a:pt x="41" y="7"/>
                  <a:pt x="33" y="7"/>
                </a:cubicBezTo>
                <a:cubicBezTo>
                  <a:pt x="26" y="7"/>
                  <a:pt x="19" y="10"/>
                  <a:pt x="14" y="15"/>
                </a:cubicBezTo>
                <a:cubicBezTo>
                  <a:pt x="10" y="20"/>
                  <a:pt x="7" y="26"/>
                  <a:pt x="7" y="34"/>
                </a:cubicBezTo>
                <a:cubicBezTo>
                  <a:pt x="7" y="39"/>
                  <a:pt x="8" y="43"/>
                  <a:pt x="11" y="47"/>
                </a:cubicBezTo>
                <a:cubicBezTo>
                  <a:pt x="13" y="52"/>
                  <a:pt x="17" y="55"/>
                  <a:pt x="21" y="57"/>
                </a:cubicBezTo>
                <a:cubicBezTo>
                  <a:pt x="23" y="58"/>
                  <a:pt x="23" y="58"/>
                  <a:pt x="23" y="58"/>
                </a:cubicBezTo>
                <a:cubicBezTo>
                  <a:pt x="23" y="60"/>
                  <a:pt x="23" y="60"/>
                  <a:pt x="23" y="60"/>
                </a:cubicBezTo>
                <a:cubicBezTo>
                  <a:pt x="23" y="67"/>
                  <a:pt x="23" y="67"/>
                  <a:pt x="23" y="67"/>
                </a:cubicBezTo>
                <a:cubicBezTo>
                  <a:pt x="29" y="67"/>
                  <a:pt x="29" y="67"/>
                  <a:pt x="29" y="67"/>
                </a:cubicBezTo>
                <a:cubicBezTo>
                  <a:pt x="29" y="51"/>
                  <a:pt x="29" y="51"/>
                  <a:pt x="29" y="51"/>
                </a:cubicBezTo>
                <a:cubicBezTo>
                  <a:pt x="22" y="40"/>
                  <a:pt x="22" y="40"/>
                  <a:pt x="22" y="40"/>
                </a:cubicBezTo>
                <a:cubicBezTo>
                  <a:pt x="25" y="38"/>
                  <a:pt x="25" y="38"/>
                  <a:pt x="25" y="38"/>
                </a:cubicBezTo>
                <a:cubicBezTo>
                  <a:pt x="26" y="40"/>
                  <a:pt x="26" y="40"/>
                  <a:pt x="26" y="40"/>
                </a:cubicBezTo>
                <a:close/>
                <a:moveTo>
                  <a:pt x="40" y="42"/>
                </a:moveTo>
                <a:cubicBezTo>
                  <a:pt x="40" y="42"/>
                  <a:pt x="40" y="42"/>
                  <a:pt x="39" y="42"/>
                </a:cubicBezTo>
                <a:cubicBezTo>
                  <a:pt x="38" y="43"/>
                  <a:pt x="37" y="42"/>
                  <a:pt x="36" y="41"/>
                </a:cubicBezTo>
                <a:cubicBezTo>
                  <a:pt x="35" y="42"/>
                  <a:pt x="34" y="43"/>
                  <a:pt x="33" y="42"/>
                </a:cubicBezTo>
                <a:cubicBezTo>
                  <a:pt x="32" y="42"/>
                  <a:pt x="31" y="42"/>
                  <a:pt x="30" y="41"/>
                </a:cubicBezTo>
                <a:cubicBezTo>
                  <a:pt x="29" y="42"/>
                  <a:pt x="28" y="42"/>
                  <a:pt x="28" y="42"/>
                </a:cubicBezTo>
                <a:cubicBezTo>
                  <a:pt x="27" y="42"/>
                  <a:pt x="27" y="42"/>
                  <a:pt x="27" y="42"/>
                </a:cubicBezTo>
                <a:cubicBezTo>
                  <a:pt x="32" y="50"/>
                  <a:pt x="32" y="50"/>
                  <a:pt x="32" y="50"/>
                </a:cubicBezTo>
                <a:cubicBezTo>
                  <a:pt x="32" y="50"/>
                  <a:pt x="32" y="50"/>
                  <a:pt x="32" y="50"/>
                </a:cubicBezTo>
                <a:cubicBezTo>
                  <a:pt x="32" y="51"/>
                  <a:pt x="32" y="51"/>
                  <a:pt x="32" y="51"/>
                </a:cubicBezTo>
                <a:cubicBezTo>
                  <a:pt x="32" y="67"/>
                  <a:pt x="32" y="67"/>
                  <a:pt x="32" y="67"/>
                </a:cubicBezTo>
                <a:cubicBezTo>
                  <a:pt x="35" y="67"/>
                  <a:pt x="35" y="67"/>
                  <a:pt x="35" y="67"/>
                </a:cubicBezTo>
                <a:cubicBezTo>
                  <a:pt x="35" y="51"/>
                  <a:pt x="35" y="51"/>
                  <a:pt x="35" y="51"/>
                </a:cubicBezTo>
                <a:cubicBezTo>
                  <a:pt x="35" y="50"/>
                  <a:pt x="35" y="50"/>
                  <a:pt x="35" y="50"/>
                </a:cubicBezTo>
                <a:cubicBezTo>
                  <a:pt x="35" y="50"/>
                  <a:pt x="35" y="50"/>
                  <a:pt x="35" y="50"/>
                </a:cubicBezTo>
                <a:cubicBezTo>
                  <a:pt x="40" y="42"/>
                  <a:pt x="40" y="42"/>
                  <a:pt x="40" y="42"/>
                </a:cubicBezTo>
                <a:close/>
                <a:moveTo>
                  <a:pt x="43" y="96"/>
                </a:moveTo>
                <a:cubicBezTo>
                  <a:pt x="24" y="98"/>
                  <a:pt x="24" y="98"/>
                  <a:pt x="24" y="98"/>
                </a:cubicBezTo>
                <a:cubicBezTo>
                  <a:pt x="25" y="103"/>
                  <a:pt x="29" y="106"/>
                  <a:pt x="34" y="106"/>
                </a:cubicBezTo>
                <a:cubicBezTo>
                  <a:pt x="39" y="106"/>
                  <a:pt x="43" y="102"/>
                  <a:pt x="43" y="97"/>
                </a:cubicBezTo>
                <a:cubicBezTo>
                  <a:pt x="43" y="96"/>
                  <a:pt x="43" y="96"/>
                  <a:pt x="43" y="96"/>
                </a:cubicBezTo>
                <a:close/>
                <a:moveTo>
                  <a:pt x="50" y="85"/>
                </a:moveTo>
                <a:cubicBezTo>
                  <a:pt x="17" y="88"/>
                  <a:pt x="17" y="88"/>
                  <a:pt x="17" y="88"/>
                </a:cubicBezTo>
                <a:cubicBezTo>
                  <a:pt x="17" y="88"/>
                  <a:pt x="17" y="89"/>
                  <a:pt x="17" y="89"/>
                </a:cubicBezTo>
                <a:cubicBezTo>
                  <a:pt x="17" y="89"/>
                  <a:pt x="17" y="89"/>
                  <a:pt x="17" y="89"/>
                </a:cubicBezTo>
                <a:cubicBezTo>
                  <a:pt x="50" y="87"/>
                  <a:pt x="50" y="87"/>
                  <a:pt x="50" y="87"/>
                </a:cubicBezTo>
                <a:cubicBezTo>
                  <a:pt x="50" y="86"/>
                  <a:pt x="50" y="86"/>
                  <a:pt x="50" y="86"/>
                </a:cubicBezTo>
                <a:cubicBezTo>
                  <a:pt x="50" y="85"/>
                  <a:pt x="50" y="85"/>
                  <a:pt x="50" y="85"/>
                </a:cubicBezTo>
                <a:close/>
                <a:moveTo>
                  <a:pt x="50" y="73"/>
                </a:moveTo>
                <a:cubicBezTo>
                  <a:pt x="17" y="75"/>
                  <a:pt x="17" y="75"/>
                  <a:pt x="17" y="75"/>
                </a:cubicBezTo>
                <a:cubicBezTo>
                  <a:pt x="17" y="76"/>
                  <a:pt x="17" y="76"/>
                  <a:pt x="17" y="76"/>
                </a:cubicBezTo>
                <a:cubicBezTo>
                  <a:pt x="17" y="77"/>
                  <a:pt x="17" y="77"/>
                  <a:pt x="17" y="77"/>
                </a:cubicBezTo>
                <a:cubicBezTo>
                  <a:pt x="50" y="74"/>
                  <a:pt x="50" y="74"/>
                  <a:pt x="50" y="74"/>
                </a:cubicBezTo>
                <a:cubicBezTo>
                  <a:pt x="50" y="74"/>
                  <a:pt x="50" y="73"/>
                  <a:pt x="50" y="73"/>
                </a:cubicBezTo>
                <a:cubicBezTo>
                  <a:pt x="50" y="73"/>
                  <a:pt x="50" y="73"/>
                  <a:pt x="50" y="73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17" name="Freeform 35"/>
          <p:cNvSpPr>
            <a:spLocks noEditPoints="1"/>
          </p:cNvSpPr>
          <p:nvPr/>
        </p:nvSpPr>
        <p:spPr bwMode="auto">
          <a:xfrm>
            <a:off x="2738438" y="2787650"/>
            <a:ext cx="520700" cy="325438"/>
          </a:xfrm>
          <a:custGeom>
            <a:gdLst>
              <a:gd fmla="*/ 2147483646 w 104" name="T0"/>
              <a:gd fmla="*/ 2147483646 h 79" name="T1"/>
              <a:gd fmla="*/ 2147483646 w 104" name="T2"/>
              <a:gd fmla="*/ 2147483646 h 79" name="T3"/>
              <a:gd fmla="*/ 2147483646 w 104" name="T4"/>
              <a:gd fmla="*/ 2147483646 h 79" name="T5"/>
              <a:gd fmla="*/ 2147483646 w 104" name="T6"/>
              <a:gd fmla="*/ 2147483646 h 79" name="T7"/>
              <a:gd fmla="*/ 2147483646 w 104" name="T8"/>
              <a:gd fmla="*/ 2147483646 h 79" name="T9"/>
              <a:gd fmla="*/ 2147483646 w 104" name="T10"/>
              <a:gd fmla="*/ 2147483646 h 79" name="T11"/>
              <a:gd fmla="*/ 2147483646 w 104" name="T12"/>
              <a:gd fmla="*/ 2147483646 h 79" name="T13"/>
              <a:gd fmla="*/ 2147483646 w 104" name="T14"/>
              <a:gd fmla="*/ 2147483646 h 79" name="T15"/>
              <a:gd fmla="*/ 2147483646 w 104" name="T16"/>
              <a:gd fmla="*/ 2147483646 h 79" name="T17"/>
              <a:gd fmla="*/ 2147483646 w 104" name="T18"/>
              <a:gd fmla="*/ 2147483646 h 79" name="T19"/>
              <a:gd fmla="*/ 2147483646 w 104" name="T20"/>
              <a:gd fmla="*/ 2147483646 h 79" name="T21"/>
              <a:gd fmla="*/ 2147483646 w 104" name="T22"/>
              <a:gd fmla="*/ 2147483646 h 79" name="T23"/>
              <a:gd fmla="*/ 2147483646 w 104" name="T24"/>
              <a:gd fmla="*/ 2147483646 h 79" name="T25"/>
              <a:gd fmla="*/ 2147483646 w 104" name="T26"/>
              <a:gd fmla="*/ 2147483646 h 79" name="T27"/>
              <a:gd fmla="*/ 2147483646 w 104" name="T28"/>
              <a:gd fmla="*/ 2147483646 h 79" name="T29"/>
              <a:gd fmla="*/ 2147483646 w 104" name="T30"/>
              <a:gd fmla="*/ 2147483646 h 79" name="T31"/>
              <a:gd fmla="*/ 2147483646 w 104" name="T32"/>
              <a:gd fmla="*/ 2147483646 h 79" name="T33"/>
              <a:gd fmla="*/ 2147483646 w 104" name="T34"/>
              <a:gd fmla="*/ 2147483646 h 79" name="T35"/>
              <a:gd fmla="*/ 2147483646 w 104" name="T36"/>
              <a:gd fmla="*/ 2147483646 h 79" name="T37"/>
              <a:gd fmla="*/ 2147483646 w 104" name="T38"/>
              <a:gd fmla="*/ 2147483646 h 79" name="T39"/>
              <a:gd fmla="*/ 2147483646 w 104" name="T40"/>
              <a:gd fmla="*/ 2147483646 h 79" name="T41"/>
              <a:gd fmla="*/ 2147483646 w 104" name="T42"/>
              <a:gd fmla="*/ 2147483646 h 79" name="T43"/>
              <a:gd fmla="*/ 2147483646 w 104" name="T44"/>
              <a:gd fmla="*/ 2147483646 h 79" name="T45"/>
              <a:gd fmla="*/ 2147483646 w 104" name="T46"/>
              <a:gd fmla="*/ 2147483646 h 79" name="T47"/>
              <a:gd fmla="*/ 2147483646 w 104" name="T48"/>
              <a:gd fmla="*/ 2147483646 h 79" name="T49"/>
              <a:gd fmla="*/ 2147483646 w 104" name="T50"/>
              <a:gd fmla="*/ 2147483646 h 79" name="T51"/>
              <a:gd fmla="*/ 2147483646 w 104" name="T52"/>
              <a:gd fmla="*/ 2147483646 h 79" name="T53"/>
              <a:gd fmla="*/ 2147483646 w 104" name="T54"/>
              <a:gd fmla="*/ 2147483646 h 79" name="T55"/>
              <a:gd fmla="*/ 2147483646 w 104" name="T56"/>
              <a:gd fmla="*/ 2147483646 h 79" name="T57"/>
              <a:gd fmla="*/ 2147483646 w 104" name="T58"/>
              <a:gd fmla="*/ 2147483646 h 79" name="T59"/>
              <a:gd fmla="*/ 2147483646 w 104" name="T60"/>
              <a:gd fmla="*/ 2147483646 h 79" name="T61"/>
              <a:gd fmla="*/ 2147483646 w 104" name="T62"/>
              <a:gd fmla="*/ 2147483646 h 79" name="T63"/>
              <a:gd fmla="*/ 2147483646 w 104" name="T64"/>
              <a:gd fmla="*/ 2147483646 h 79" name="T65"/>
              <a:gd fmla="*/ 2147483646 w 104" name="T66"/>
              <a:gd fmla="*/ 2147483646 h 79" name="T67"/>
              <a:gd fmla="*/ 2147483646 w 104" name="T68"/>
              <a:gd fmla="*/ 2147483646 h 79" name="T69"/>
              <a:gd fmla="*/ 2147483646 w 104" name="T70"/>
              <a:gd fmla="*/ 2147483646 h 79" name="T71"/>
              <a:gd fmla="*/ 2147483646 w 104" name="T72"/>
              <a:gd fmla="*/ 2147483646 h 79" name="T73"/>
              <a:gd fmla="*/ 2147483646 w 104" name="T74"/>
              <a:gd fmla="*/ 2147483646 h 79" name="T75"/>
              <a:gd fmla="*/ 2147483646 w 104" name="T76"/>
              <a:gd fmla="*/ 2147483646 h 79" name="T77"/>
              <a:gd fmla="*/ 2147483646 w 104" name="T78"/>
              <a:gd fmla="*/ 2147483646 h 79" name="T79"/>
              <a:gd fmla="*/ 2147483646 w 104" name="T80"/>
              <a:gd fmla="*/ 2147483646 h 79" name="T81"/>
              <a:gd fmla="*/ 2147483646 w 104" name="T82"/>
              <a:gd fmla="*/ 2147483646 h 79" name="T83"/>
              <a:gd fmla="*/ 2147483646 w 104" name="T84"/>
              <a:gd fmla="*/ 2147483646 h 79" name="T85"/>
              <a:gd fmla="*/ 2147483646 w 104" name="T86"/>
              <a:gd fmla="*/ 2147483646 h 79" name="T87"/>
              <a:gd fmla="*/ 2147483646 w 104" name="T88"/>
              <a:gd fmla="*/ 2147483646 h 79" name="T89"/>
              <a:gd fmla="*/ 2147483646 w 104" name="T90"/>
              <a:gd fmla="*/ 2147483646 h 79" name="T91"/>
              <a:gd fmla="*/ 2147483646 w 104" name="T92"/>
              <a:gd fmla="*/ 2147483646 h 79" name="T93"/>
              <a:gd fmla="*/ 2147483646 w 104" name="T94"/>
              <a:gd fmla="*/ 2147483646 h 79" name="T95"/>
              <a:gd fmla="*/ 2147483646 w 104" name="T96"/>
              <a:gd fmla="*/ 2147483646 h 79" name="T97"/>
              <a:gd fmla="*/ 0 w 104" name="T98"/>
              <a:gd fmla="*/ 2147483646 h 79" name="T99"/>
              <a:gd fmla="*/ 2147483646 w 104" name="T100"/>
              <a:gd fmla="*/ 2147483646 h 79" name="T101"/>
              <a:gd fmla="*/ 2147483646 w 104" name="T102"/>
              <a:gd fmla="*/ 2147483646 h 79" name="T103"/>
              <a:gd fmla="*/ 2147483646 w 104" name="T104"/>
              <a:gd fmla="*/ 2147483646 h 79" name="T105"/>
              <a:gd fmla="*/ 2147483646 w 104" name="T106"/>
              <a:gd fmla="*/ 2147483646 h 79" name="T107"/>
              <a:gd fmla="*/ 2147483646 w 104" name="T108"/>
              <a:gd fmla="*/ 2147483646 h 79" name="T109"/>
              <a:gd fmla="*/ 2147483646 w 104" name="T110"/>
              <a:gd fmla="*/ 2147483646 h 79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w 104" name="T168"/>
              <a:gd fmla="*/ 0 h 79" name="T169"/>
              <a:gd fmla="*/ 104 w 104" name="T170"/>
              <a:gd fmla="*/ 79 h 79" name="T171"/>
            </a:gdLst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b="T171" l="T168" r="T170" t="T169"/>
            <a:pathLst>
              <a:path h="79" w="104">
                <a:moveTo>
                  <a:pt x="16" y="2"/>
                </a:moveTo>
                <a:cubicBezTo>
                  <a:pt x="21" y="0"/>
                  <a:pt x="24" y="1"/>
                  <a:pt x="27" y="4"/>
                </a:cubicBezTo>
                <a:cubicBezTo>
                  <a:pt x="26" y="20"/>
                  <a:pt x="23" y="35"/>
                  <a:pt x="19" y="48"/>
                </a:cubicBezTo>
                <a:cubicBezTo>
                  <a:pt x="14" y="47"/>
                  <a:pt x="9" y="46"/>
                  <a:pt x="4" y="45"/>
                </a:cubicBezTo>
                <a:cubicBezTo>
                  <a:pt x="6" y="29"/>
                  <a:pt x="10" y="15"/>
                  <a:pt x="16" y="2"/>
                </a:cubicBezTo>
                <a:close/>
                <a:moveTo>
                  <a:pt x="18" y="65"/>
                </a:moveTo>
                <a:cubicBezTo>
                  <a:pt x="16" y="72"/>
                  <a:pt x="16" y="72"/>
                  <a:pt x="16" y="72"/>
                </a:cubicBezTo>
                <a:cubicBezTo>
                  <a:pt x="69" y="72"/>
                  <a:pt x="74" y="72"/>
                  <a:pt x="101" y="72"/>
                </a:cubicBezTo>
                <a:cubicBezTo>
                  <a:pt x="104" y="72"/>
                  <a:pt x="104" y="72"/>
                  <a:pt x="104" y="72"/>
                </a:cubicBezTo>
                <a:cubicBezTo>
                  <a:pt x="104" y="68"/>
                  <a:pt x="104" y="68"/>
                  <a:pt x="104" y="68"/>
                </a:cubicBezTo>
                <a:cubicBezTo>
                  <a:pt x="104" y="26"/>
                  <a:pt x="104" y="26"/>
                  <a:pt x="104" y="26"/>
                </a:cubicBezTo>
                <a:cubicBezTo>
                  <a:pt x="104" y="24"/>
                  <a:pt x="104" y="24"/>
                  <a:pt x="104" y="24"/>
                </a:cubicBezTo>
                <a:cubicBezTo>
                  <a:pt x="103" y="23"/>
                  <a:pt x="103" y="23"/>
                  <a:pt x="103" y="23"/>
                </a:cubicBezTo>
                <a:cubicBezTo>
                  <a:pt x="90" y="10"/>
                  <a:pt x="90" y="10"/>
                  <a:pt x="90" y="10"/>
                </a:cubicBezTo>
                <a:cubicBezTo>
                  <a:pt x="89" y="9"/>
                  <a:pt x="89" y="9"/>
                  <a:pt x="89" y="9"/>
                </a:cubicBezTo>
                <a:cubicBezTo>
                  <a:pt x="87" y="9"/>
                  <a:pt x="87" y="9"/>
                  <a:pt x="87" y="9"/>
                </a:cubicBezTo>
                <a:cubicBezTo>
                  <a:pt x="31" y="9"/>
                  <a:pt x="31" y="9"/>
                  <a:pt x="31" y="9"/>
                </a:cubicBezTo>
                <a:cubicBezTo>
                  <a:pt x="31" y="12"/>
                  <a:pt x="31" y="14"/>
                  <a:pt x="31" y="17"/>
                </a:cubicBezTo>
                <a:cubicBezTo>
                  <a:pt x="84" y="17"/>
                  <a:pt x="84" y="17"/>
                  <a:pt x="84" y="17"/>
                </a:cubicBezTo>
                <a:cubicBezTo>
                  <a:pt x="83" y="28"/>
                  <a:pt x="83" y="28"/>
                  <a:pt x="83" y="28"/>
                </a:cubicBezTo>
                <a:cubicBezTo>
                  <a:pt x="83" y="30"/>
                  <a:pt x="83" y="30"/>
                  <a:pt x="83" y="30"/>
                </a:cubicBezTo>
                <a:cubicBezTo>
                  <a:pt x="85" y="30"/>
                  <a:pt x="85" y="30"/>
                  <a:pt x="85" y="30"/>
                </a:cubicBezTo>
                <a:cubicBezTo>
                  <a:pt x="97" y="29"/>
                  <a:pt x="97" y="29"/>
                  <a:pt x="97" y="29"/>
                </a:cubicBezTo>
                <a:cubicBezTo>
                  <a:pt x="97" y="65"/>
                  <a:pt x="97" y="65"/>
                  <a:pt x="97" y="65"/>
                </a:cubicBezTo>
                <a:cubicBezTo>
                  <a:pt x="79" y="65"/>
                  <a:pt x="57" y="65"/>
                  <a:pt x="18" y="65"/>
                </a:cubicBezTo>
                <a:close/>
                <a:moveTo>
                  <a:pt x="95" y="26"/>
                </a:moveTo>
                <a:cubicBezTo>
                  <a:pt x="86" y="26"/>
                  <a:pt x="86" y="26"/>
                  <a:pt x="86" y="26"/>
                </a:cubicBezTo>
                <a:cubicBezTo>
                  <a:pt x="87" y="18"/>
                  <a:pt x="87" y="18"/>
                  <a:pt x="87" y="18"/>
                </a:cubicBezTo>
                <a:cubicBezTo>
                  <a:pt x="95" y="26"/>
                  <a:pt x="95" y="26"/>
                  <a:pt x="95" y="26"/>
                </a:cubicBezTo>
                <a:close/>
                <a:moveTo>
                  <a:pt x="32" y="43"/>
                </a:moveTo>
                <a:cubicBezTo>
                  <a:pt x="74" y="43"/>
                  <a:pt x="74" y="43"/>
                  <a:pt x="74" y="43"/>
                </a:cubicBezTo>
                <a:cubicBezTo>
                  <a:pt x="74" y="45"/>
                  <a:pt x="74" y="45"/>
                  <a:pt x="74" y="45"/>
                </a:cubicBezTo>
                <a:cubicBezTo>
                  <a:pt x="32" y="45"/>
                  <a:pt x="32" y="45"/>
                  <a:pt x="32" y="45"/>
                </a:cubicBezTo>
                <a:cubicBezTo>
                  <a:pt x="32" y="43"/>
                  <a:pt x="32" y="43"/>
                  <a:pt x="32" y="43"/>
                </a:cubicBezTo>
                <a:close/>
                <a:moveTo>
                  <a:pt x="32" y="32"/>
                </a:moveTo>
                <a:cubicBezTo>
                  <a:pt x="71" y="32"/>
                  <a:pt x="71" y="32"/>
                  <a:pt x="71" y="32"/>
                </a:cubicBezTo>
                <a:cubicBezTo>
                  <a:pt x="71" y="35"/>
                  <a:pt x="71" y="35"/>
                  <a:pt x="71" y="35"/>
                </a:cubicBezTo>
                <a:cubicBezTo>
                  <a:pt x="32" y="35"/>
                  <a:pt x="32" y="35"/>
                  <a:pt x="32" y="35"/>
                </a:cubicBezTo>
                <a:cubicBezTo>
                  <a:pt x="32" y="32"/>
                  <a:pt x="32" y="32"/>
                  <a:pt x="32" y="32"/>
                </a:cubicBezTo>
                <a:close/>
                <a:moveTo>
                  <a:pt x="32" y="22"/>
                </a:moveTo>
                <a:cubicBezTo>
                  <a:pt x="71" y="22"/>
                  <a:pt x="71" y="22"/>
                  <a:pt x="71" y="22"/>
                </a:cubicBezTo>
                <a:cubicBezTo>
                  <a:pt x="71" y="25"/>
                  <a:pt x="71" y="25"/>
                  <a:pt x="71" y="25"/>
                </a:cubicBezTo>
                <a:cubicBezTo>
                  <a:pt x="32" y="25"/>
                  <a:pt x="32" y="25"/>
                  <a:pt x="32" y="25"/>
                </a:cubicBezTo>
                <a:cubicBezTo>
                  <a:pt x="32" y="22"/>
                  <a:pt x="32" y="22"/>
                  <a:pt x="32" y="22"/>
                </a:cubicBezTo>
                <a:close/>
                <a:moveTo>
                  <a:pt x="3" y="66"/>
                </a:moveTo>
                <a:cubicBezTo>
                  <a:pt x="9" y="68"/>
                  <a:pt x="9" y="68"/>
                  <a:pt x="9" y="68"/>
                </a:cubicBezTo>
                <a:cubicBezTo>
                  <a:pt x="9" y="74"/>
                  <a:pt x="9" y="74"/>
                  <a:pt x="9" y="74"/>
                </a:cubicBezTo>
                <a:cubicBezTo>
                  <a:pt x="5" y="79"/>
                  <a:pt x="5" y="79"/>
                  <a:pt x="5" y="79"/>
                </a:cubicBezTo>
                <a:cubicBezTo>
                  <a:pt x="4" y="79"/>
                  <a:pt x="3" y="79"/>
                  <a:pt x="2" y="78"/>
                </a:cubicBezTo>
                <a:cubicBezTo>
                  <a:pt x="0" y="72"/>
                  <a:pt x="0" y="72"/>
                  <a:pt x="0" y="72"/>
                </a:cubicBezTo>
                <a:cubicBezTo>
                  <a:pt x="3" y="66"/>
                  <a:pt x="3" y="66"/>
                  <a:pt x="3" y="66"/>
                </a:cubicBezTo>
                <a:close/>
                <a:moveTo>
                  <a:pt x="4" y="48"/>
                </a:moveTo>
                <a:cubicBezTo>
                  <a:pt x="3" y="53"/>
                  <a:pt x="3" y="59"/>
                  <a:pt x="2" y="65"/>
                </a:cubicBezTo>
                <a:cubicBezTo>
                  <a:pt x="5" y="65"/>
                  <a:pt x="9" y="66"/>
                  <a:pt x="12" y="67"/>
                </a:cubicBezTo>
                <a:cubicBezTo>
                  <a:pt x="14" y="61"/>
                  <a:pt x="15" y="56"/>
                  <a:pt x="17" y="51"/>
                </a:cubicBezTo>
                <a:cubicBezTo>
                  <a:pt x="13" y="50"/>
                  <a:pt x="9" y="49"/>
                  <a:pt x="4" y="48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18" name="Freeform 36"/>
          <p:cNvSpPr>
            <a:spLocks noEditPoints="1"/>
          </p:cNvSpPr>
          <p:nvPr/>
        </p:nvSpPr>
        <p:spPr bwMode="auto">
          <a:xfrm>
            <a:off x="1812925" y="2738438"/>
            <a:ext cx="485775" cy="398462"/>
          </a:xfrm>
          <a:custGeom>
            <a:gdLst>
              <a:gd fmla="*/ 2147483646 w 97" name="T0"/>
              <a:gd fmla="*/ 0 h 97" name="T1"/>
              <a:gd fmla="*/ 2147483646 w 97" name="T2"/>
              <a:gd fmla="*/ 2147483646 h 97" name="T3"/>
              <a:gd fmla="*/ 2147483646 w 97" name="T4"/>
              <a:gd fmla="*/ 2147483646 h 97" name="T5"/>
              <a:gd fmla="*/ 2147483646 w 97" name="T6"/>
              <a:gd fmla="*/ 2147483646 h 97" name="T7"/>
              <a:gd fmla="*/ 2147483646 w 97" name="T8"/>
              <a:gd fmla="*/ 2147483646 h 97" name="T9"/>
              <a:gd fmla="*/ 2147483646 w 97" name="T10"/>
              <a:gd fmla="*/ 2147483646 h 97" name="T11"/>
              <a:gd fmla="*/ 0 w 97" name="T12"/>
              <a:gd fmla="*/ 2147483646 h 97" name="T13"/>
              <a:gd fmla="*/ 2147483646 w 97" name="T14"/>
              <a:gd fmla="*/ 2147483646 h 97" name="T15"/>
              <a:gd fmla="*/ 2147483646 w 97" name="T16"/>
              <a:gd fmla="*/ 0 h 97" name="T17"/>
              <a:gd fmla="*/ 2147483646 w 97" name="T18"/>
              <a:gd fmla="*/ 2147483646 h 97" name="T19"/>
              <a:gd fmla="*/ 2147483646 w 97" name="T20"/>
              <a:gd fmla="*/ 2147483646 h 97" name="T21"/>
              <a:gd fmla="*/ 2147483646 w 97" name="T22"/>
              <a:gd fmla="*/ 2147483646 h 97" name="T23"/>
              <a:gd fmla="*/ 2147483646 w 97" name="T24"/>
              <a:gd fmla="*/ 2147483646 h 97" name="T25"/>
              <a:gd fmla="*/ 2147483646 w 97" name="T26"/>
              <a:gd fmla="*/ 2147483646 h 97" name="T27"/>
              <a:gd fmla="*/ 2147483646 w 97" name="T28"/>
              <a:gd fmla="*/ 2147483646 h 97" name="T29"/>
              <a:gd fmla="*/ 2147483646 w 97" name="T30"/>
              <a:gd fmla="*/ 2147483646 h 97" name="T31"/>
              <a:gd fmla="*/ 2147483646 w 97" name="T32"/>
              <a:gd fmla="*/ 2147483646 h 97" name="T33"/>
              <a:gd fmla="*/ 2147483646 w 97" name="T34"/>
              <a:gd fmla="*/ 2147483646 h 97" name="T35"/>
              <a:gd fmla="*/ 2147483646 w 97" name="T36"/>
              <a:gd fmla="*/ 2147483646 h 97" name="T37"/>
              <a:gd fmla="*/ 2147483646 w 97" name="T38"/>
              <a:gd fmla="*/ 2147483646 h 97" name="T39"/>
              <a:gd fmla="*/ 2147483646 w 97" name="T40"/>
              <a:gd fmla="*/ 2147483646 h 97" name="T41"/>
              <a:gd fmla="*/ 2147483646 w 97" name="T42"/>
              <a:gd fmla="*/ 2147483646 h 97" name="T43"/>
              <a:gd fmla="*/ 2147483646 w 97" name="T44"/>
              <a:gd fmla="*/ 2147483646 h 97" name="T45"/>
              <a:gd fmla="*/ 2147483646 w 97" name="T46"/>
              <a:gd fmla="*/ 2147483646 h 97" name="T47"/>
              <a:gd fmla="*/ 2147483646 w 97" name="T48"/>
              <a:gd fmla="*/ 2147483646 h 97" name="T49"/>
              <a:gd fmla="*/ 2147483646 w 97" name="T50"/>
              <a:gd fmla="*/ 2147483646 h 97" name="T51"/>
              <a:gd fmla="*/ 2147483646 w 97" name="T52"/>
              <a:gd fmla="*/ 2147483646 h 97" name="T53"/>
              <a:gd fmla="*/ 2147483646 w 97" name="T54"/>
              <a:gd fmla="*/ 2147483646 h 97" name="T55"/>
              <a:gd fmla="*/ 2147483646 w 97" name="T56"/>
              <a:gd fmla="*/ 2147483646 h 97" name="T57"/>
              <a:gd fmla="*/ 2147483646 w 97" name="T58"/>
              <a:gd fmla="*/ 2147483646 h 97" name="T59"/>
              <a:gd fmla="*/ 2147483646 w 97" name="T60"/>
              <a:gd fmla="*/ 2147483646 h 97" name="T61"/>
              <a:gd fmla="*/ 0 60000 65536" name="T62"/>
              <a:gd fmla="*/ 0 60000 65536" name="T63"/>
              <a:gd fmla="*/ 0 60000 65536" name="T64"/>
              <a:gd fmla="*/ 0 60000 65536" name="T65"/>
              <a:gd fmla="*/ 0 60000 65536" name="T66"/>
              <a:gd fmla="*/ 0 60000 65536" name="T67"/>
              <a:gd fmla="*/ 0 60000 65536" name="T68"/>
              <a:gd fmla="*/ 0 60000 65536" name="T69"/>
              <a:gd fmla="*/ 0 60000 65536" name="T70"/>
              <a:gd fmla="*/ 0 60000 65536" name="T71"/>
              <a:gd fmla="*/ 0 60000 65536" name="T72"/>
              <a:gd fmla="*/ 0 60000 65536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w 97" name="T93"/>
              <a:gd fmla="*/ 0 h 97" name="T94"/>
              <a:gd fmla="*/ 97 w 97" name="T95"/>
              <a:gd fmla="*/ 97 h 97" name="T96"/>
            </a:gdLst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b="T96" l="T93" r="T95" t="T94"/>
            <a:pathLst>
              <a:path h="97" w="97">
                <a:moveTo>
                  <a:pt x="49" y="0"/>
                </a:moveTo>
                <a:cubicBezTo>
                  <a:pt x="62" y="0"/>
                  <a:pt x="74" y="5"/>
                  <a:pt x="83" y="14"/>
                </a:cubicBezTo>
                <a:cubicBezTo>
                  <a:pt x="92" y="23"/>
                  <a:pt x="97" y="35"/>
                  <a:pt x="97" y="49"/>
                </a:cubicBezTo>
                <a:cubicBezTo>
                  <a:pt x="97" y="62"/>
                  <a:pt x="92" y="74"/>
                  <a:pt x="83" y="83"/>
                </a:cubicBezTo>
                <a:cubicBezTo>
                  <a:pt x="74" y="92"/>
                  <a:pt x="62" y="97"/>
                  <a:pt x="49" y="97"/>
                </a:cubicBezTo>
                <a:cubicBezTo>
                  <a:pt x="35" y="97"/>
                  <a:pt x="23" y="92"/>
                  <a:pt x="14" y="83"/>
                </a:cubicBezTo>
                <a:cubicBezTo>
                  <a:pt x="5" y="74"/>
                  <a:pt x="0" y="62"/>
                  <a:pt x="0" y="49"/>
                </a:cubicBezTo>
                <a:cubicBezTo>
                  <a:pt x="0" y="35"/>
                  <a:pt x="5" y="23"/>
                  <a:pt x="14" y="14"/>
                </a:cubicBezTo>
                <a:cubicBezTo>
                  <a:pt x="23" y="5"/>
                  <a:pt x="35" y="0"/>
                  <a:pt x="49" y="0"/>
                </a:cubicBezTo>
                <a:close/>
                <a:moveTo>
                  <a:pt x="55" y="47"/>
                </a:moveTo>
                <a:cubicBezTo>
                  <a:pt x="54" y="46"/>
                  <a:pt x="54" y="45"/>
                  <a:pt x="54" y="45"/>
                </a:cubicBezTo>
                <a:cubicBezTo>
                  <a:pt x="59" y="38"/>
                  <a:pt x="64" y="31"/>
                  <a:pt x="68" y="24"/>
                </a:cubicBezTo>
                <a:cubicBezTo>
                  <a:pt x="67" y="23"/>
                  <a:pt x="66" y="22"/>
                  <a:pt x="65" y="21"/>
                </a:cubicBezTo>
                <a:cubicBezTo>
                  <a:pt x="59" y="28"/>
                  <a:pt x="54" y="35"/>
                  <a:pt x="50" y="43"/>
                </a:cubicBezTo>
                <a:cubicBezTo>
                  <a:pt x="48" y="42"/>
                  <a:pt x="47" y="43"/>
                  <a:pt x="45" y="43"/>
                </a:cubicBezTo>
                <a:cubicBezTo>
                  <a:pt x="42" y="45"/>
                  <a:pt x="40" y="49"/>
                  <a:pt x="42" y="52"/>
                </a:cubicBezTo>
                <a:cubicBezTo>
                  <a:pt x="43" y="56"/>
                  <a:pt x="47" y="58"/>
                  <a:pt x="51" y="56"/>
                </a:cubicBezTo>
                <a:cubicBezTo>
                  <a:pt x="51" y="56"/>
                  <a:pt x="52" y="56"/>
                  <a:pt x="52" y="55"/>
                </a:cubicBezTo>
                <a:cubicBezTo>
                  <a:pt x="58" y="58"/>
                  <a:pt x="63" y="60"/>
                  <a:pt x="69" y="61"/>
                </a:cubicBezTo>
                <a:cubicBezTo>
                  <a:pt x="70" y="59"/>
                  <a:pt x="71" y="58"/>
                  <a:pt x="71" y="56"/>
                </a:cubicBezTo>
                <a:cubicBezTo>
                  <a:pt x="66" y="54"/>
                  <a:pt x="61" y="51"/>
                  <a:pt x="55" y="50"/>
                </a:cubicBezTo>
                <a:cubicBezTo>
                  <a:pt x="55" y="49"/>
                  <a:pt x="55" y="48"/>
                  <a:pt x="55" y="47"/>
                </a:cubicBezTo>
                <a:close/>
                <a:moveTo>
                  <a:pt x="74" y="24"/>
                </a:moveTo>
                <a:cubicBezTo>
                  <a:pt x="67" y="17"/>
                  <a:pt x="58" y="13"/>
                  <a:pt x="49" y="13"/>
                </a:cubicBezTo>
                <a:cubicBezTo>
                  <a:pt x="39" y="13"/>
                  <a:pt x="30" y="17"/>
                  <a:pt x="23" y="24"/>
                </a:cubicBezTo>
                <a:cubicBezTo>
                  <a:pt x="17" y="30"/>
                  <a:pt x="13" y="39"/>
                  <a:pt x="13" y="49"/>
                </a:cubicBezTo>
                <a:cubicBezTo>
                  <a:pt x="13" y="58"/>
                  <a:pt x="17" y="67"/>
                  <a:pt x="23" y="74"/>
                </a:cubicBezTo>
                <a:cubicBezTo>
                  <a:pt x="30" y="80"/>
                  <a:pt x="39" y="84"/>
                  <a:pt x="49" y="84"/>
                </a:cubicBezTo>
                <a:cubicBezTo>
                  <a:pt x="58" y="84"/>
                  <a:pt x="67" y="80"/>
                  <a:pt x="74" y="74"/>
                </a:cubicBezTo>
                <a:cubicBezTo>
                  <a:pt x="80" y="67"/>
                  <a:pt x="84" y="58"/>
                  <a:pt x="84" y="49"/>
                </a:cubicBezTo>
                <a:cubicBezTo>
                  <a:pt x="84" y="39"/>
                  <a:pt x="80" y="30"/>
                  <a:pt x="74" y="24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19" name="Freeform 37"/>
          <p:cNvSpPr>
            <a:spLocks noEditPoints="1"/>
          </p:cNvSpPr>
          <p:nvPr/>
        </p:nvSpPr>
        <p:spPr bwMode="auto">
          <a:xfrm>
            <a:off x="6588125" y="492125"/>
            <a:ext cx="279400" cy="377825"/>
          </a:xfrm>
          <a:custGeom>
            <a:gdLst>
              <a:gd fmla="*/ 2147483646 w 132" name="T0"/>
              <a:gd fmla="*/ 2147483646 h 217" name="T1"/>
              <a:gd fmla="*/ 2147483646 w 132" name="T2"/>
              <a:gd fmla="*/ 2147483646 h 217" name="T3"/>
              <a:gd fmla="*/ 2147483646 w 132" name="T4"/>
              <a:gd fmla="*/ 2147483646 h 217" name="T5"/>
              <a:gd fmla="*/ 2147483646 w 132" name="T6"/>
              <a:gd fmla="*/ 2147483646 h 217" name="T7"/>
              <a:gd fmla="*/ 2147483646 w 132" name="T8"/>
              <a:gd fmla="*/ 2147483646 h 217" name="T9"/>
              <a:gd fmla="*/ 2147483646 w 132" name="T10"/>
              <a:gd fmla="*/ 2147483646 h 217" name="T11"/>
              <a:gd fmla="*/ 0 w 132" name="T12"/>
              <a:gd fmla="*/ 2147483646 h 217" name="T13"/>
              <a:gd fmla="*/ 2147483646 w 132" name="T14"/>
              <a:gd fmla="*/ 2147483646 h 217" name="T15"/>
              <a:gd fmla="*/ 2147483646 w 132" name="T16"/>
              <a:gd fmla="*/ 2147483646 h 217" name="T17"/>
              <a:gd fmla="*/ 2147483646 w 132" name="T18"/>
              <a:gd fmla="*/ 2147483646 h 217" name="T19"/>
              <a:gd fmla="*/ 2147483646 w 132" name="T20"/>
              <a:gd fmla="*/ 0 h 217" name="T21"/>
              <a:gd fmla="*/ 2147483646 w 132" name="T22"/>
              <a:gd fmla="*/ 0 h 217" name="T23"/>
              <a:gd fmla="*/ 2147483646 w 132" name="T24"/>
              <a:gd fmla="*/ 2147483646 h 217" name="T25"/>
              <a:gd fmla="*/ 2147483646 w 132" name="T26"/>
              <a:gd fmla="*/ 2147483646 h 217" name="T27"/>
              <a:gd fmla="*/ 2147483646 w 132" name="T28"/>
              <a:gd fmla="*/ 2147483646 h 217" name="T29"/>
              <a:gd fmla="*/ 2147483646 w 132" name="T30"/>
              <a:gd fmla="*/ 2147483646 h 217" name="T31"/>
              <a:gd fmla="*/ 2147483646 w 132" name="T32"/>
              <a:gd fmla="*/ 2147483646 h 217" name="T33"/>
              <a:gd fmla="*/ 2147483646 w 132" name="T34"/>
              <a:gd fmla="*/ 2147483646 h 217" name="T35"/>
              <a:gd fmla="*/ 2147483646 w 132" name="T36"/>
              <a:gd fmla="*/ 2147483646 h 217" name="T37"/>
              <a:gd fmla="*/ 2147483646 w 132" name="T38"/>
              <a:gd fmla="*/ 2147483646 h 217" name="T39"/>
              <a:gd fmla="*/ 2147483646 w 132" name="T40"/>
              <a:gd fmla="*/ 2147483646 h 217" name="T41"/>
              <a:gd fmla="*/ 2147483646 w 132" name="T42"/>
              <a:gd fmla="*/ 2147483646 h 217" name="T43"/>
              <a:gd fmla="*/ 2147483646 w 132" name="T44"/>
              <a:gd fmla="*/ 2147483646 h 217" name="T45"/>
              <a:gd fmla="*/ 2147483646 w 132" name="T46"/>
              <a:gd fmla="*/ 2147483646 h 217" name="T47"/>
              <a:gd fmla="*/ 2147483646 w 132" name="T48"/>
              <a:gd fmla="*/ 2147483646 h 217" name="T49"/>
              <a:gd fmla="*/ 2147483646 w 132" name="T50"/>
              <a:gd fmla="*/ 2147483646 h 217" name="T51"/>
              <a:gd fmla="*/ 2147483646 w 132" name="T52"/>
              <a:gd fmla="*/ 2147483646 h 217" name="T53"/>
              <a:gd fmla="*/ 2147483646 w 132" name="T54"/>
              <a:gd fmla="*/ 2147483646 h 217" name="T55"/>
              <a:gd fmla="*/ 2147483646 w 132" name="T56"/>
              <a:gd fmla="*/ 2147483646 h 217" name="T57"/>
              <a:gd fmla="*/ 2147483646 w 132" name="T58"/>
              <a:gd fmla="*/ 2147483646 h 217" name="T59"/>
              <a:gd fmla="*/ 2147483646 w 132" name="T60"/>
              <a:gd fmla="*/ 2147483646 h 217" name="T61"/>
              <a:gd fmla="*/ 2147483646 w 132" name="T62"/>
              <a:gd fmla="*/ 2147483646 h 217" name="T63"/>
              <a:gd fmla="*/ 2147483646 w 132" name="T64"/>
              <a:gd fmla="*/ 2147483646 h 217" name="T65"/>
              <a:gd fmla="*/ 2147483646 w 132" name="T66"/>
              <a:gd fmla="*/ 2147483646 h 217" name="T67"/>
              <a:gd fmla="*/ 2147483646 w 132" name="T68"/>
              <a:gd fmla="*/ 2147483646 h 217" name="T69"/>
              <a:gd fmla="*/ 2147483646 w 132" name="T70"/>
              <a:gd fmla="*/ 2147483646 h 217" name="T71"/>
              <a:gd fmla="*/ 2147483646 w 132" name="T72"/>
              <a:gd fmla="*/ 2147483646 h 217" name="T73"/>
              <a:gd fmla="*/ 2147483646 w 132" name="T74"/>
              <a:gd fmla="*/ 2147483646 h 217" name="T75"/>
              <a:gd fmla="*/ 2147483646 w 132" name="T76"/>
              <a:gd fmla="*/ 2147483646 h 217" name="T77"/>
              <a:gd fmla="*/ 2147483646 w 132" name="T78"/>
              <a:gd fmla="*/ 2147483646 h 217" name="T79"/>
              <a:gd fmla="*/ 2147483646 w 132" name="T80"/>
              <a:gd fmla="*/ 2147483646 h 217" name="T81"/>
              <a:gd fmla="*/ 2147483646 w 132" name="T82"/>
              <a:gd fmla="*/ 2147483646 h 217" name="T83"/>
              <a:gd fmla="*/ 2147483646 w 132" name="T84"/>
              <a:gd fmla="*/ 2147483646 h 217" name="T85"/>
              <a:gd fmla="*/ 2147483646 w 132" name="T86"/>
              <a:gd fmla="*/ 2147483646 h 217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w 132" name="T132"/>
              <a:gd fmla="*/ 0 h 217" name="T133"/>
              <a:gd fmla="*/ 132 w 132" name="T134"/>
              <a:gd fmla="*/ 217 h 217" name="T135"/>
            </a:gdLst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b="T135" l="T132" r="T134" t="T133"/>
            <a:pathLst>
              <a:path h="216" w="132">
                <a:moveTo>
                  <a:pt x="97" y="47"/>
                </a:moveTo>
                <a:lnTo>
                  <a:pt x="132" y="170"/>
                </a:lnTo>
                <a:lnTo>
                  <a:pt x="130" y="182"/>
                </a:lnTo>
                <a:lnTo>
                  <a:pt x="71" y="217"/>
                </a:lnTo>
                <a:lnTo>
                  <a:pt x="61" y="217"/>
                </a:lnTo>
                <a:lnTo>
                  <a:pt x="5" y="182"/>
                </a:lnTo>
                <a:lnTo>
                  <a:pt x="0" y="170"/>
                </a:lnTo>
                <a:lnTo>
                  <a:pt x="38" y="47"/>
                </a:lnTo>
                <a:lnTo>
                  <a:pt x="26" y="40"/>
                </a:lnTo>
                <a:lnTo>
                  <a:pt x="26" y="24"/>
                </a:lnTo>
                <a:lnTo>
                  <a:pt x="61" y="0"/>
                </a:lnTo>
                <a:lnTo>
                  <a:pt x="71" y="0"/>
                </a:lnTo>
                <a:lnTo>
                  <a:pt x="109" y="24"/>
                </a:lnTo>
                <a:lnTo>
                  <a:pt x="109" y="40"/>
                </a:lnTo>
                <a:lnTo>
                  <a:pt x="97" y="47"/>
                </a:lnTo>
                <a:close/>
                <a:moveTo>
                  <a:pt x="49" y="187"/>
                </a:moveTo>
                <a:lnTo>
                  <a:pt x="85" y="187"/>
                </a:lnTo>
                <a:lnTo>
                  <a:pt x="113" y="168"/>
                </a:lnTo>
                <a:lnTo>
                  <a:pt x="111" y="161"/>
                </a:lnTo>
                <a:lnTo>
                  <a:pt x="24" y="161"/>
                </a:lnTo>
                <a:lnTo>
                  <a:pt x="21" y="168"/>
                </a:lnTo>
                <a:lnTo>
                  <a:pt x="49" y="187"/>
                </a:lnTo>
                <a:close/>
                <a:moveTo>
                  <a:pt x="54" y="40"/>
                </a:moveTo>
                <a:lnTo>
                  <a:pt x="78" y="40"/>
                </a:lnTo>
                <a:lnTo>
                  <a:pt x="80" y="35"/>
                </a:lnTo>
                <a:lnTo>
                  <a:pt x="85" y="33"/>
                </a:lnTo>
                <a:lnTo>
                  <a:pt x="66" y="19"/>
                </a:lnTo>
                <a:lnTo>
                  <a:pt x="47" y="33"/>
                </a:lnTo>
                <a:lnTo>
                  <a:pt x="54" y="35"/>
                </a:lnTo>
                <a:lnTo>
                  <a:pt x="54" y="40"/>
                </a:lnTo>
                <a:close/>
                <a:moveTo>
                  <a:pt x="83" y="68"/>
                </a:moveTo>
                <a:lnTo>
                  <a:pt x="52" y="68"/>
                </a:lnTo>
                <a:lnTo>
                  <a:pt x="47" y="83"/>
                </a:lnTo>
                <a:lnTo>
                  <a:pt x="87" y="83"/>
                </a:lnTo>
                <a:lnTo>
                  <a:pt x="83" y="68"/>
                </a:lnTo>
                <a:close/>
                <a:moveTo>
                  <a:pt x="94" y="111"/>
                </a:moveTo>
                <a:lnTo>
                  <a:pt x="38" y="111"/>
                </a:lnTo>
                <a:lnTo>
                  <a:pt x="31" y="132"/>
                </a:lnTo>
                <a:lnTo>
                  <a:pt x="101" y="132"/>
                </a:lnTo>
                <a:lnTo>
                  <a:pt x="94" y="111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20" name="Freeform 49"/>
          <p:cNvSpPr>
            <a:spLocks noEditPoints="1"/>
          </p:cNvSpPr>
          <p:nvPr/>
        </p:nvSpPr>
        <p:spPr bwMode="auto">
          <a:xfrm>
            <a:off x="5476875" y="4970463"/>
            <a:ext cx="641350" cy="455612"/>
          </a:xfrm>
          <a:custGeom>
            <a:gdLst>
              <a:gd fmla="*/ 2147483646 w 128" name="T0"/>
              <a:gd fmla="*/ 0 h 111" name="T1"/>
              <a:gd fmla="*/ 2147483646 w 128" name="T2"/>
              <a:gd fmla="*/ 0 h 111" name="T3"/>
              <a:gd fmla="*/ 2147483646 w 128" name="T4"/>
              <a:gd fmla="*/ 2147483646 h 111" name="T5"/>
              <a:gd fmla="*/ 2147483646 w 128" name="T6"/>
              <a:gd fmla="*/ 2147483646 h 111" name="T7"/>
              <a:gd fmla="*/ 2147483646 w 128" name="T8"/>
              <a:gd fmla="*/ 2147483646 h 111" name="T9"/>
              <a:gd fmla="*/ 2147483646 w 128" name="T10"/>
              <a:gd fmla="*/ 2147483646 h 111" name="T11"/>
              <a:gd fmla="*/ 2147483646 w 128" name="T12"/>
              <a:gd fmla="*/ 2147483646 h 111" name="T13"/>
              <a:gd fmla="*/ 2147483646 w 128" name="T14"/>
              <a:gd fmla="*/ 0 h 111" name="T15"/>
              <a:gd fmla="*/ 2147483646 w 128" name="T16"/>
              <a:gd fmla="*/ 2147483646 h 111" name="T17"/>
              <a:gd fmla="*/ 2147483646 w 128" name="T18"/>
              <a:gd fmla="*/ 2147483646 h 111" name="T19"/>
              <a:gd fmla="*/ 2147483646 w 128" name="T20"/>
              <a:gd fmla="*/ 2147483646 h 111" name="T21"/>
              <a:gd fmla="*/ 2147483646 w 128" name="T22"/>
              <a:gd fmla="*/ 2147483646 h 111" name="T23"/>
              <a:gd fmla="*/ 2147483646 w 128" name="T24"/>
              <a:gd fmla="*/ 2147483646 h 111" name="T25"/>
              <a:gd fmla="*/ 2147483646 w 128" name="T26"/>
              <a:gd fmla="*/ 2147483646 h 111" name="T27"/>
              <a:gd fmla="*/ 2147483646 w 128" name="T28"/>
              <a:gd fmla="*/ 2147483646 h 111" name="T29"/>
              <a:gd fmla="*/ 2147483646 w 128" name="T30"/>
              <a:gd fmla="*/ 2147483646 h 111" name="T31"/>
              <a:gd fmla="*/ 2147483646 w 128" name="T32"/>
              <a:gd fmla="*/ 2147483646 h 111" name="T33"/>
              <a:gd fmla="*/ 2147483646 w 128" name="T34"/>
              <a:gd fmla="*/ 2147483646 h 111" name="T35"/>
              <a:gd fmla="*/ 2147483646 w 128" name="T36"/>
              <a:gd fmla="*/ 2147483646 h 111" name="T37"/>
              <a:gd fmla="*/ 2147483646 w 128" name="T38"/>
              <a:gd fmla="*/ 2147483646 h 111" name="T39"/>
              <a:gd fmla="*/ 2147483646 w 128" name="T40"/>
              <a:gd fmla="*/ 2147483646 h 111" name="T41"/>
              <a:gd fmla="*/ 2147483646 w 128" name="T42"/>
              <a:gd fmla="*/ 2147483646 h 111" name="T43"/>
              <a:gd fmla="*/ 2147483646 w 128" name="T44"/>
              <a:gd fmla="*/ 2147483646 h 111" name="T45"/>
              <a:gd fmla="*/ 2147483646 w 128" name="T46"/>
              <a:gd fmla="*/ 2147483646 h 111" name="T47"/>
              <a:gd fmla="*/ 2147483646 w 128" name="T48"/>
              <a:gd fmla="*/ 2147483646 h 111" name="T49"/>
              <a:gd fmla="*/ 0 w 128" name="T50"/>
              <a:gd fmla="*/ 2147483646 h 111" name="T51"/>
              <a:gd fmla="*/ 2147483646 w 128" name="T52"/>
              <a:gd fmla="*/ 2147483646 h 111" name="T53"/>
              <a:gd fmla="*/ 0 60000 65536" name="T54"/>
              <a:gd fmla="*/ 0 60000 65536" name="T55"/>
              <a:gd fmla="*/ 0 60000 65536" name="T56"/>
              <a:gd fmla="*/ 0 60000 65536" name="T57"/>
              <a:gd fmla="*/ 0 60000 65536" name="T58"/>
              <a:gd fmla="*/ 0 60000 65536" name="T59"/>
              <a:gd fmla="*/ 0 60000 65536" name="T60"/>
              <a:gd fmla="*/ 0 60000 65536" name="T61"/>
              <a:gd fmla="*/ 0 60000 65536" name="T62"/>
              <a:gd fmla="*/ 0 60000 65536" name="T63"/>
              <a:gd fmla="*/ 0 60000 65536" name="T64"/>
              <a:gd fmla="*/ 0 60000 65536" name="T65"/>
              <a:gd fmla="*/ 0 60000 65536" name="T66"/>
              <a:gd fmla="*/ 0 60000 65536" name="T67"/>
              <a:gd fmla="*/ 0 60000 65536" name="T68"/>
              <a:gd fmla="*/ 0 60000 65536" name="T69"/>
              <a:gd fmla="*/ 0 60000 65536" name="T70"/>
              <a:gd fmla="*/ 0 60000 65536" name="T71"/>
              <a:gd fmla="*/ 0 60000 65536" name="T72"/>
              <a:gd fmla="*/ 0 60000 65536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w 128" name="T81"/>
              <a:gd fmla="*/ 0 h 111" name="T82"/>
              <a:gd fmla="*/ 128 w 128" name="T83"/>
              <a:gd fmla="*/ 111 h 111" name="T84"/>
            </a:gdLst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b="T84" l="T81" r="T83" t="T82"/>
            <a:pathLst>
              <a:path h="110" w="128">
                <a:moveTo>
                  <a:pt x="63" y="0"/>
                </a:moveTo>
                <a:cubicBezTo>
                  <a:pt x="111" y="0"/>
                  <a:pt x="111" y="0"/>
                  <a:pt x="111" y="0"/>
                </a:cubicBezTo>
                <a:cubicBezTo>
                  <a:pt x="120" y="0"/>
                  <a:pt x="128" y="8"/>
                  <a:pt x="128" y="18"/>
                </a:cubicBezTo>
                <a:cubicBezTo>
                  <a:pt x="128" y="42"/>
                  <a:pt x="128" y="42"/>
                  <a:pt x="128" y="42"/>
                </a:cubicBezTo>
                <a:cubicBezTo>
                  <a:pt x="128" y="52"/>
                  <a:pt x="120" y="60"/>
                  <a:pt x="111" y="60"/>
                </a:cubicBezTo>
                <a:cubicBezTo>
                  <a:pt x="89" y="60"/>
                  <a:pt x="67" y="60"/>
                  <a:pt x="46" y="60"/>
                </a:cubicBezTo>
                <a:cubicBezTo>
                  <a:pt x="46" y="46"/>
                  <a:pt x="46" y="32"/>
                  <a:pt x="46" y="18"/>
                </a:cubicBezTo>
                <a:cubicBezTo>
                  <a:pt x="46" y="8"/>
                  <a:pt x="53" y="0"/>
                  <a:pt x="63" y="0"/>
                </a:cubicBezTo>
                <a:close/>
                <a:moveTo>
                  <a:pt x="28" y="54"/>
                </a:moveTo>
                <a:cubicBezTo>
                  <a:pt x="19" y="54"/>
                  <a:pt x="12" y="61"/>
                  <a:pt x="12" y="70"/>
                </a:cubicBezTo>
                <a:cubicBezTo>
                  <a:pt x="12" y="79"/>
                  <a:pt x="19" y="86"/>
                  <a:pt x="28" y="86"/>
                </a:cubicBezTo>
                <a:cubicBezTo>
                  <a:pt x="37" y="86"/>
                  <a:pt x="44" y="79"/>
                  <a:pt x="44" y="70"/>
                </a:cubicBezTo>
                <a:cubicBezTo>
                  <a:pt x="44" y="61"/>
                  <a:pt x="37" y="54"/>
                  <a:pt x="28" y="54"/>
                </a:cubicBezTo>
                <a:close/>
                <a:moveTo>
                  <a:pt x="55" y="111"/>
                </a:moveTo>
                <a:cubicBezTo>
                  <a:pt x="50" y="90"/>
                  <a:pt x="50" y="90"/>
                  <a:pt x="50" y="90"/>
                </a:cubicBezTo>
                <a:cubicBezTo>
                  <a:pt x="30" y="90"/>
                  <a:pt x="30" y="90"/>
                  <a:pt x="30" y="90"/>
                </a:cubicBezTo>
                <a:cubicBezTo>
                  <a:pt x="32" y="92"/>
                  <a:pt x="32" y="92"/>
                  <a:pt x="32" y="92"/>
                </a:cubicBezTo>
                <a:cubicBezTo>
                  <a:pt x="30" y="96"/>
                  <a:pt x="30" y="96"/>
                  <a:pt x="30" y="96"/>
                </a:cubicBezTo>
                <a:cubicBezTo>
                  <a:pt x="32" y="111"/>
                  <a:pt x="32" y="111"/>
                  <a:pt x="32" y="111"/>
                </a:cubicBezTo>
                <a:cubicBezTo>
                  <a:pt x="55" y="111"/>
                  <a:pt x="55" y="111"/>
                  <a:pt x="55" y="111"/>
                </a:cubicBezTo>
                <a:close/>
                <a:moveTo>
                  <a:pt x="23" y="111"/>
                </a:moveTo>
                <a:cubicBezTo>
                  <a:pt x="25" y="96"/>
                  <a:pt x="25" y="96"/>
                  <a:pt x="25" y="96"/>
                </a:cubicBezTo>
                <a:cubicBezTo>
                  <a:pt x="24" y="92"/>
                  <a:pt x="24" y="92"/>
                  <a:pt x="24" y="92"/>
                </a:cubicBezTo>
                <a:cubicBezTo>
                  <a:pt x="25" y="90"/>
                  <a:pt x="25" y="90"/>
                  <a:pt x="25" y="90"/>
                </a:cubicBezTo>
                <a:cubicBezTo>
                  <a:pt x="5" y="90"/>
                  <a:pt x="5" y="90"/>
                  <a:pt x="5" y="90"/>
                </a:cubicBezTo>
                <a:cubicBezTo>
                  <a:pt x="0" y="111"/>
                  <a:pt x="0" y="111"/>
                  <a:pt x="0" y="111"/>
                </a:cubicBezTo>
                <a:lnTo>
                  <a:pt x="23" y="111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21" name="Freeform 52"/>
          <p:cNvSpPr>
            <a:spLocks noEditPoints="1"/>
          </p:cNvSpPr>
          <p:nvPr/>
        </p:nvSpPr>
        <p:spPr bwMode="auto">
          <a:xfrm>
            <a:off x="6523038" y="4246563"/>
            <a:ext cx="425450" cy="434975"/>
          </a:xfrm>
          <a:custGeom>
            <a:gdLst>
              <a:gd fmla="*/ 2147483646 w 85" name="T0"/>
              <a:gd fmla="*/ 2147483646 h 106" name="T1"/>
              <a:gd fmla="*/ 2147483646 w 85" name="T2"/>
              <a:gd fmla="*/ 2147483646 h 106" name="T3"/>
              <a:gd fmla="*/ 2147483646 w 85" name="T4"/>
              <a:gd fmla="*/ 2147483646 h 106" name="T5"/>
              <a:gd fmla="*/ 2147483646 w 85" name="T6"/>
              <a:gd fmla="*/ 2147483646 h 106" name="T7"/>
              <a:gd fmla="*/ 0 w 85" name="T8"/>
              <a:gd fmla="*/ 2147483646 h 106" name="T9"/>
              <a:gd fmla="*/ 2147483646 w 85" name="T10"/>
              <a:gd fmla="*/ 2147483646 h 106" name="T11"/>
              <a:gd fmla="*/ 2147483646 w 85" name="T12"/>
              <a:gd fmla="*/ 2147483646 h 106" name="T13"/>
              <a:gd fmla="*/ 2147483646 w 85" name="T14"/>
              <a:gd fmla="*/ 2147483646 h 106" name="T15"/>
              <a:gd fmla="*/ 2147483646 w 85" name="T16"/>
              <a:gd fmla="*/ 2147483646 h 106" name="T17"/>
              <a:gd fmla="*/ 2147483646 w 85" name="T18"/>
              <a:gd fmla="*/ 2147483646 h 106" name="T19"/>
              <a:gd fmla="*/ 2147483646 w 85" name="T20"/>
              <a:gd fmla="*/ 2147483646 h 106" name="T21"/>
              <a:gd fmla="*/ 2147483646 w 85" name="T22"/>
              <a:gd fmla="*/ 2147483646 h 106" name="T23"/>
              <a:gd fmla="*/ 2147483646 w 85" name="T24"/>
              <a:gd fmla="*/ 2147483646 h 106" name="T25"/>
              <a:gd fmla="*/ 2147483646 w 85" name="T26"/>
              <a:gd fmla="*/ 2147483646 h 106" name="T27"/>
              <a:gd fmla="*/ 2147483646 w 85" name="T28"/>
              <a:gd fmla="*/ 2147483646 h 106" name="T29"/>
              <a:gd fmla="*/ 2147483646 w 85" name="T30"/>
              <a:gd fmla="*/ 2147483646 h 106" name="T31"/>
              <a:gd fmla="*/ 2147483646 w 85" name="T32"/>
              <a:gd fmla="*/ 2147483646 h 106" name="T33"/>
              <a:gd fmla="*/ 2147483646 w 85" name="T34"/>
              <a:gd fmla="*/ 2147483646 h 106" name="T35"/>
              <a:gd fmla="*/ 2147483646 w 85" name="T36"/>
              <a:gd fmla="*/ 2147483646 h 106" name="T37"/>
              <a:gd fmla="*/ 2147483646 w 85" name="T38"/>
              <a:gd fmla="*/ 2147483646 h 106" name="T39"/>
              <a:gd fmla="*/ 2147483646 w 85" name="T40"/>
              <a:gd fmla="*/ 2147483646 h 106" name="T41"/>
              <a:gd fmla="*/ 2147483646 w 85" name="T42"/>
              <a:gd fmla="*/ 2147483646 h 106" name="T43"/>
              <a:gd fmla="*/ 2147483646 w 85" name="T44"/>
              <a:gd fmla="*/ 2147483646 h 106" name="T45"/>
              <a:gd fmla="*/ 2147483646 w 85" name="T46"/>
              <a:gd fmla="*/ 2147483646 h 106" name="T47"/>
              <a:gd fmla="*/ 2147483646 w 85" name="T48"/>
              <a:gd fmla="*/ 2147483646 h 106" name="T49"/>
              <a:gd fmla="*/ 2147483646 w 85" name="T50"/>
              <a:gd fmla="*/ 2147483646 h 106" name="T51"/>
              <a:gd fmla="*/ 2147483646 w 85" name="T52"/>
              <a:gd fmla="*/ 2147483646 h 106" name="T53"/>
              <a:gd fmla="*/ 2147483646 w 85" name="T54"/>
              <a:gd fmla="*/ 2147483646 h 106" name="T55"/>
              <a:gd fmla="*/ 2147483646 w 85" name="T56"/>
              <a:gd fmla="*/ 2147483646 h 106" name="T57"/>
              <a:gd fmla="*/ 2147483646 w 85" name="T58"/>
              <a:gd fmla="*/ 2147483646 h 106" name="T59"/>
              <a:gd fmla="*/ 2147483646 w 85" name="T60"/>
              <a:gd fmla="*/ 2147483646 h 106" name="T61"/>
              <a:gd fmla="*/ 2147483646 w 85" name="T62"/>
              <a:gd fmla="*/ 2147483646 h 106" name="T63"/>
              <a:gd fmla="*/ 2147483646 w 85" name="T64"/>
              <a:gd fmla="*/ 2147483646 h 106" name="T65"/>
              <a:gd fmla="*/ 2147483646 w 85" name="T66"/>
              <a:gd fmla="*/ 2147483646 h 106" name="T67"/>
              <a:gd fmla="*/ 2147483646 w 85" name="T68"/>
              <a:gd fmla="*/ 2147483646 h 106" name="T69"/>
              <a:gd fmla="*/ 0 60000 65536" name="T70"/>
              <a:gd fmla="*/ 0 60000 65536" name="T71"/>
              <a:gd fmla="*/ 0 60000 65536" name="T72"/>
              <a:gd fmla="*/ 0 60000 65536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w 85" name="T105"/>
              <a:gd fmla="*/ 0 h 106" name="T106"/>
              <a:gd fmla="*/ 85 w 85" name="T107"/>
              <a:gd fmla="*/ 106 h 106" name="T108"/>
            </a:gdLst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b="T108" l="T105" r="T107" t="T106"/>
            <a:pathLst>
              <a:path h="105" w="85">
                <a:moveTo>
                  <a:pt x="44" y="54"/>
                </a:moveTo>
                <a:cubicBezTo>
                  <a:pt x="41" y="56"/>
                  <a:pt x="38" y="59"/>
                  <a:pt x="36" y="62"/>
                </a:cubicBezTo>
                <a:cubicBezTo>
                  <a:pt x="36" y="77"/>
                  <a:pt x="35" y="91"/>
                  <a:pt x="36" y="105"/>
                </a:cubicBezTo>
                <a:cubicBezTo>
                  <a:pt x="32" y="105"/>
                  <a:pt x="30" y="105"/>
                  <a:pt x="27" y="105"/>
                </a:cubicBezTo>
                <a:cubicBezTo>
                  <a:pt x="26" y="93"/>
                  <a:pt x="24" y="81"/>
                  <a:pt x="23" y="69"/>
                </a:cubicBezTo>
                <a:cubicBezTo>
                  <a:pt x="22" y="69"/>
                  <a:pt x="23" y="69"/>
                  <a:pt x="21" y="69"/>
                </a:cubicBezTo>
                <a:cubicBezTo>
                  <a:pt x="20" y="81"/>
                  <a:pt x="18" y="93"/>
                  <a:pt x="17" y="105"/>
                </a:cubicBezTo>
                <a:cubicBezTo>
                  <a:pt x="13" y="105"/>
                  <a:pt x="12" y="105"/>
                  <a:pt x="8" y="105"/>
                </a:cubicBezTo>
                <a:cubicBezTo>
                  <a:pt x="9" y="91"/>
                  <a:pt x="7" y="77"/>
                  <a:pt x="8" y="62"/>
                </a:cubicBezTo>
                <a:cubicBezTo>
                  <a:pt x="5" y="60"/>
                  <a:pt x="3" y="58"/>
                  <a:pt x="0" y="56"/>
                </a:cubicBezTo>
                <a:cubicBezTo>
                  <a:pt x="1" y="46"/>
                  <a:pt x="3" y="36"/>
                  <a:pt x="6" y="26"/>
                </a:cubicBezTo>
                <a:cubicBezTo>
                  <a:pt x="8" y="26"/>
                  <a:pt x="11" y="26"/>
                  <a:pt x="13" y="26"/>
                </a:cubicBezTo>
                <a:cubicBezTo>
                  <a:pt x="19" y="36"/>
                  <a:pt x="19" y="36"/>
                  <a:pt x="19" y="36"/>
                </a:cubicBezTo>
                <a:cubicBezTo>
                  <a:pt x="20" y="27"/>
                  <a:pt x="20" y="27"/>
                  <a:pt x="20" y="27"/>
                </a:cubicBezTo>
                <a:cubicBezTo>
                  <a:pt x="20" y="27"/>
                  <a:pt x="20" y="27"/>
                  <a:pt x="20" y="27"/>
                </a:cubicBezTo>
                <a:cubicBezTo>
                  <a:pt x="20" y="25"/>
                  <a:pt x="20" y="25"/>
                  <a:pt x="20" y="25"/>
                </a:cubicBezTo>
                <a:cubicBezTo>
                  <a:pt x="24" y="25"/>
                  <a:pt x="24" y="25"/>
                  <a:pt x="24" y="25"/>
                </a:cubicBezTo>
                <a:cubicBezTo>
                  <a:pt x="24" y="27"/>
                  <a:pt x="24" y="27"/>
                  <a:pt x="24" y="27"/>
                </a:cubicBezTo>
                <a:cubicBezTo>
                  <a:pt x="23" y="27"/>
                  <a:pt x="23" y="27"/>
                  <a:pt x="23" y="27"/>
                </a:cubicBezTo>
                <a:cubicBezTo>
                  <a:pt x="25" y="36"/>
                  <a:pt x="25" y="36"/>
                  <a:pt x="25" y="36"/>
                </a:cubicBezTo>
                <a:cubicBezTo>
                  <a:pt x="31" y="26"/>
                  <a:pt x="31" y="26"/>
                  <a:pt x="31" y="26"/>
                </a:cubicBezTo>
                <a:cubicBezTo>
                  <a:pt x="32" y="26"/>
                  <a:pt x="34" y="26"/>
                  <a:pt x="36" y="26"/>
                </a:cubicBezTo>
                <a:cubicBezTo>
                  <a:pt x="40" y="35"/>
                  <a:pt x="42" y="44"/>
                  <a:pt x="44" y="54"/>
                </a:cubicBezTo>
                <a:close/>
                <a:moveTo>
                  <a:pt x="55" y="21"/>
                </a:moveTo>
                <a:cubicBezTo>
                  <a:pt x="55" y="21"/>
                  <a:pt x="56" y="23"/>
                  <a:pt x="57" y="23"/>
                </a:cubicBezTo>
                <a:cubicBezTo>
                  <a:pt x="59" y="24"/>
                  <a:pt x="62" y="23"/>
                  <a:pt x="62" y="23"/>
                </a:cubicBezTo>
                <a:cubicBezTo>
                  <a:pt x="61" y="22"/>
                  <a:pt x="60" y="21"/>
                  <a:pt x="60" y="20"/>
                </a:cubicBezTo>
                <a:cubicBezTo>
                  <a:pt x="59" y="17"/>
                  <a:pt x="59" y="14"/>
                  <a:pt x="59" y="12"/>
                </a:cubicBezTo>
                <a:cubicBezTo>
                  <a:pt x="62" y="17"/>
                  <a:pt x="67" y="12"/>
                  <a:pt x="71" y="12"/>
                </a:cubicBezTo>
                <a:cubicBezTo>
                  <a:pt x="71" y="14"/>
                  <a:pt x="71" y="17"/>
                  <a:pt x="70" y="20"/>
                </a:cubicBezTo>
                <a:cubicBezTo>
                  <a:pt x="70" y="21"/>
                  <a:pt x="69" y="22"/>
                  <a:pt x="68" y="23"/>
                </a:cubicBezTo>
                <a:cubicBezTo>
                  <a:pt x="69" y="24"/>
                  <a:pt x="72" y="24"/>
                  <a:pt x="74" y="23"/>
                </a:cubicBezTo>
                <a:cubicBezTo>
                  <a:pt x="75" y="22"/>
                  <a:pt x="75" y="14"/>
                  <a:pt x="75" y="13"/>
                </a:cubicBezTo>
                <a:cubicBezTo>
                  <a:pt x="74" y="10"/>
                  <a:pt x="74" y="7"/>
                  <a:pt x="72" y="6"/>
                </a:cubicBezTo>
                <a:cubicBezTo>
                  <a:pt x="68" y="3"/>
                  <a:pt x="62" y="3"/>
                  <a:pt x="58" y="6"/>
                </a:cubicBezTo>
                <a:cubicBezTo>
                  <a:pt x="56" y="8"/>
                  <a:pt x="54" y="16"/>
                  <a:pt x="55" y="21"/>
                </a:cubicBezTo>
                <a:close/>
                <a:moveTo>
                  <a:pt x="55" y="55"/>
                </a:moveTo>
                <a:cubicBezTo>
                  <a:pt x="52" y="68"/>
                  <a:pt x="52" y="68"/>
                  <a:pt x="52" y="68"/>
                </a:cubicBezTo>
                <a:cubicBezTo>
                  <a:pt x="55" y="86"/>
                  <a:pt x="55" y="86"/>
                  <a:pt x="55" y="86"/>
                </a:cubicBezTo>
                <a:cubicBezTo>
                  <a:pt x="58" y="86"/>
                  <a:pt x="58" y="86"/>
                  <a:pt x="58" y="86"/>
                </a:cubicBezTo>
                <a:cubicBezTo>
                  <a:pt x="61" y="106"/>
                  <a:pt x="61" y="106"/>
                  <a:pt x="61" y="106"/>
                </a:cubicBezTo>
                <a:cubicBezTo>
                  <a:pt x="66" y="106"/>
                  <a:pt x="66" y="106"/>
                  <a:pt x="66" y="106"/>
                </a:cubicBezTo>
                <a:cubicBezTo>
                  <a:pt x="65" y="86"/>
                  <a:pt x="65" y="86"/>
                  <a:pt x="65" y="86"/>
                </a:cubicBezTo>
                <a:cubicBezTo>
                  <a:pt x="67" y="86"/>
                  <a:pt x="67" y="86"/>
                  <a:pt x="67" y="86"/>
                </a:cubicBezTo>
                <a:cubicBezTo>
                  <a:pt x="68" y="106"/>
                  <a:pt x="68" y="106"/>
                  <a:pt x="68" y="106"/>
                </a:cubicBezTo>
                <a:cubicBezTo>
                  <a:pt x="72" y="106"/>
                  <a:pt x="72" y="106"/>
                  <a:pt x="72" y="106"/>
                </a:cubicBezTo>
                <a:cubicBezTo>
                  <a:pt x="75" y="86"/>
                  <a:pt x="75" y="86"/>
                  <a:pt x="75" y="86"/>
                </a:cubicBezTo>
                <a:cubicBezTo>
                  <a:pt x="78" y="86"/>
                  <a:pt x="78" y="86"/>
                  <a:pt x="78" y="86"/>
                </a:cubicBezTo>
                <a:cubicBezTo>
                  <a:pt x="80" y="68"/>
                  <a:pt x="80" y="68"/>
                  <a:pt x="80" y="68"/>
                </a:cubicBezTo>
                <a:cubicBezTo>
                  <a:pt x="76" y="54"/>
                  <a:pt x="76" y="54"/>
                  <a:pt x="76" y="54"/>
                </a:cubicBezTo>
                <a:cubicBezTo>
                  <a:pt x="81" y="61"/>
                  <a:pt x="81" y="61"/>
                  <a:pt x="81" y="61"/>
                </a:cubicBezTo>
                <a:cubicBezTo>
                  <a:pt x="85" y="59"/>
                  <a:pt x="85" y="59"/>
                  <a:pt x="85" y="59"/>
                </a:cubicBezTo>
                <a:cubicBezTo>
                  <a:pt x="78" y="27"/>
                  <a:pt x="78" y="27"/>
                  <a:pt x="78" y="27"/>
                </a:cubicBezTo>
                <a:cubicBezTo>
                  <a:pt x="77" y="27"/>
                  <a:pt x="77" y="27"/>
                  <a:pt x="77" y="27"/>
                </a:cubicBezTo>
                <a:cubicBezTo>
                  <a:pt x="74" y="27"/>
                  <a:pt x="74" y="27"/>
                  <a:pt x="74" y="27"/>
                </a:cubicBezTo>
                <a:cubicBezTo>
                  <a:pt x="73" y="27"/>
                  <a:pt x="73" y="27"/>
                  <a:pt x="73" y="27"/>
                </a:cubicBezTo>
                <a:cubicBezTo>
                  <a:pt x="71" y="30"/>
                  <a:pt x="69" y="32"/>
                  <a:pt x="65" y="32"/>
                </a:cubicBezTo>
                <a:cubicBezTo>
                  <a:pt x="62" y="32"/>
                  <a:pt x="59" y="30"/>
                  <a:pt x="58" y="27"/>
                </a:cubicBezTo>
                <a:cubicBezTo>
                  <a:pt x="57" y="27"/>
                  <a:pt x="57" y="27"/>
                  <a:pt x="57" y="27"/>
                </a:cubicBezTo>
                <a:cubicBezTo>
                  <a:pt x="54" y="27"/>
                  <a:pt x="54" y="27"/>
                  <a:pt x="54" y="27"/>
                </a:cubicBezTo>
                <a:cubicBezTo>
                  <a:pt x="53" y="27"/>
                  <a:pt x="53" y="27"/>
                  <a:pt x="53" y="27"/>
                </a:cubicBezTo>
                <a:cubicBezTo>
                  <a:pt x="47" y="62"/>
                  <a:pt x="47" y="62"/>
                  <a:pt x="47" y="62"/>
                </a:cubicBezTo>
                <a:cubicBezTo>
                  <a:pt x="51" y="64"/>
                  <a:pt x="51" y="64"/>
                  <a:pt x="51" y="64"/>
                </a:cubicBezTo>
                <a:cubicBezTo>
                  <a:pt x="55" y="55"/>
                  <a:pt x="55" y="55"/>
                  <a:pt x="55" y="55"/>
                </a:cubicBezTo>
                <a:close/>
                <a:moveTo>
                  <a:pt x="15" y="16"/>
                </a:moveTo>
                <a:cubicBezTo>
                  <a:pt x="14" y="13"/>
                  <a:pt x="14" y="11"/>
                  <a:pt x="15" y="8"/>
                </a:cubicBezTo>
                <a:cubicBezTo>
                  <a:pt x="19" y="13"/>
                  <a:pt x="24" y="9"/>
                  <a:pt x="28" y="8"/>
                </a:cubicBezTo>
                <a:cubicBezTo>
                  <a:pt x="28" y="11"/>
                  <a:pt x="28" y="13"/>
                  <a:pt x="28" y="16"/>
                </a:cubicBezTo>
                <a:cubicBezTo>
                  <a:pt x="31" y="14"/>
                  <a:pt x="31" y="7"/>
                  <a:pt x="30" y="4"/>
                </a:cubicBezTo>
                <a:cubicBezTo>
                  <a:pt x="27" y="0"/>
                  <a:pt x="17" y="0"/>
                  <a:pt x="14" y="4"/>
                </a:cubicBezTo>
                <a:cubicBezTo>
                  <a:pt x="13" y="5"/>
                  <a:pt x="11" y="14"/>
                  <a:pt x="15" y="16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22" name="Freeform 60"/>
          <p:cNvSpPr>
            <a:spLocks noEditPoints="1"/>
          </p:cNvSpPr>
          <p:nvPr/>
        </p:nvSpPr>
        <p:spPr bwMode="auto">
          <a:xfrm>
            <a:off x="4622800" y="5821363"/>
            <a:ext cx="509588" cy="347662"/>
          </a:xfrm>
          <a:custGeom>
            <a:gdLst>
              <a:gd fmla="*/ 2147483646 w 102" name="T0"/>
              <a:gd fmla="*/ 2147483646 h 85" name="T1"/>
              <a:gd fmla="*/ 2147483646 w 102" name="T2"/>
              <a:gd fmla="*/ 2147483646 h 85" name="T3"/>
              <a:gd fmla="*/ 2147483646 w 102" name="T4"/>
              <a:gd fmla="*/ 2147483646 h 85" name="T5"/>
              <a:gd fmla="*/ 2147483646 w 102" name="T6"/>
              <a:gd fmla="*/ 2147483646 h 85" name="T7"/>
              <a:gd fmla="*/ 2147483646 w 102" name="T8"/>
              <a:gd fmla="*/ 2147483646 h 85" name="T9"/>
              <a:gd fmla="*/ 2147483646 w 102" name="T10"/>
              <a:gd fmla="*/ 2147483646 h 85" name="T11"/>
              <a:gd fmla="*/ 2147483646 w 102" name="T12"/>
              <a:gd fmla="*/ 2147483646 h 85" name="T13"/>
              <a:gd fmla="*/ 2147483646 w 102" name="T14"/>
              <a:gd fmla="*/ 2147483646 h 85" name="T15"/>
              <a:gd fmla="*/ 2147483646 w 102" name="T16"/>
              <a:gd fmla="*/ 2147483646 h 85" name="T17"/>
              <a:gd fmla="*/ 0 w 102" name="T18"/>
              <a:gd fmla="*/ 2147483646 h 85" name="T19"/>
              <a:gd fmla="*/ 0 w 102" name="T20"/>
              <a:gd fmla="*/ 2147483646 h 85" name="T21"/>
              <a:gd fmla="*/ 2147483646 w 102" name="T22"/>
              <a:gd fmla="*/ 2147483646 h 85" name="T23"/>
              <a:gd fmla="*/ 2147483646 w 102" name="T24"/>
              <a:gd fmla="*/ 2147483646 h 85" name="T25"/>
              <a:gd fmla="*/ 2147483646 w 102" name="T26"/>
              <a:gd fmla="*/ 2147483646 h 85" name="T27"/>
              <a:gd fmla="*/ 2147483646 w 102" name="T28"/>
              <a:gd fmla="*/ 2147483646 h 85" name="T29"/>
              <a:gd fmla="*/ 2147483646 w 102" name="T30"/>
              <a:gd fmla="*/ 2147483646 h 85" name="T31"/>
              <a:gd fmla="*/ 2147483646 w 102" name="T32"/>
              <a:gd fmla="*/ 2147483646 h 85" name="T33"/>
              <a:gd fmla="*/ 2147483646 w 102" name="T34"/>
              <a:gd fmla="*/ 2147483646 h 85" name="T35"/>
              <a:gd fmla="*/ 2147483646 w 102" name="T36"/>
              <a:gd fmla="*/ 2147483646 h 85" name="T37"/>
              <a:gd fmla="*/ 2147483646 w 102" name="T38"/>
              <a:gd fmla="*/ 2147483646 h 85" name="T39"/>
              <a:gd fmla="*/ 2147483646 w 102" name="T40"/>
              <a:gd fmla="*/ 2147483646 h 85" name="T41"/>
              <a:gd fmla="*/ 2147483646 w 102" name="T42"/>
              <a:gd fmla="*/ 2147483646 h 85" name="T43"/>
              <a:gd fmla="*/ 2147483646 w 102" name="T44"/>
              <a:gd fmla="*/ 2147483646 h 85" name="T45"/>
              <a:gd fmla="*/ 2147483646 w 102" name="T46"/>
              <a:gd fmla="*/ 2147483646 h 85" name="T47"/>
              <a:gd fmla="*/ 2147483646 w 102" name="T48"/>
              <a:gd fmla="*/ 2147483646 h 85" name="T49"/>
              <a:gd fmla="*/ 2147483646 w 102" name="T50"/>
              <a:gd fmla="*/ 2147483646 h 85" name="T51"/>
              <a:gd fmla="*/ 2147483646 w 102" name="T52"/>
              <a:gd fmla="*/ 2147483646 h 85" name="T53"/>
              <a:gd fmla="*/ 2147483646 w 102" name="T54"/>
              <a:gd fmla="*/ 2147483646 h 85" name="T55"/>
              <a:gd fmla="*/ 2147483646 w 102" name="T56"/>
              <a:gd fmla="*/ 2147483646 h 85" name="T57"/>
              <a:gd fmla="*/ 2147483646 w 102" name="T58"/>
              <a:gd fmla="*/ 2147483646 h 85" name="T59"/>
              <a:gd fmla="*/ 2147483646 w 102" name="T60"/>
              <a:gd fmla="*/ 2147483646 h 85" name="T61"/>
              <a:gd fmla="*/ 2147483646 w 102" name="T62"/>
              <a:gd fmla="*/ 2147483646 h 85" name="T63"/>
              <a:gd fmla="*/ 2147483646 w 102" name="T64"/>
              <a:gd fmla="*/ 2147483646 h 85" name="T65"/>
              <a:gd fmla="*/ 2147483646 w 102" name="T66"/>
              <a:gd fmla="*/ 2147483646 h 85" name="T67"/>
              <a:gd fmla="*/ 2147483646 w 102" name="T68"/>
              <a:gd fmla="*/ 2147483646 h 85" name="T69"/>
              <a:gd fmla="*/ 2147483646 w 102" name="T70"/>
              <a:gd fmla="*/ 2147483646 h 85" name="T71"/>
              <a:gd fmla="*/ 2147483646 w 102" name="T72"/>
              <a:gd fmla="*/ 2147483646 h 85" name="T73"/>
              <a:gd fmla="*/ 2147483646 w 102" name="T74"/>
              <a:gd fmla="*/ 2147483646 h 85" name="T75"/>
              <a:gd fmla="*/ 2147483646 w 102" name="T76"/>
              <a:gd fmla="*/ 2147483646 h 85" name="T77"/>
              <a:gd fmla="*/ 2147483646 w 102" name="T78"/>
              <a:gd fmla="*/ 2147483646 h 85" name="T79"/>
              <a:gd fmla="*/ 2147483646 w 102" name="T80"/>
              <a:gd fmla="*/ 0 h 85" name="T81"/>
              <a:gd fmla="*/ 2147483646 w 102" name="T82"/>
              <a:gd fmla="*/ 2147483646 h 85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w 102" name="T126"/>
              <a:gd fmla="*/ 0 h 85" name="T127"/>
              <a:gd fmla="*/ 102 w 102" name="T128"/>
              <a:gd fmla="*/ 85 h 85" name="T129"/>
            </a:gdLst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b="T129" l="T126" r="T128" t="T127"/>
            <a:pathLst>
              <a:path h="85" w="102">
                <a:moveTo>
                  <a:pt x="26" y="36"/>
                </a:moveTo>
                <a:cubicBezTo>
                  <a:pt x="25" y="35"/>
                  <a:pt x="22" y="34"/>
                  <a:pt x="19" y="33"/>
                </a:cubicBezTo>
                <a:cubicBezTo>
                  <a:pt x="16" y="33"/>
                  <a:pt x="13" y="32"/>
                  <a:pt x="11" y="32"/>
                </a:cubicBezTo>
                <a:cubicBezTo>
                  <a:pt x="10" y="32"/>
                  <a:pt x="9" y="32"/>
                  <a:pt x="9" y="32"/>
                </a:cubicBezTo>
                <a:cubicBezTo>
                  <a:pt x="9" y="32"/>
                  <a:pt x="10" y="32"/>
                  <a:pt x="11" y="33"/>
                </a:cubicBezTo>
                <a:cubicBezTo>
                  <a:pt x="13" y="34"/>
                  <a:pt x="15" y="35"/>
                  <a:pt x="18" y="35"/>
                </a:cubicBezTo>
                <a:cubicBezTo>
                  <a:pt x="21" y="36"/>
                  <a:pt x="24" y="37"/>
                  <a:pt x="26" y="37"/>
                </a:cubicBezTo>
                <a:cubicBezTo>
                  <a:pt x="28" y="37"/>
                  <a:pt x="28" y="37"/>
                  <a:pt x="28" y="37"/>
                </a:cubicBezTo>
                <a:cubicBezTo>
                  <a:pt x="28" y="37"/>
                  <a:pt x="28" y="36"/>
                  <a:pt x="26" y="36"/>
                </a:cubicBezTo>
                <a:close/>
                <a:moveTo>
                  <a:pt x="88" y="51"/>
                </a:moveTo>
                <a:cubicBezTo>
                  <a:pt x="88" y="47"/>
                  <a:pt x="88" y="47"/>
                  <a:pt x="88" y="47"/>
                </a:cubicBezTo>
                <a:cubicBezTo>
                  <a:pt x="102" y="47"/>
                  <a:pt x="102" y="47"/>
                  <a:pt x="102" y="47"/>
                </a:cubicBezTo>
                <a:cubicBezTo>
                  <a:pt x="102" y="85"/>
                  <a:pt x="102" y="85"/>
                  <a:pt x="102" y="85"/>
                </a:cubicBezTo>
                <a:cubicBezTo>
                  <a:pt x="88" y="85"/>
                  <a:pt x="88" y="85"/>
                  <a:pt x="88" y="85"/>
                </a:cubicBezTo>
                <a:cubicBezTo>
                  <a:pt x="88" y="79"/>
                  <a:pt x="88" y="79"/>
                  <a:pt x="88" y="79"/>
                </a:cubicBezTo>
                <a:cubicBezTo>
                  <a:pt x="70" y="72"/>
                  <a:pt x="70" y="72"/>
                  <a:pt x="70" y="72"/>
                </a:cubicBezTo>
                <a:cubicBezTo>
                  <a:pt x="27" y="77"/>
                  <a:pt x="27" y="77"/>
                  <a:pt x="27" y="77"/>
                </a:cubicBezTo>
                <a:cubicBezTo>
                  <a:pt x="3" y="65"/>
                  <a:pt x="3" y="65"/>
                  <a:pt x="3" y="65"/>
                </a:cubicBezTo>
                <a:cubicBezTo>
                  <a:pt x="4" y="60"/>
                  <a:pt x="4" y="60"/>
                  <a:pt x="4" y="60"/>
                </a:cubicBezTo>
                <a:cubicBezTo>
                  <a:pt x="0" y="58"/>
                  <a:pt x="0" y="58"/>
                  <a:pt x="0" y="58"/>
                </a:cubicBezTo>
                <a:cubicBezTo>
                  <a:pt x="1" y="53"/>
                  <a:pt x="1" y="53"/>
                  <a:pt x="1" y="53"/>
                </a:cubicBezTo>
                <a:cubicBezTo>
                  <a:pt x="0" y="51"/>
                  <a:pt x="0" y="51"/>
                  <a:pt x="0" y="51"/>
                </a:cubicBezTo>
                <a:cubicBezTo>
                  <a:pt x="2" y="44"/>
                  <a:pt x="2" y="44"/>
                  <a:pt x="2" y="44"/>
                </a:cubicBezTo>
                <a:cubicBezTo>
                  <a:pt x="31" y="53"/>
                  <a:pt x="31" y="53"/>
                  <a:pt x="31" y="53"/>
                </a:cubicBezTo>
                <a:cubicBezTo>
                  <a:pt x="54" y="47"/>
                  <a:pt x="54" y="47"/>
                  <a:pt x="54" y="47"/>
                </a:cubicBezTo>
                <a:cubicBezTo>
                  <a:pt x="54" y="45"/>
                  <a:pt x="54" y="45"/>
                  <a:pt x="54" y="45"/>
                </a:cubicBezTo>
                <a:cubicBezTo>
                  <a:pt x="36" y="45"/>
                  <a:pt x="36" y="45"/>
                  <a:pt x="36" y="45"/>
                </a:cubicBezTo>
                <a:cubicBezTo>
                  <a:pt x="40" y="37"/>
                  <a:pt x="40" y="37"/>
                  <a:pt x="40" y="37"/>
                </a:cubicBezTo>
                <a:cubicBezTo>
                  <a:pt x="72" y="31"/>
                  <a:pt x="72" y="31"/>
                  <a:pt x="72" y="31"/>
                </a:cubicBezTo>
                <a:cubicBezTo>
                  <a:pt x="86" y="50"/>
                  <a:pt x="86" y="50"/>
                  <a:pt x="86" y="50"/>
                </a:cubicBezTo>
                <a:cubicBezTo>
                  <a:pt x="88" y="51"/>
                  <a:pt x="88" y="51"/>
                  <a:pt x="88" y="51"/>
                </a:cubicBezTo>
                <a:close/>
                <a:moveTo>
                  <a:pt x="19" y="32"/>
                </a:moveTo>
                <a:cubicBezTo>
                  <a:pt x="23" y="32"/>
                  <a:pt x="25" y="33"/>
                  <a:pt x="27" y="34"/>
                </a:cubicBezTo>
                <a:cubicBezTo>
                  <a:pt x="29" y="35"/>
                  <a:pt x="30" y="36"/>
                  <a:pt x="31" y="37"/>
                </a:cubicBezTo>
                <a:cubicBezTo>
                  <a:pt x="31" y="37"/>
                  <a:pt x="31" y="38"/>
                  <a:pt x="31" y="38"/>
                </a:cubicBezTo>
                <a:cubicBezTo>
                  <a:pt x="31" y="40"/>
                  <a:pt x="30" y="42"/>
                  <a:pt x="30" y="43"/>
                </a:cubicBezTo>
                <a:cubicBezTo>
                  <a:pt x="30" y="44"/>
                  <a:pt x="29" y="44"/>
                  <a:pt x="29" y="44"/>
                </a:cubicBezTo>
                <a:cubicBezTo>
                  <a:pt x="25" y="46"/>
                  <a:pt x="7" y="42"/>
                  <a:pt x="5" y="38"/>
                </a:cubicBezTo>
                <a:cubicBezTo>
                  <a:pt x="5" y="38"/>
                  <a:pt x="4" y="37"/>
                  <a:pt x="5" y="37"/>
                </a:cubicBezTo>
                <a:cubicBezTo>
                  <a:pt x="5" y="35"/>
                  <a:pt x="6" y="33"/>
                  <a:pt x="6" y="31"/>
                </a:cubicBezTo>
                <a:cubicBezTo>
                  <a:pt x="6" y="31"/>
                  <a:pt x="6" y="31"/>
                  <a:pt x="7" y="30"/>
                </a:cubicBezTo>
                <a:cubicBezTo>
                  <a:pt x="8" y="30"/>
                  <a:pt x="9" y="30"/>
                  <a:pt x="11" y="30"/>
                </a:cubicBezTo>
                <a:cubicBezTo>
                  <a:pt x="13" y="30"/>
                  <a:pt x="16" y="31"/>
                  <a:pt x="19" y="32"/>
                </a:cubicBezTo>
                <a:close/>
                <a:moveTo>
                  <a:pt x="38" y="27"/>
                </a:moveTo>
                <a:cubicBezTo>
                  <a:pt x="38" y="25"/>
                  <a:pt x="36" y="23"/>
                  <a:pt x="35" y="20"/>
                </a:cubicBezTo>
                <a:cubicBezTo>
                  <a:pt x="33" y="17"/>
                  <a:pt x="32" y="15"/>
                  <a:pt x="31" y="13"/>
                </a:cubicBezTo>
                <a:cubicBezTo>
                  <a:pt x="30" y="12"/>
                  <a:pt x="29" y="12"/>
                  <a:pt x="29" y="12"/>
                </a:cubicBezTo>
                <a:cubicBezTo>
                  <a:pt x="29" y="12"/>
                  <a:pt x="29" y="12"/>
                  <a:pt x="30" y="14"/>
                </a:cubicBezTo>
                <a:cubicBezTo>
                  <a:pt x="30" y="16"/>
                  <a:pt x="32" y="18"/>
                  <a:pt x="33" y="21"/>
                </a:cubicBezTo>
                <a:cubicBezTo>
                  <a:pt x="35" y="24"/>
                  <a:pt x="36" y="26"/>
                  <a:pt x="37" y="28"/>
                </a:cubicBezTo>
                <a:cubicBezTo>
                  <a:pt x="38" y="29"/>
                  <a:pt x="39" y="29"/>
                  <a:pt x="39" y="29"/>
                </a:cubicBezTo>
                <a:cubicBezTo>
                  <a:pt x="39" y="29"/>
                  <a:pt x="39" y="28"/>
                  <a:pt x="38" y="27"/>
                </a:cubicBezTo>
                <a:close/>
                <a:moveTo>
                  <a:pt x="37" y="19"/>
                </a:moveTo>
                <a:cubicBezTo>
                  <a:pt x="38" y="22"/>
                  <a:pt x="39" y="25"/>
                  <a:pt x="40" y="27"/>
                </a:cubicBezTo>
                <a:cubicBezTo>
                  <a:pt x="41" y="29"/>
                  <a:pt x="41" y="30"/>
                  <a:pt x="41" y="31"/>
                </a:cubicBezTo>
                <a:cubicBezTo>
                  <a:pt x="41" y="32"/>
                  <a:pt x="40" y="32"/>
                  <a:pt x="40" y="32"/>
                </a:cubicBezTo>
                <a:cubicBezTo>
                  <a:pt x="38" y="33"/>
                  <a:pt x="37" y="34"/>
                  <a:pt x="35" y="35"/>
                </a:cubicBezTo>
                <a:cubicBezTo>
                  <a:pt x="34" y="35"/>
                  <a:pt x="34" y="35"/>
                  <a:pt x="34" y="35"/>
                </a:cubicBezTo>
                <a:cubicBezTo>
                  <a:pt x="30" y="33"/>
                  <a:pt x="21" y="17"/>
                  <a:pt x="22" y="13"/>
                </a:cubicBezTo>
                <a:cubicBezTo>
                  <a:pt x="22" y="12"/>
                  <a:pt x="22" y="12"/>
                  <a:pt x="23" y="12"/>
                </a:cubicBezTo>
                <a:cubicBezTo>
                  <a:pt x="24" y="11"/>
                  <a:pt x="26" y="10"/>
                  <a:pt x="27" y="9"/>
                </a:cubicBezTo>
                <a:cubicBezTo>
                  <a:pt x="28" y="9"/>
                  <a:pt x="28" y="9"/>
                  <a:pt x="29" y="9"/>
                </a:cubicBezTo>
                <a:cubicBezTo>
                  <a:pt x="30" y="9"/>
                  <a:pt x="31" y="10"/>
                  <a:pt x="32" y="12"/>
                </a:cubicBezTo>
                <a:cubicBezTo>
                  <a:pt x="33" y="14"/>
                  <a:pt x="35" y="16"/>
                  <a:pt x="37" y="19"/>
                </a:cubicBezTo>
                <a:close/>
                <a:moveTo>
                  <a:pt x="48" y="4"/>
                </a:moveTo>
                <a:cubicBezTo>
                  <a:pt x="47" y="6"/>
                  <a:pt x="46" y="8"/>
                  <a:pt x="45" y="11"/>
                </a:cubicBezTo>
                <a:cubicBezTo>
                  <a:pt x="44" y="13"/>
                  <a:pt x="43" y="16"/>
                  <a:pt x="43" y="18"/>
                </a:cubicBezTo>
                <a:cubicBezTo>
                  <a:pt x="43" y="19"/>
                  <a:pt x="42" y="19"/>
                  <a:pt x="43" y="19"/>
                </a:cubicBezTo>
                <a:cubicBezTo>
                  <a:pt x="43" y="19"/>
                  <a:pt x="43" y="19"/>
                  <a:pt x="44" y="18"/>
                </a:cubicBezTo>
                <a:cubicBezTo>
                  <a:pt x="45" y="16"/>
                  <a:pt x="46" y="14"/>
                  <a:pt x="47" y="12"/>
                </a:cubicBezTo>
                <a:cubicBezTo>
                  <a:pt x="48" y="9"/>
                  <a:pt x="49" y="7"/>
                  <a:pt x="49" y="5"/>
                </a:cubicBezTo>
                <a:cubicBezTo>
                  <a:pt x="49" y="4"/>
                  <a:pt x="49" y="3"/>
                  <a:pt x="49" y="3"/>
                </a:cubicBezTo>
                <a:cubicBezTo>
                  <a:pt x="49" y="3"/>
                  <a:pt x="49" y="3"/>
                  <a:pt x="48" y="4"/>
                </a:cubicBezTo>
                <a:close/>
                <a:moveTo>
                  <a:pt x="43" y="10"/>
                </a:moveTo>
                <a:cubicBezTo>
                  <a:pt x="42" y="13"/>
                  <a:pt x="42" y="16"/>
                  <a:pt x="41" y="17"/>
                </a:cubicBezTo>
                <a:cubicBezTo>
                  <a:pt x="41" y="19"/>
                  <a:pt x="41" y="21"/>
                  <a:pt x="41" y="21"/>
                </a:cubicBezTo>
                <a:cubicBezTo>
                  <a:pt x="41" y="22"/>
                  <a:pt x="41" y="22"/>
                  <a:pt x="42" y="22"/>
                </a:cubicBezTo>
                <a:cubicBezTo>
                  <a:pt x="43" y="23"/>
                  <a:pt x="45" y="23"/>
                  <a:pt x="46" y="24"/>
                </a:cubicBezTo>
                <a:cubicBezTo>
                  <a:pt x="47" y="24"/>
                  <a:pt x="47" y="24"/>
                  <a:pt x="48" y="24"/>
                </a:cubicBezTo>
                <a:cubicBezTo>
                  <a:pt x="51" y="22"/>
                  <a:pt x="57" y="7"/>
                  <a:pt x="56" y="3"/>
                </a:cubicBezTo>
                <a:cubicBezTo>
                  <a:pt x="56" y="3"/>
                  <a:pt x="56" y="3"/>
                  <a:pt x="55" y="2"/>
                </a:cubicBezTo>
                <a:cubicBezTo>
                  <a:pt x="54" y="2"/>
                  <a:pt x="52" y="1"/>
                  <a:pt x="50" y="0"/>
                </a:cubicBezTo>
                <a:cubicBezTo>
                  <a:pt x="50" y="0"/>
                  <a:pt x="50" y="0"/>
                  <a:pt x="49" y="1"/>
                </a:cubicBezTo>
                <a:cubicBezTo>
                  <a:pt x="49" y="1"/>
                  <a:pt x="48" y="2"/>
                  <a:pt x="47" y="3"/>
                </a:cubicBezTo>
                <a:cubicBezTo>
                  <a:pt x="46" y="5"/>
                  <a:pt x="45" y="8"/>
                  <a:pt x="43" y="1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23" name="Freeform 61"/>
          <p:cNvSpPr>
            <a:spLocks noEditPoints="1"/>
          </p:cNvSpPr>
          <p:nvPr/>
        </p:nvSpPr>
        <p:spPr bwMode="auto">
          <a:xfrm>
            <a:off x="5619750" y="5767388"/>
            <a:ext cx="433388" cy="473075"/>
          </a:xfrm>
          <a:custGeom>
            <a:gdLst>
              <a:gd fmla="*/ 2147483646 w 87" name="T0"/>
              <a:gd fmla="*/ 2147483646 h 115" name="T1"/>
              <a:gd fmla="*/ 2147483646 w 87" name="T2"/>
              <a:gd fmla="*/ 2147483646 h 115" name="T3"/>
              <a:gd fmla="*/ 2147483646 w 87" name="T4"/>
              <a:gd fmla="*/ 2147483646 h 115" name="T5"/>
              <a:gd fmla="*/ 2147483646 w 87" name="T6"/>
              <a:gd fmla="*/ 2147483646 h 115" name="T7"/>
              <a:gd fmla="*/ 2147483646 w 87" name="T8"/>
              <a:gd fmla="*/ 2147483646 h 115" name="T9"/>
              <a:gd fmla="*/ 2147483646 w 87" name="T10"/>
              <a:gd fmla="*/ 2147483646 h 115" name="T11"/>
              <a:gd fmla="*/ 2147483646 w 87" name="T12"/>
              <a:gd fmla="*/ 0 h 115" name="T13"/>
              <a:gd fmla="*/ 2147483646 w 87" name="T14"/>
              <a:gd fmla="*/ 2147483646 h 115" name="T15"/>
              <a:gd fmla="*/ 2147483646 w 87" name="T16"/>
              <a:gd fmla="*/ 2147483646 h 115" name="T17"/>
              <a:gd fmla="*/ 2147483646 w 87" name="T18"/>
              <a:gd fmla="*/ 2147483646 h 115" name="T19"/>
              <a:gd fmla="*/ 2147483646 w 87" name="T20"/>
              <a:gd fmla="*/ 2147483646 h 115" name="T21"/>
              <a:gd fmla="*/ 2147483646 w 87" name="T22"/>
              <a:gd fmla="*/ 2147483646 h 115" name="T23"/>
              <a:gd fmla="*/ 2147483646 w 87" name="T24"/>
              <a:gd fmla="*/ 2147483646 h 115" name="T25"/>
              <a:gd fmla="*/ 2147483646 w 87" name="T26"/>
              <a:gd fmla="*/ 2147483646 h 115" name="T27"/>
              <a:gd fmla="*/ 2147483646 w 87" name="T28"/>
              <a:gd fmla="*/ 2147483646 h 115" name="T29"/>
              <a:gd fmla="*/ 2147483646 w 87" name="T30"/>
              <a:gd fmla="*/ 2147483646 h 115" name="T31"/>
              <a:gd fmla="*/ 2147483646 w 87" name="T32"/>
              <a:gd fmla="*/ 2147483646 h 115" name="T33"/>
              <a:gd fmla="*/ 2147483646 w 87" name="T34"/>
              <a:gd fmla="*/ 2147483646 h 115" name="T35"/>
              <a:gd fmla="*/ 2147483646 w 87" name="T36"/>
              <a:gd fmla="*/ 2147483646 h 115" name="T37"/>
              <a:gd fmla="*/ 2147483646 w 87" name="T38"/>
              <a:gd fmla="*/ 2147483646 h 115" name="T39"/>
              <a:gd fmla="*/ 2147483646 w 87" name="T40"/>
              <a:gd fmla="*/ 2147483646 h 115" name="T41"/>
              <a:gd fmla="*/ 2147483646 w 87" name="T42"/>
              <a:gd fmla="*/ 2147483646 h 115" name="T43"/>
              <a:gd fmla="*/ 2147483646 w 87" name="T44"/>
              <a:gd fmla="*/ 2147483646 h 115" name="T45"/>
              <a:gd fmla="*/ 2147483646 w 87" name="T46"/>
              <a:gd fmla="*/ 2147483646 h 115" name="T47"/>
              <a:gd fmla="*/ 2147483646 w 87" name="T48"/>
              <a:gd fmla="*/ 2147483646 h 115" name="T49"/>
              <a:gd fmla="*/ 2147483646 w 87" name="T50"/>
              <a:gd fmla="*/ 2147483646 h 115" name="T51"/>
              <a:gd fmla="*/ 2147483646 w 87" name="T52"/>
              <a:gd fmla="*/ 2147483646 h 115" name="T53"/>
              <a:gd fmla="*/ 2147483646 w 87" name="T54"/>
              <a:gd fmla="*/ 2147483646 h 115" name="T55"/>
              <a:gd fmla="*/ 2147483646 w 87" name="T56"/>
              <a:gd fmla="*/ 2147483646 h 115" name="T57"/>
              <a:gd fmla="*/ 2147483646 w 87" name="T58"/>
              <a:gd fmla="*/ 2147483646 h 115" name="T59"/>
              <a:gd fmla="*/ 2147483646 w 87" name="T60"/>
              <a:gd fmla="*/ 2147483646 h 115" name="T61"/>
              <a:gd fmla="*/ 2147483646 w 87" name="T62"/>
              <a:gd fmla="*/ 2147483646 h 115" name="T63"/>
              <a:gd fmla="*/ 2147483646 w 87" name="T64"/>
              <a:gd fmla="*/ 2147483646 h 115" name="T65"/>
              <a:gd fmla="*/ 2147483646 w 87" name="T66"/>
              <a:gd fmla="*/ 2147483646 h 115" name="T67"/>
              <a:gd fmla="*/ 2147483646 w 87" name="T68"/>
              <a:gd fmla="*/ 2147483646 h 115" name="T69"/>
              <a:gd fmla="*/ 2147483646 w 87" name="T70"/>
              <a:gd fmla="*/ 2147483646 h 115" name="T71"/>
              <a:gd fmla="*/ 2147483646 w 87" name="T72"/>
              <a:gd fmla="*/ 2147483646 h 115" name="T73"/>
              <a:gd fmla="*/ 2147483646 w 87" name="T74"/>
              <a:gd fmla="*/ 2147483646 h 115" name="T75"/>
              <a:gd fmla="*/ 2147483646 w 87" name="T76"/>
              <a:gd fmla="*/ 2147483646 h 115" name="T77"/>
              <a:gd fmla="*/ 2147483646 w 87" name="T78"/>
              <a:gd fmla="*/ 2147483646 h 115" name="T79"/>
              <a:gd fmla="*/ 2147483646 w 87" name="T80"/>
              <a:gd fmla="*/ 2147483646 h 115" name="T81"/>
              <a:gd fmla="*/ 2147483646 w 87" name="T82"/>
              <a:gd fmla="*/ 2147483646 h 115" name="T83"/>
              <a:gd fmla="*/ 2147483646 w 87" name="T84"/>
              <a:gd fmla="*/ 2147483646 h 115" name="T85"/>
              <a:gd fmla="*/ 2147483646 w 87" name="T86"/>
              <a:gd fmla="*/ 2147483646 h 115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w 87" name="T132"/>
              <a:gd fmla="*/ 0 h 115" name="T133"/>
              <a:gd fmla="*/ 87 w 87" name="T134"/>
              <a:gd fmla="*/ 115 h 115" name="T135"/>
            </a:gdLst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b="T135" l="T132" r="T134" t="T133"/>
            <a:pathLst>
              <a:path h="115" w="87">
                <a:moveTo>
                  <a:pt x="0" y="79"/>
                </a:moveTo>
                <a:cubicBezTo>
                  <a:pt x="8" y="69"/>
                  <a:pt x="24" y="74"/>
                  <a:pt x="35" y="66"/>
                </a:cubicBezTo>
                <a:cubicBezTo>
                  <a:pt x="41" y="66"/>
                  <a:pt x="47" y="66"/>
                  <a:pt x="53" y="66"/>
                </a:cubicBezTo>
                <a:cubicBezTo>
                  <a:pt x="64" y="74"/>
                  <a:pt x="80" y="69"/>
                  <a:pt x="87" y="79"/>
                </a:cubicBezTo>
                <a:cubicBezTo>
                  <a:pt x="87" y="84"/>
                  <a:pt x="87" y="99"/>
                  <a:pt x="87" y="104"/>
                </a:cubicBezTo>
                <a:cubicBezTo>
                  <a:pt x="80" y="105"/>
                  <a:pt x="69" y="106"/>
                  <a:pt x="57" y="107"/>
                </a:cubicBezTo>
                <a:cubicBezTo>
                  <a:pt x="56" y="108"/>
                  <a:pt x="56" y="108"/>
                  <a:pt x="56" y="108"/>
                </a:cubicBezTo>
                <a:cubicBezTo>
                  <a:pt x="46" y="114"/>
                  <a:pt x="46" y="114"/>
                  <a:pt x="46" y="114"/>
                </a:cubicBezTo>
                <a:cubicBezTo>
                  <a:pt x="44" y="115"/>
                  <a:pt x="44" y="115"/>
                  <a:pt x="44" y="115"/>
                </a:cubicBezTo>
                <a:cubicBezTo>
                  <a:pt x="43" y="114"/>
                  <a:pt x="43" y="114"/>
                  <a:pt x="43" y="114"/>
                </a:cubicBezTo>
                <a:cubicBezTo>
                  <a:pt x="33" y="108"/>
                  <a:pt x="33" y="108"/>
                  <a:pt x="33" y="108"/>
                </a:cubicBezTo>
                <a:cubicBezTo>
                  <a:pt x="32" y="107"/>
                  <a:pt x="32" y="107"/>
                  <a:pt x="32" y="107"/>
                </a:cubicBezTo>
                <a:cubicBezTo>
                  <a:pt x="20" y="107"/>
                  <a:pt x="9" y="105"/>
                  <a:pt x="0" y="104"/>
                </a:cubicBezTo>
                <a:cubicBezTo>
                  <a:pt x="0" y="99"/>
                  <a:pt x="0" y="84"/>
                  <a:pt x="0" y="79"/>
                </a:cubicBezTo>
                <a:close/>
                <a:moveTo>
                  <a:pt x="42" y="11"/>
                </a:moveTo>
                <a:cubicBezTo>
                  <a:pt x="34" y="15"/>
                  <a:pt x="34" y="15"/>
                  <a:pt x="34" y="15"/>
                </a:cubicBezTo>
                <a:cubicBezTo>
                  <a:pt x="25" y="19"/>
                  <a:pt x="25" y="19"/>
                  <a:pt x="25" y="19"/>
                </a:cubicBezTo>
                <a:cubicBezTo>
                  <a:pt x="25" y="14"/>
                  <a:pt x="25" y="14"/>
                  <a:pt x="25" y="14"/>
                </a:cubicBezTo>
                <a:cubicBezTo>
                  <a:pt x="15" y="16"/>
                  <a:pt x="8" y="23"/>
                  <a:pt x="9" y="36"/>
                </a:cubicBezTo>
                <a:cubicBezTo>
                  <a:pt x="7" y="20"/>
                  <a:pt x="12" y="7"/>
                  <a:pt x="26" y="4"/>
                </a:cubicBezTo>
                <a:cubicBezTo>
                  <a:pt x="26" y="0"/>
                  <a:pt x="26" y="0"/>
                  <a:pt x="26" y="0"/>
                </a:cubicBezTo>
                <a:cubicBezTo>
                  <a:pt x="34" y="5"/>
                  <a:pt x="34" y="5"/>
                  <a:pt x="34" y="5"/>
                </a:cubicBezTo>
                <a:cubicBezTo>
                  <a:pt x="42" y="11"/>
                  <a:pt x="42" y="11"/>
                  <a:pt x="42" y="11"/>
                </a:cubicBezTo>
                <a:close/>
                <a:moveTo>
                  <a:pt x="40" y="51"/>
                </a:moveTo>
                <a:cubicBezTo>
                  <a:pt x="47" y="57"/>
                  <a:pt x="47" y="57"/>
                  <a:pt x="47" y="57"/>
                </a:cubicBezTo>
                <a:cubicBezTo>
                  <a:pt x="54" y="64"/>
                  <a:pt x="54" y="64"/>
                  <a:pt x="54" y="64"/>
                </a:cubicBezTo>
                <a:cubicBezTo>
                  <a:pt x="55" y="60"/>
                  <a:pt x="55" y="60"/>
                  <a:pt x="55" y="60"/>
                </a:cubicBezTo>
                <a:cubicBezTo>
                  <a:pt x="69" y="60"/>
                  <a:pt x="77" y="48"/>
                  <a:pt x="77" y="32"/>
                </a:cubicBezTo>
                <a:cubicBezTo>
                  <a:pt x="76" y="45"/>
                  <a:pt x="67" y="50"/>
                  <a:pt x="57" y="50"/>
                </a:cubicBezTo>
                <a:cubicBezTo>
                  <a:pt x="58" y="45"/>
                  <a:pt x="58" y="45"/>
                  <a:pt x="58" y="45"/>
                </a:cubicBezTo>
                <a:cubicBezTo>
                  <a:pt x="49" y="48"/>
                  <a:pt x="49" y="48"/>
                  <a:pt x="49" y="48"/>
                </a:cubicBezTo>
                <a:cubicBezTo>
                  <a:pt x="40" y="51"/>
                  <a:pt x="40" y="51"/>
                  <a:pt x="40" y="51"/>
                </a:cubicBezTo>
                <a:close/>
                <a:moveTo>
                  <a:pt x="46" y="62"/>
                </a:moveTo>
                <a:cubicBezTo>
                  <a:pt x="40" y="56"/>
                  <a:pt x="40" y="56"/>
                  <a:pt x="40" y="56"/>
                </a:cubicBezTo>
                <a:cubicBezTo>
                  <a:pt x="40" y="56"/>
                  <a:pt x="40" y="56"/>
                  <a:pt x="40" y="56"/>
                </a:cubicBezTo>
                <a:cubicBezTo>
                  <a:pt x="39" y="56"/>
                  <a:pt x="38" y="56"/>
                  <a:pt x="37" y="56"/>
                </a:cubicBezTo>
                <a:cubicBezTo>
                  <a:pt x="36" y="55"/>
                  <a:pt x="35" y="55"/>
                  <a:pt x="34" y="55"/>
                </a:cubicBezTo>
                <a:cubicBezTo>
                  <a:pt x="34" y="55"/>
                  <a:pt x="34" y="55"/>
                  <a:pt x="34" y="55"/>
                </a:cubicBezTo>
                <a:cubicBezTo>
                  <a:pt x="31" y="53"/>
                  <a:pt x="28" y="52"/>
                  <a:pt x="26" y="49"/>
                </a:cubicBezTo>
                <a:cubicBezTo>
                  <a:pt x="21" y="45"/>
                  <a:pt x="19" y="39"/>
                  <a:pt x="19" y="32"/>
                </a:cubicBezTo>
                <a:cubicBezTo>
                  <a:pt x="19" y="30"/>
                  <a:pt x="19" y="27"/>
                  <a:pt x="20" y="25"/>
                </a:cubicBezTo>
                <a:cubicBezTo>
                  <a:pt x="20" y="25"/>
                  <a:pt x="20" y="25"/>
                  <a:pt x="20" y="25"/>
                </a:cubicBezTo>
                <a:cubicBezTo>
                  <a:pt x="20" y="24"/>
                  <a:pt x="20" y="23"/>
                  <a:pt x="21" y="22"/>
                </a:cubicBezTo>
                <a:cubicBezTo>
                  <a:pt x="21" y="20"/>
                  <a:pt x="21" y="20"/>
                  <a:pt x="21" y="20"/>
                </a:cubicBezTo>
                <a:cubicBezTo>
                  <a:pt x="15" y="22"/>
                  <a:pt x="12" y="28"/>
                  <a:pt x="13" y="35"/>
                </a:cubicBezTo>
                <a:cubicBezTo>
                  <a:pt x="13" y="38"/>
                  <a:pt x="13" y="38"/>
                  <a:pt x="13" y="38"/>
                </a:cubicBezTo>
                <a:cubicBezTo>
                  <a:pt x="15" y="44"/>
                  <a:pt x="17" y="49"/>
                  <a:pt x="22" y="53"/>
                </a:cubicBezTo>
                <a:cubicBezTo>
                  <a:pt x="26" y="58"/>
                  <a:pt x="32" y="61"/>
                  <a:pt x="39" y="62"/>
                </a:cubicBezTo>
                <a:cubicBezTo>
                  <a:pt x="39" y="62"/>
                  <a:pt x="39" y="62"/>
                  <a:pt x="39" y="62"/>
                </a:cubicBezTo>
                <a:cubicBezTo>
                  <a:pt x="39" y="62"/>
                  <a:pt x="39" y="62"/>
                  <a:pt x="39" y="62"/>
                </a:cubicBezTo>
                <a:cubicBezTo>
                  <a:pt x="42" y="62"/>
                  <a:pt x="44" y="62"/>
                  <a:pt x="46" y="62"/>
                </a:cubicBezTo>
                <a:close/>
                <a:moveTo>
                  <a:pt x="43" y="27"/>
                </a:moveTo>
                <a:cubicBezTo>
                  <a:pt x="43" y="27"/>
                  <a:pt x="42" y="27"/>
                  <a:pt x="42" y="27"/>
                </a:cubicBezTo>
                <a:cubicBezTo>
                  <a:pt x="39" y="22"/>
                  <a:pt x="39" y="21"/>
                  <a:pt x="35" y="16"/>
                </a:cubicBezTo>
                <a:cubicBezTo>
                  <a:pt x="35" y="16"/>
                  <a:pt x="35" y="16"/>
                  <a:pt x="35" y="16"/>
                </a:cubicBezTo>
                <a:cubicBezTo>
                  <a:pt x="33" y="18"/>
                  <a:pt x="33" y="18"/>
                  <a:pt x="33" y="18"/>
                </a:cubicBezTo>
                <a:cubicBezTo>
                  <a:pt x="35" y="23"/>
                  <a:pt x="36" y="25"/>
                  <a:pt x="39" y="29"/>
                </a:cubicBezTo>
                <a:cubicBezTo>
                  <a:pt x="39" y="30"/>
                  <a:pt x="39" y="31"/>
                  <a:pt x="39" y="32"/>
                </a:cubicBezTo>
                <a:cubicBezTo>
                  <a:pt x="39" y="35"/>
                  <a:pt x="41" y="37"/>
                  <a:pt x="43" y="37"/>
                </a:cubicBezTo>
                <a:cubicBezTo>
                  <a:pt x="46" y="37"/>
                  <a:pt x="48" y="35"/>
                  <a:pt x="48" y="32"/>
                </a:cubicBezTo>
                <a:cubicBezTo>
                  <a:pt x="48" y="32"/>
                  <a:pt x="48" y="31"/>
                  <a:pt x="48" y="31"/>
                </a:cubicBezTo>
                <a:cubicBezTo>
                  <a:pt x="51" y="28"/>
                  <a:pt x="51" y="28"/>
                  <a:pt x="54" y="24"/>
                </a:cubicBezTo>
                <a:cubicBezTo>
                  <a:pt x="53" y="23"/>
                  <a:pt x="52" y="23"/>
                  <a:pt x="52" y="22"/>
                </a:cubicBezTo>
                <a:cubicBezTo>
                  <a:pt x="49" y="24"/>
                  <a:pt x="48" y="25"/>
                  <a:pt x="45" y="28"/>
                </a:cubicBezTo>
                <a:cubicBezTo>
                  <a:pt x="45" y="27"/>
                  <a:pt x="44" y="27"/>
                  <a:pt x="43" y="27"/>
                </a:cubicBezTo>
                <a:close/>
                <a:moveTo>
                  <a:pt x="47" y="2"/>
                </a:moveTo>
                <a:cubicBezTo>
                  <a:pt x="44" y="1"/>
                  <a:pt x="40" y="2"/>
                  <a:pt x="37" y="2"/>
                </a:cubicBezTo>
                <a:cubicBezTo>
                  <a:pt x="37" y="2"/>
                  <a:pt x="37" y="2"/>
                  <a:pt x="37" y="2"/>
                </a:cubicBezTo>
                <a:cubicBezTo>
                  <a:pt x="45" y="8"/>
                  <a:pt x="45" y="8"/>
                  <a:pt x="45" y="8"/>
                </a:cubicBezTo>
                <a:cubicBezTo>
                  <a:pt x="45" y="8"/>
                  <a:pt x="46" y="8"/>
                  <a:pt x="46" y="8"/>
                </a:cubicBezTo>
                <a:cubicBezTo>
                  <a:pt x="46" y="8"/>
                  <a:pt x="46" y="8"/>
                  <a:pt x="46" y="8"/>
                </a:cubicBezTo>
                <a:cubicBezTo>
                  <a:pt x="47" y="8"/>
                  <a:pt x="48" y="8"/>
                  <a:pt x="49" y="9"/>
                </a:cubicBezTo>
                <a:cubicBezTo>
                  <a:pt x="51" y="9"/>
                  <a:pt x="53" y="10"/>
                  <a:pt x="54" y="10"/>
                </a:cubicBezTo>
                <a:cubicBezTo>
                  <a:pt x="54" y="10"/>
                  <a:pt x="54" y="10"/>
                  <a:pt x="54" y="10"/>
                </a:cubicBezTo>
                <a:cubicBezTo>
                  <a:pt x="54" y="10"/>
                  <a:pt x="54" y="10"/>
                  <a:pt x="54" y="10"/>
                </a:cubicBezTo>
                <a:cubicBezTo>
                  <a:pt x="57" y="12"/>
                  <a:pt x="59" y="13"/>
                  <a:pt x="60" y="15"/>
                </a:cubicBezTo>
                <a:cubicBezTo>
                  <a:pt x="61" y="16"/>
                  <a:pt x="62" y="16"/>
                  <a:pt x="62" y="17"/>
                </a:cubicBezTo>
                <a:cubicBezTo>
                  <a:pt x="63" y="18"/>
                  <a:pt x="64" y="19"/>
                  <a:pt x="64" y="20"/>
                </a:cubicBezTo>
                <a:cubicBezTo>
                  <a:pt x="65" y="22"/>
                  <a:pt x="66" y="24"/>
                  <a:pt x="67" y="27"/>
                </a:cubicBezTo>
                <a:cubicBezTo>
                  <a:pt x="67" y="27"/>
                  <a:pt x="67" y="27"/>
                  <a:pt x="67" y="27"/>
                </a:cubicBezTo>
                <a:cubicBezTo>
                  <a:pt x="67" y="27"/>
                  <a:pt x="67" y="27"/>
                  <a:pt x="67" y="27"/>
                </a:cubicBezTo>
                <a:cubicBezTo>
                  <a:pt x="67" y="29"/>
                  <a:pt x="67" y="30"/>
                  <a:pt x="67" y="32"/>
                </a:cubicBezTo>
                <a:cubicBezTo>
                  <a:pt x="67" y="33"/>
                  <a:pt x="67" y="34"/>
                  <a:pt x="67" y="35"/>
                </a:cubicBezTo>
                <a:cubicBezTo>
                  <a:pt x="67" y="35"/>
                  <a:pt x="67" y="35"/>
                  <a:pt x="67" y="35"/>
                </a:cubicBezTo>
                <a:cubicBezTo>
                  <a:pt x="67" y="36"/>
                  <a:pt x="67" y="37"/>
                  <a:pt x="67" y="38"/>
                </a:cubicBezTo>
                <a:cubicBezTo>
                  <a:pt x="66" y="41"/>
                  <a:pt x="65" y="43"/>
                  <a:pt x="64" y="45"/>
                </a:cubicBezTo>
                <a:cubicBezTo>
                  <a:pt x="69" y="43"/>
                  <a:pt x="72" y="39"/>
                  <a:pt x="73" y="32"/>
                </a:cubicBezTo>
                <a:cubicBezTo>
                  <a:pt x="73" y="29"/>
                  <a:pt x="73" y="29"/>
                  <a:pt x="73" y="29"/>
                </a:cubicBezTo>
                <a:cubicBezTo>
                  <a:pt x="73" y="28"/>
                  <a:pt x="73" y="27"/>
                  <a:pt x="73" y="26"/>
                </a:cubicBezTo>
                <a:cubicBezTo>
                  <a:pt x="73" y="26"/>
                  <a:pt x="73" y="26"/>
                  <a:pt x="73" y="26"/>
                </a:cubicBezTo>
                <a:cubicBezTo>
                  <a:pt x="73" y="26"/>
                  <a:pt x="73" y="26"/>
                  <a:pt x="73" y="26"/>
                </a:cubicBezTo>
                <a:cubicBezTo>
                  <a:pt x="72" y="21"/>
                  <a:pt x="70" y="17"/>
                  <a:pt x="67" y="14"/>
                </a:cubicBezTo>
                <a:cubicBezTo>
                  <a:pt x="64" y="10"/>
                  <a:pt x="61" y="7"/>
                  <a:pt x="57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4" y="3"/>
                  <a:pt x="51" y="2"/>
                  <a:pt x="47" y="2"/>
                </a:cubicBezTo>
                <a:cubicBezTo>
                  <a:pt x="47" y="2"/>
                  <a:pt x="47" y="2"/>
                  <a:pt x="47" y="2"/>
                </a:cubicBezTo>
                <a:cubicBezTo>
                  <a:pt x="47" y="2"/>
                  <a:pt x="47" y="2"/>
                  <a:pt x="47" y="2"/>
                </a:cubicBezTo>
                <a:close/>
                <a:moveTo>
                  <a:pt x="57" y="18"/>
                </a:moveTo>
                <a:cubicBezTo>
                  <a:pt x="59" y="16"/>
                  <a:pt x="59" y="16"/>
                  <a:pt x="59" y="16"/>
                </a:cubicBezTo>
                <a:cubicBezTo>
                  <a:pt x="60" y="16"/>
                  <a:pt x="60" y="16"/>
                  <a:pt x="60" y="16"/>
                </a:cubicBezTo>
                <a:cubicBezTo>
                  <a:pt x="58" y="18"/>
                  <a:pt x="58" y="18"/>
                  <a:pt x="58" y="18"/>
                </a:cubicBezTo>
                <a:cubicBezTo>
                  <a:pt x="57" y="18"/>
                  <a:pt x="57" y="18"/>
                  <a:pt x="57" y="18"/>
                </a:cubicBezTo>
                <a:close/>
                <a:moveTo>
                  <a:pt x="59" y="31"/>
                </a:moveTo>
                <a:cubicBezTo>
                  <a:pt x="66" y="31"/>
                  <a:pt x="66" y="31"/>
                  <a:pt x="66" y="31"/>
                </a:cubicBezTo>
                <a:cubicBezTo>
                  <a:pt x="66" y="33"/>
                  <a:pt x="66" y="33"/>
                  <a:pt x="66" y="33"/>
                </a:cubicBezTo>
                <a:cubicBezTo>
                  <a:pt x="59" y="33"/>
                  <a:pt x="59" y="33"/>
                  <a:pt x="59" y="33"/>
                </a:cubicBezTo>
                <a:cubicBezTo>
                  <a:pt x="59" y="31"/>
                  <a:pt x="59" y="31"/>
                  <a:pt x="59" y="31"/>
                </a:cubicBezTo>
                <a:close/>
                <a:moveTo>
                  <a:pt x="20" y="31"/>
                </a:moveTo>
                <a:cubicBezTo>
                  <a:pt x="20" y="33"/>
                  <a:pt x="20" y="33"/>
                  <a:pt x="20" y="33"/>
                </a:cubicBezTo>
                <a:cubicBezTo>
                  <a:pt x="26" y="33"/>
                  <a:pt x="26" y="33"/>
                  <a:pt x="26" y="33"/>
                </a:cubicBezTo>
                <a:cubicBezTo>
                  <a:pt x="26" y="31"/>
                  <a:pt x="26" y="31"/>
                  <a:pt x="26" y="31"/>
                </a:cubicBezTo>
                <a:cubicBezTo>
                  <a:pt x="20" y="31"/>
                  <a:pt x="20" y="31"/>
                  <a:pt x="20" y="31"/>
                </a:cubicBezTo>
                <a:close/>
                <a:moveTo>
                  <a:pt x="29" y="46"/>
                </a:moveTo>
                <a:cubicBezTo>
                  <a:pt x="27" y="48"/>
                  <a:pt x="27" y="48"/>
                  <a:pt x="27" y="48"/>
                </a:cubicBezTo>
                <a:cubicBezTo>
                  <a:pt x="26" y="48"/>
                  <a:pt x="26" y="48"/>
                  <a:pt x="26" y="48"/>
                </a:cubicBezTo>
                <a:cubicBezTo>
                  <a:pt x="28" y="46"/>
                  <a:pt x="28" y="46"/>
                  <a:pt x="28" y="46"/>
                </a:cubicBezTo>
                <a:cubicBezTo>
                  <a:pt x="29" y="46"/>
                  <a:pt x="29" y="46"/>
                  <a:pt x="29" y="46"/>
                </a:cubicBezTo>
                <a:close/>
                <a:moveTo>
                  <a:pt x="41" y="71"/>
                </a:moveTo>
                <a:cubicBezTo>
                  <a:pt x="39" y="74"/>
                  <a:pt x="39" y="74"/>
                  <a:pt x="39" y="74"/>
                </a:cubicBezTo>
                <a:cubicBezTo>
                  <a:pt x="42" y="79"/>
                  <a:pt x="42" y="79"/>
                  <a:pt x="42" y="79"/>
                </a:cubicBezTo>
                <a:cubicBezTo>
                  <a:pt x="42" y="79"/>
                  <a:pt x="42" y="79"/>
                  <a:pt x="42" y="79"/>
                </a:cubicBezTo>
                <a:cubicBezTo>
                  <a:pt x="42" y="80"/>
                  <a:pt x="42" y="80"/>
                  <a:pt x="42" y="80"/>
                </a:cubicBezTo>
                <a:cubicBezTo>
                  <a:pt x="37" y="105"/>
                  <a:pt x="37" y="105"/>
                  <a:pt x="37" y="105"/>
                </a:cubicBezTo>
                <a:cubicBezTo>
                  <a:pt x="44" y="110"/>
                  <a:pt x="44" y="110"/>
                  <a:pt x="44" y="110"/>
                </a:cubicBezTo>
                <a:cubicBezTo>
                  <a:pt x="53" y="105"/>
                  <a:pt x="53" y="105"/>
                  <a:pt x="53" y="105"/>
                </a:cubicBezTo>
                <a:cubicBezTo>
                  <a:pt x="47" y="80"/>
                  <a:pt x="47" y="80"/>
                  <a:pt x="47" y="80"/>
                </a:cubicBezTo>
                <a:cubicBezTo>
                  <a:pt x="46" y="79"/>
                  <a:pt x="46" y="79"/>
                  <a:pt x="46" y="79"/>
                </a:cubicBezTo>
                <a:cubicBezTo>
                  <a:pt x="47" y="79"/>
                  <a:pt x="47" y="79"/>
                  <a:pt x="47" y="79"/>
                </a:cubicBezTo>
                <a:cubicBezTo>
                  <a:pt x="50" y="74"/>
                  <a:pt x="50" y="74"/>
                  <a:pt x="50" y="74"/>
                </a:cubicBezTo>
                <a:cubicBezTo>
                  <a:pt x="48" y="71"/>
                  <a:pt x="48" y="71"/>
                  <a:pt x="48" y="71"/>
                </a:cubicBezTo>
                <a:lnTo>
                  <a:pt x="41" y="71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24" name="Freeform 65"/>
          <p:cNvSpPr>
            <a:spLocks noEditPoints="1"/>
          </p:cNvSpPr>
          <p:nvPr/>
        </p:nvSpPr>
        <p:spPr bwMode="auto">
          <a:xfrm>
            <a:off x="6511925" y="5060950"/>
            <a:ext cx="450850" cy="347663"/>
          </a:xfrm>
          <a:custGeom>
            <a:gdLst>
              <a:gd fmla="*/ 2147483646 w 90" name="T0"/>
              <a:gd fmla="*/ 2147483646 h 85" name="T1"/>
              <a:gd fmla="*/ 2147483646 w 90" name="T2"/>
              <a:gd fmla="*/ 2147483646 h 85" name="T3"/>
              <a:gd fmla="*/ 2147483646 w 90" name="T4"/>
              <a:gd fmla="*/ 2147483646 h 85" name="T5"/>
              <a:gd fmla="*/ 2147483646 w 90" name="T6"/>
              <a:gd fmla="*/ 2147483646 h 85" name="T7"/>
              <a:gd fmla="*/ 2147483646 w 90" name="T8"/>
              <a:gd fmla="*/ 2147483646 h 85" name="T9"/>
              <a:gd fmla="*/ 2147483646 w 90" name="T10"/>
              <a:gd fmla="*/ 2147483646 h 85" name="T11"/>
              <a:gd fmla="*/ 2147483646 w 90" name="T12"/>
              <a:gd fmla="*/ 2147483646 h 85" name="T13"/>
              <a:gd fmla="*/ 2147483646 w 90" name="T14"/>
              <a:gd fmla="*/ 2147483646 h 85" name="T15"/>
              <a:gd fmla="*/ 2147483646 w 90" name="T16"/>
              <a:gd fmla="*/ 2147483646 h 85" name="T17"/>
              <a:gd fmla="*/ 2147483646 w 90" name="T18"/>
              <a:gd fmla="*/ 2147483646 h 85" name="T19"/>
              <a:gd fmla="*/ 2147483646 w 90" name="T20"/>
              <a:gd fmla="*/ 2147483646 h 85" name="T21"/>
              <a:gd fmla="*/ 2147483646 w 90" name="T22"/>
              <a:gd fmla="*/ 2147483646 h 85" name="T23"/>
              <a:gd fmla="*/ 2147483646 w 90" name="T24"/>
              <a:gd fmla="*/ 2147483646 h 85" name="T25"/>
              <a:gd fmla="*/ 2147483646 w 90" name="T26"/>
              <a:gd fmla="*/ 2147483646 h 85" name="T27"/>
              <a:gd fmla="*/ 2147483646 w 90" name="T28"/>
              <a:gd fmla="*/ 2147483646 h 85" name="T29"/>
              <a:gd fmla="*/ 2147483646 w 90" name="T30"/>
              <a:gd fmla="*/ 2147483646 h 85" name="T31"/>
              <a:gd fmla="*/ 2147483646 w 90" name="T32"/>
              <a:gd fmla="*/ 2147483646 h 85" name="T33"/>
              <a:gd fmla="*/ 2147483646 w 90" name="T34"/>
              <a:gd fmla="*/ 2147483646 h 85" name="T35"/>
              <a:gd fmla="*/ 2147483646 w 90" name="T36"/>
              <a:gd fmla="*/ 2147483646 h 85" name="T37"/>
              <a:gd fmla="*/ 2147483646 w 90" name="T38"/>
              <a:gd fmla="*/ 2147483646 h 85" name="T39"/>
              <a:gd fmla="*/ 2147483646 w 90" name="T40"/>
              <a:gd fmla="*/ 2147483646 h 85" name="T41"/>
              <a:gd fmla="*/ 2147483646 w 90" name="T42"/>
              <a:gd fmla="*/ 2147483646 h 85" name="T43"/>
              <a:gd fmla="*/ 2147483646 w 90" name="T44"/>
              <a:gd fmla="*/ 2147483646 h 85" name="T45"/>
              <a:gd fmla="*/ 2147483646 w 90" name="T46"/>
              <a:gd fmla="*/ 2147483646 h 85" name="T47"/>
              <a:gd fmla="*/ 2147483646 w 90" name="T48"/>
              <a:gd fmla="*/ 2147483646 h 85" name="T49"/>
              <a:gd fmla="*/ 2147483646 w 90" name="T50"/>
              <a:gd fmla="*/ 2147483646 h 85" name="T51"/>
              <a:gd fmla="*/ 2147483646 w 90" name="T52"/>
              <a:gd fmla="*/ 2147483646 h 85" name="T53"/>
              <a:gd fmla="*/ 2147483646 w 90" name="T54"/>
              <a:gd fmla="*/ 2147483646 h 85" name="T55"/>
              <a:gd fmla="*/ 2147483646 w 90" name="T56"/>
              <a:gd fmla="*/ 2147483646 h 85" name="T57"/>
              <a:gd fmla="*/ 2147483646 w 90" name="T58"/>
              <a:gd fmla="*/ 2147483646 h 85" name="T59"/>
              <a:gd fmla="*/ 2147483646 w 90" name="T60"/>
              <a:gd fmla="*/ 2147483646 h 85" name="T61"/>
              <a:gd fmla="*/ 2147483646 w 90" name="T62"/>
              <a:gd fmla="*/ 2147483646 h 85" name="T63"/>
              <a:gd fmla="*/ 2147483646 w 90" name="T64"/>
              <a:gd fmla="*/ 2147483646 h 85" name="T65"/>
              <a:gd fmla="*/ 2147483646 w 90" name="T66"/>
              <a:gd fmla="*/ 2147483646 h 85" name="T67"/>
              <a:gd fmla="*/ 2147483646 w 90" name="T68"/>
              <a:gd fmla="*/ 2147483646 h 85" name="T69"/>
              <a:gd fmla="*/ 2147483646 w 90" name="T70"/>
              <a:gd fmla="*/ 2147483646 h 85" name="T71"/>
              <a:gd fmla="*/ 2147483646 w 90" name="T72"/>
              <a:gd fmla="*/ 2147483646 h 85" name="T73"/>
              <a:gd fmla="*/ 2147483646 w 90" name="T74"/>
              <a:gd fmla="*/ 0 h 85" name="T75"/>
              <a:gd fmla="*/ 2147483646 w 90" name="T76"/>
              <a:gd fmla="*/ 2147483646 h 85" name="T77"/>
              <a:gd fmla="*/ 2147483646 w 90" name="T78"/>
              <a:gd fmla="*/ 2147483646 h 85" name="T79"/>
              <a:gd fmla="*/ 2147483646 w 90" name="T80"/>
              <a:gd fmla="*/ 2147483646 h 85" name="T81"/>
              <a:gd fmla="*/ 2147483646 w 90" name="T82"/>
              <a:gd fmla="*/ 2147483646 h 85" name="T83"/>
              <a:gd fmla="*/ 2147483646 w 90" name="T84"/>
              <a:gd fmla="*/ 2147483646 h 85" name="T85"/>
              <a:gd fmla="*/ 2147483646 w 90" name="T86"/>
              <a:gd fmla="*/ 2147483646 h 85" name="T87"/>
              <a:gd fmla="*/ 2147483646 w 90" name="T88"/>
              <a:gd fmla="*/ 2147483646 h 85" name="T89"/>
              <a:gd fmla="*/ 2147483646 w 90" name="T90"/>
              <a:gd fmla="*/ 2147483646 h 85" name="T91"/>
              <a:gd fmla="*/ 2147483646 w 90" name="T92"/>
              <a:gd fmla="*/ 2147483646 h 85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w 90" name="T141"/>
              <a:gd fmla="*/ 0 h 85" name="T142"/>
              <a:gd fmla="*/ 90 w 90" name="T143"/>
              <a:gd fmla="*/ 85 h 85" name="T144"/>
            </a:gdLst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b="T144" l="T141" r="T143" t="T142"/>
            <a:pathLst>
              <a:path h="85" w="90">
                <a:moveTo>
                  <a:pt x="7" y="58"/>
                </a:moveTo>
                <a:cubicBezTo>
                  <a:pt x="30" y="73"/>
                  <a:pt x="30" y="73"/>
                  <a:pt x="30" y="73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0"/>
                  <a:pt x="51" y="60"/>
                  <a:pt x="51" y="60"/>
                </a:cubicBezTo>
                <a:cubicBezTo>
                  <a:pt x="30" y="70"/>
                  <a:pt x="30" y="70"/>
                  <a:pt x="30" y="70"/>
                </a:cubicBezTo>
                <a:cubicBezTo>
                  <a:pt x="9" y="57"/>
                  <a:pt x="9" y="57"/>
                  <a:pt x="9" y="57"/>
                </a:cubicBezTo>
                <a:cubicBezTo>
                  <a:pt x="7" y="58"/>
                  <a:pt x="7" y="58"/>
                  <a:pt x="7" y="58"/>
                </a:cubicBezTo>
                <a:close/>
                <a:moveTo>
                  <a:pt x="72" y="19"/>
                </a:moveTo>
                <a:cubicBezTo>
                  <a:pt x="72" y="20"/>
                  <a:pt x="72" y="20"/>
                  <a:pt x="73" y="20"/>
                </a:cubicBezTo>
                <a:cubicBezTo>
                  <a:pt x="72" y="20"/>
                  <a:pt x="71" y="21"/>
                  <a:pt x="71" y="21"/>
                </a:cubicBezTo>
                <a:cubicBezTo>
                  <a:pt x="70" y="21"/>
                  <a:pt x="70" y="22"/>
                  <a:pt x="69" y="22"/>
                </a:cubicBezTo>
                <a:cubicBezTo>
                  <a:pt x="69" y="22"/>
                  <a:pt x="68" y="21"/>
                  <a:pt x="68" y="21"/>
                </a:cubicBezTo>
                <a:cubicBezTo>
                  <a:pt x="67" y="22"/>
                  <a:pt x="66" y="22"/>
                  <a:pt x="65" y="22"/>
                </a:cubicBezTo>
                <a:cubicBezTo>
                  <a:pt x="64" y="21"/>
                  <a:pt x="63" y="21"/>
                  <a:pt x="63" y="21"/>
                </a:cubicBezTo>
                <a:cubicBezTo>
                  <a:pt x="62" y="20"/>
                  <a:pt x="61" y="19"/>
                  <a:pt x="59" y="19"/>
                </a:cubicBezTo>
                <a:cubicBezTo>
                  <a:pt x="60" y="18"/>
                  <a:pt x="61" y="18"/>
                  <a:pt x="61" y="18"/>
                </a:cubicBezTo>
                <a:cubicBezTo>
                  <a:pt x="62" y="17"/>
                  <a:pt x="63" y="17"/>
                  <a:pt x="63" y="17"/>
                </a:cubicBezTo>
                <a:cubicBezTo>
                  <a:pt x="64" y="18"/>
                  <a:pt x="65" y="18"/>
                  <a:pt x="66" y="19"/>
                </a:cubicBezTo>
                <a:cubicBezTo>
                  <a:pt x="67" y="19"/>
                  <a:pt x="67" y="19"/>
                  <a:pt x="68" y="19"/>
                </a:cubicBezTo>
                <a:cubicBezTo>
                  <a:pt x="68" y="19"/>
                  <a:pt x="68" y="19"/>
                  <a:pt x="68" y="18"/>
                </a:cubicBezTo>
                <a:cubicBezTo>
                  <a:pt x="67" y="18"/>
                  <a:pt x="67" y="18"/>
                  <a:pt x="66" y="17"/>
                </a:cubicBezTo>
                <a:cubicBezTo>
                  <a:pt x="66" y="17"/>
                  <a:pt x="65" y="17"/>
                  <a:pt x="65" y="17"/>
                </a:cubicBezTo>
                <a:cubicBezTo>
                  <a:pt x="64" y="17"/>
                  <a:pt x="64" y="17"/>
                  <a:pt x="63" y="17"/>
                </a:cubicBezTo>
                <a:cubicBezTo>
                  <a:pt x="62" y="17"/>
                  <a:pt x="60" y="17"/>
                  <a:pt x="59" y="16"/>
                </a:cubicBezTo>
                <a:cubicBezTo>
                  <a:pt x="57" y="16"/>
                  <a:pt x="56" y="16"/>
                  <a:pt x="55" y="16"/>
                </a:cubicBezTo>
                <a:cubicBezTo>
                  <a:pt x="55" y="15"/>
                  <a:pt x="54" y="15"/>
                  <a:pt x="54" y="15"/>
                </a:cubicBezTo>
                <a:cubicBezTo>
                  <a:pt x="53" y="14"/>
                  <a:pt x="53" y="14"/>
                  <a:pt x="53" y="13"/>
                </a:cubicBezTo>
                <a:cubicBezTo>
                  <a:pt x="53" y="13"/>
                  <a:pt x="53" y="12"/>
                  <a:pt x="54" y="12"/>
                </a:cubicBezTo>
                <a:cubicBezTo>
                  <a:pt x="54" y="11"/>
                  <a:pt x="54" y="11"/>
                  <a:pt x="53" y="11"/>
                </a:cubicBezTo>
                <a:cubicBezTo>
                  <a:pt x="54" y="11"/>
                  <a:pt x="54" y="10"/>
                  <a:pt x="55" y="10"/>
                </a:cubicBezTo>
                <a:cubicBezTo>
                  <a:pt x="56" y="10"/>
                  <a:pt x="56" y="10"/>
                  <a:pt x="57" y="9"/>
                </a:cubicBezTo>
                <a:cubicBezTo>
                  <a:pt x="57" y="9"/>
                  <a:pt x="57" y="10"/>
                  <a:pt x="58" y="10"/>
                </a:cubicBezTo>
                <a:cubicBezTo>
                  <a:pt x="59" y="10"/>
                  <a:pt x="59" y="9"/>
                  <a:pt x="60" y="9"/>
                </a:cubicBezTo>
                <a:cubicBezTo>
                  <a:pt x="61" y="10"/>
                  <a:pt x="62" y="10"/>
                  <a:pt x="62" y="10"/>
                </a:cubicBezTo>
                <a:cubicBezTo>
                  <a:pt x="63" y="11"/>
                  <a:pt x="64" y="11"/>
                  <a:pt x="65" y="12"/>
                </a:cubicBezTo>
                <a:cubicBezTo>
                  <a:pt x="64" y="12"/>
                  <a:pt x="63" y="12"/>
                  <a:pt x="63" y="13"/>
                </a:cubicBezTo>
                <a:cubicBezTo>
                  <a:pt x="62" y="13"/>
                  <a:pt x="62" y="13"/>
                  <a:pt x="61" y="14"/>
                </a:cubicBezTo>
                <a:cubicBezTo>
                  <a:pt x="60" y="13"/>
                  <a:pt x="59" y="12"/>
                  <a:pt x="58" y="12"/>
                </a:cubicBezTo>
                <a:cubicBezTo>
                  <a:pt x="58" y="12"/>
                  <a:pt x="58" y="12"/>
                  <a:pt x="58" y="12"/>
                </a:cubicBezTo>
                <a:cubicBezTo>
                  <a:pt x="57" y="12"/>
                  <a:pt x="57" y="12"/>
                  <a:pt x="58" y="13"/>
                </a:cubicBezTo>
                <a:cubicBezTo>
                  <a:pt x="58" y="13"/>
                  <a:pt x="58" y="13"/>
                  <a:pt x="59" y="13"/>
                </a:cubicBezTo>
                <a:cubicBezTo>
                  <a:pt x="59" y="14"/>
                  <a:pt x="60" y="14"/>
                  <a:pt x="62" y="14"/>
                </a:cubicBezTo>
                <a:cubicBezTo>
                  <a:pt x="63" y="14"/>
                  <a:pt x="65" y="14"/>
                  <a:pt x="66" y="14"/>
                </a:cubicBezTo>
                <a:cubicBezTo>
                  <a:pt x="67" y="14"/>
                  <a:pt x="67" y="14"/>
                  <a:pt x="68" y="14"/>
                </a:cubicBezTo>
                <a:cubicBezTo>
                  <a:pt x="69" y="14"/>
                  <a:pt x="69" y="15"/>
                  <a:pt x="70" y="15"/>
                </a:cubicBezTo>
                <a:cubicBezTo>
                  <a:pt x="71" y="15"/>
                  <a:pt x="71" y="16"/>
                  <a:pt x="72" y="16"/>
                </a:cubicBezTo>
                <a:cubicBezTo>
                  <a:pt x="73" y="17"/>
                  <a:pt x="73" y="17"/>
                  <a:pt x="73" y="18"/>
                </a:cubicBezTo>
                <a:cubicBezTo>
                  <a:pt x="73" y="18"/>
                  <a:pt x="73" y="19"/>
                  <a:pt x="72" y="19"/>
                </a:cubicBezTo>
                <a:close/>
                <a:moveTo>
                  <a:pt x="39" y="35"/>
                </a:moveTo>
                <a:cubicBezTo>
                  <a:pt x="39" y="35"/>
                  <a:pt x="40" y="35"/>
                  <a:pt x="40" y="36"/>
                </a:cubicBezTo>
                <a:cubicBezTo>
                  <a:pt x="39" y="36"/>
                  <a:pt x="39" y="36"/>
                  <a:pt x="38" y="36"/>
                </a:cubicBezTo>
                <a:cubicBezTo>
                  <a:pt x="37" y="37"/>
                  <a:pt x="37" y="37"/>
                  <a:pt x="36" y="37"/>
                </a:cubicBezTo>
                <a:cubicBezTo>
                  <a:pt x="35" y="37"/>
                  <a:pt x="35" y="37"/>
                  <a:pt x="35" y="37"/>
                </a:cubicBezTo>
                <a:cubicBezTo>
                  <a:pt x="34" y="37"/>
                  <a:pt x="33" y="37"/>
                  <a:pt x="32" y="37"/>
                </a:cubicBezTo>
                <a:cubicBezTo>
                  <a:pt x="31" y="37"/>
                  <a:pt x="30" y="37"/>
                  <a:pt x="29" y="36"/>
                </a:cubicBezTo>
                <a:cubicBezTo>
                  <a:pt x="28" y="35"/>
                  <a:pt x="27" y="35"/>
                  <a:pt x="26" y="34"/>
                </a:cubicBezTo>
                <a:cubicBezTo>
                  <a:pt x="26" y="33"/>
                  <a:pt x="27" y="33"/>
                  <a:pt x="28" y="33"/>
                </a:cubicBezTo>
                <a:cubicBezTo>
                  <a:pt x="28" y="33"/>
                  <a:pt x="29" y="32"/>
                  <a:pt x="30" y="32"/>
                </a:cubicBezTo>
                <a:cubicBezTo>
                  <a:pt x="31" y="33"/>
                  <a:pt x="32" y="34"/>
                  <a:pt x="33" y="34"/>
                </a:cubicBezTo>
                <a:cubicBezTo>
                  <a:pt x="34" y="35"/>
                  <a:pt x="34" y="35"/>
                  <a:pt x="35" y="34"/>
                </a:cubicBezTo>
                <a:cubicBezTo>
                  <a:pt x="35" y="34"/>
                  <a:pt x="35" y="34"/>
                  <a:pt x="35" y="34"/>
                </a:cubicBezTo>
                <a:cubicBezTo>
                  <a:pt x="34" y="33"/>
                  <a:pt x="34" y="33"/>
                  <a:pt x="33" y="32"/>
                </a:cubicBezTo>
                <a:cubicBezTo>
                  <a:pt x="33" y="32"/>
                  <a:pt x="32" y="32"/>
                  <a:pt x="31" y="32"/>
                </a:cubicBezTo>
                <a:cubicBezTo>
                  <a:pt x="31" y="32"/>
                  <a:pt x="30" y="32"/>
                  <a:pt x="29" y="32"/>
                </a:cubicBezTo>
                <a:cubicBezTo>
                  <a:pt x="28" y="32"/>
                  <a:pt x="27" y="32"/>
                  <a:pt x="25" y="32"/>
                </a:cubicBezTo>
                <a:cubicBezTo>
                  <a:pt x="23" y="31"/>
                  <a:pt x="22" y="31"/>
                  <a:pt x="22" y="31"/>
                </a:cubicBezTo>
                <a:cubicBezTo>
                  <a:pt x="21" y="30"/>
                  <a:pt x="21" y="30"/>
                  <a:pt x="20" y="30"/>
                </a:cubicBezTo>
                <a:cubicBezTo>
                  <a:pt x="19" y="29"/>
                  <a:pt x="19" y="29"/>
                  <a:pt x="19" y="28"/>
                </a:cubicBezTo>
                <a:cubicBezTo>
                  <a:pt x="19" y="28"/>
                  <a:pt x="19" y="27"/>
                  <a:pt x="20" y="26"/>
                </a:cubicBezTo>
                <a:cubicBezTo>
                  <a:pt x="20" y="26"/>
                  <a:pt x="20" y="26"/>
                  <a:pt x="19" y="26"/>
                </a:cubicBezTo>
                <a:cubicBezTo>
                  <a:pt x="20" y="25"/>
                  <a:pt x="20" y="25"/>
                  <a:pt x="21" y="25"/>
                </a:cubicBezTo>
                <a:cubicBezTo>
                  <a:pt x="22" y="24"/>
                  <a:pt x="22" y="24"/>
                  <a:pt x="23" y="24"/>
                </a:cubicBezTo>
                <a:cubicBezTo>
                  <a:pt x="23" y="24"/>
                  <a:pt x="24" y="24"/>
                  <a:pt x="24" y="25"/>
                </a:cubicBezTo>
                <a:cubicBezTo>
                  <a:pt x="25" y="24"/>
                  <a:pt x="26" y="24"/>
                  <a:pt x="27" y="24"/>
                </a:cubicBezTo>
                <a:cubicBezTo>
                  <a:pt x="27" y="24"/>
                  <a:pt x="28" y="24"/>
                  <a:pt x="29" y="25"/>
                </a:cubicBezTo>
                <a:cubicBezTo>
                  <a:pt x="30" y="25"/>
                  <a:pt x="30" y="26"/>
                  <a:pt x="31" y="27"/>
                </a:cubicBezTo>
                <a:cubicBezTo>
                  <a:pt x="31" y="27"/>
                  <a:pt x="30" y="27"/>
                  <a:pt x="29" y="28"/>
                </a:cubicBezTo>
                <a:cubicBezTo>
                  <a:pt x="29" y="28"/>
                  <a:pt x="28" y="28"/>
                  <a:pt x="27" y="29"/>
                </a:cubicBezTo>
                <a:cubicBezTo>
                  <a:pt x="27" y="28"/>
                  <a:pt x="26" y="27"/>
                  <a:pt x="25" y="27"/>
                </a:cubicBezTo>
                <a:cubicBezTo>
                  <a:pt x="24" y="26"/>
                  <a:pt x="24" y="27"/>
                  <a:pt x="24" y="27"/>
                </a:cubicBezTo>
                <a:cubicBezTo>
                  <a:pt x="23" y="27"/>
                  <a:pt x="23" y="27"/>
                  <a:pt x="24" y="28"/>
                </a:cubicBezTo>
                <a:cubicBezTo>
                  <a:pt x="24" y="28"/>
                  <a:pt x="25" y="28"/>
                  <a:pt x="25" y="28"/>
                </a:cubicBezTo>
                <a:cubicBezTo>
                  <a:pt x="25" y="29"/>
                  <a:pt x="27" y="29"/>
                  <a:pt x="28" y="29"/>
                </a:cubicBezTo>
                <a:cubicBezTo>
                  <a:pt x="30" y="29"/>
                  <a:pt x="31" y="29"/>
                  <a:pt x="32" y="29"/>
                </a:cubicBezTo>
                <a:cubicBezTo>
                  <a:pt x="34" y="29"/>
                  <a:pt x="34" y="29"/>
                  <a:pt x="35" y="29"/>
                </a:cubicBezTo>
                <a:cubicBezTo>
                  <a:pt x="36" y="29"/>
                  <a:pt x="36" y="30"/>
                  <a:pt x="37" y="30"/>
                </a:cubicBezTo>
                <a:cubicBezTo>
                  <a:pt x="38" y="30"/>
                  <a:pt x="38" y="31"/>
                  <a:pt x="39" y="31"/>
                </a:cubicBezTo>
                <a:cubicBezTo>
                  <a:pt x="40" y="32"/>
                  <a:pt x="40" y="32"/>
                  <a:pt x="40" y="33"/>
                </a:cubicBezTo>
                <a:cubicBezTo>
                  <a:pt x="40" y="34"/>
                  <a:pt x="40" y="34"/>
                  <a:pt x="39" y="35"/>
                </a:cubicBezTo>
                <a:close/>
                <a:moveTo>
                  <a:pt x="67" y="57"/>
                </a:moveTo>
                <a:cubicBezTo>
                  <a:pt x="83" y="49"/>
                  <a:pt x="83" y="49"/>
                  <a:pt x="83" y="49"/>
                </a:cubicBezTo>
                <a:cubicBezTo>
                  <a:pt x="79" y="47"/>
                  <a:pt x="79" y="47"/>
                  <a:pt x="79" y="47"/>
                </a:cubicBezTo>
                <a:cubicBezTo>
                  <a:pt x="67" y="53"/>
                  <a:pt x="67" y="53"/>
                  <a:pt x="67" y="53"/>
                </a:cubicBezTo>
                <a:cubicBezTo>
                  <a:pt x="67" y="57"/>
                  <a:pt x="67" y="57"/>
                  <a:pt x="67" y="57"/>
                </a:cubicBezTo>
                <a:close/>
                <a:moveTo>
                  <a:pt x="51" y="46"/>
                </a:moveTo>
                <a:cubicBezTo>
                  <a:pt x="51" y="49"/>
                  <a:pt x="51" y="49"/>
                  <a:pt x="51" y="49"/>
                </a:cubicBezTo>
                <a:cubicBezTo>
                  <a:pt x="30" y="59"/>
                  <a:pt x="30" y="59"/>
                  <a:pt x="30" y="59"/>
                </a:cubicBezTo>
                <a:cubicBezTo>
                  <a:pt x="7" y="43"/>
                  <a:pt x="7" y="43"/>
                  <a:pt x="7" y="43"/>
                </a:cubicBezTo>
                <a:cubicBezTo>
                  <a:pt x="9" y="42"/>
                  <a:pt x="9" y="42"/>
                  <a:pt x="9" y="42"/>
                </a:cubicBezTo>
                <a:cubicBezTo>
                  <a:pt x="30" y="56"/>
                  <a:pt x="30" y="56"/>
                  <a:pt x="30" y="56"/>
                </a:cubicBezTo>
                <a:cubicBezTo>
                  <a:pt x="51" y="46"/>
                  <a:pt x="51" y="46"/>
                  <a:pt x="51" y="46"/>
                </a:cubicBezTo>
                <a:close/>
                <a:moveTo>
                  <a:pt x="67" y="42"/>
                </a:moveTo>
                <a:cubicBezTo>
                  <a:pt x="67" y="38"/>
                  <a:pt x="67" y="38"/>
                  <a:pt x="67" y="38"/>
                </a:cubicBezTo>
                <a:cubicBezTo>
                  <a:pt x="80" y="32"/>
                  <a:pt x="80" y="32"/>
                  <a:pt x="80" y="32"/>
                </a:cubicBezTo>
                <a:cubicBezTo>
                  <a:pt x="83" y="34"/>
                  <a:pt x="83" y="34"/>
                  <a:pt x="83" y="34"/>
                </a:cubicBezTo>
                <a:cubicBezTo>
                  <a:pt x="67" y="42"/>
                  <a:pt x="67" y="42"/>
                  <a:pt x="67" y="42"/>
                </a:cubicBezTo>
                <a:close/>
                <a:moveTo>
                  <a:pt x="68" y="27"/>
                </a:moveTo>
                <a:cubicBezTo>
                  <a:pt x="83" y="20"/>
                  <a:pt x="83" y="20"/>
                  <a:pt x="83" y="20"/>
                </a:cubicBezTo>
                <a:cubicBezTo>
                  <a:pt x="59" y="6"/>
                  <a:pt x="59" y="6"/>
                  <a:pt x="59" y="6"/>
                </a:cubicBezTo>
                <a:cubicBezTo>
                  <a:pt x="43" y="13"/>
                  <a:pt x="43" y="13"/>
                  <a:pt x="43" y="13"/>
                </a:cubicBezTo>
                <a:cubicBezTo>
                  <a:pt x="68" y="27"/>
                  <a:pt x="68" y="27"/>
                  <a:pt x="68" y="27"/>
                </a:cubicBezTo>
                <a:cubicBezTo>
                  <a:pt x="68" y="27"/>
                  <a:pt x="68" y="27"/>
                  <a:pt x="68" y="27"/>
                </a:cubicBezTo>
                <a:close/>
                <a:moveTo>
                  <a:pt x="38" y="9"/>
                </a:moveTo>
                <a:cubicBezTo>
                  <a:pt x="58" y="0"/>
                  <a:pt x="58" y="0"/>
                  <a:pt x="58" y="0"/>
                </a:cubicBezTo>
                <a:cubicBezTo>
                  <a:pt x="60" y="0"/>
                  <a:pt x="60" y="0"/>
                  <a:pt x="60" y="0"/>
                </a:cubicBezTo>
                <a:cubicBezTo>
                  <a:pt x="61" y="1"/>
                  <a:pt x="61" y="1"/>
                  <a:pt x="61" y="1"/>
                </a:cubicBezTo>
                <a:cubicBezTo>
                  <a:pt x="90" y="18"/>
                  <a:pt x="90" y="18"/>
                  <a:pt x="90" y="18"/>
                </a:cubicBezTo>
                <a:cubicBezTo>
                  <a:pt x="90" y="27"/>
                  <a:pt x="90" y="27"/>
                  <a:pt x="90" y="27"/>
                </a:cubicBezTo>
                <a:cubicBezTo>
                  <a:pt x="85" y="30"/>
                  <a:pt x="85" y="30"/>
                  <a:pt x="85" y="30"/>
                </a:cubicBezTo>
                <a:cubicBezTo>
                  <a:pt x="90" y="32"/>
                  <a:pt x="90" y="32"/>
                  <a:pt x="90" y="32"/>
                </a:cubicBezTo>
                <a:cubicBezTo>
                  <a:pt x="90" y="42"/>
                  <a:pt x="90" y="42"/>
                  <a:pt x="90" y="42"/>
                </a:cubicBezTo>
                <a:cubicBezTo>
                  <a:pt x="85" y="44"/>
                  <a:pt x="85" y="44"/>
                  <a:pt x="85" y="44"/>
                </a:cubicBezTo>
                <a:cubicBezTo>
                  <a:pt x="90" y="47"/>
                  <a:pt x="90" y="47"/>
                  <a:pt x="90" y="47"/>
                </a:cubicBezTo>
                <a:cubicBezTo>
                  <a:pt x="90" y="57"/>
                  <a:pt x="90" y="57"/>
                  <a:pt x="90" y="57"/>
                </a:cubicBezTo>
                <a:cubicBezTo>
                  <a:pt x="30" y="85"/>
                  <a:pt x="30" y="85"/>
                  <a:pt x="30" y="85"/>
                </a:cubicBezTo>
                <a:cubicBezTo>
                  <a:pt x="1" y="67"/>
                  <a:pt x="1" y="67"/>
                  <a:pt x="1" y="67"/>
                </a:cubicBezTo>
                <a:cubicBezTo>
                  <a:pt x="0" y="55"/>
                  <a:pt x="0" y="55"/>
                  <a:pt x="0" y="55"/>
                </a:cubicBezTo>
                <a:cubicBezTo>
                  <a:pt x="3" y="54"/>
                  <a:pt x="3" y="54"/>
                  <a:pt x="3" y="54"/>
                </a:cubicBezTo>
                <a:cubicBezTo>
                  <a:pt x="1" y="52"/>
                  <a:pt x="1" y="52"/>
                  <a:pt x="1" y="52"/>
                </a:cubicBezTo>
                <a:cubicBezTo>
                  <a:pt x="0" y="40"/>
                  <a:pt x="0" y="40"/>
                  <a:pt x="0" y="40"/>
                </a:cubicBezTo>
                <a:cubicBezTo>
                  <a:pt x="3" y="39"/>
                  <a:pt x="3" y="39"/>
                  <a:pt x="3" y="39"/>
                </a:cubicBezTo>
                <a:cubicBezTo>
                  <a:pt x="1" y="37"/>
                  <a:pt x="1" y="37"/>
                  <a:pt x="1" y="37"/>
                </a:cubicBezTo>
                <a:cubicBezTo>
                  <a:pt x="0" y="25"/>
                  <a:pt x="0" y="25"/>
                  <a:pt x="0" y="25"/>
                </a:cubicBezTo>
                <a:cubicBezTo>
                  <a:pt x="23" y="16"/>
                  <a:pt x="23" y="16"/>
                  <a:pt x="23" y="16"/>
                </a:cubicBezTo>
                <a:cubicBezTo>
                  <a:pt x="23" y="16"/>
                  <a:pt x="23" y="16"/>
                  <a:pt x="23" y="16"/>
                </a:cubicBezTo>
                <a:cubicBezTo>
                  <a:pt x="38" y="9"/>
                  <a:pt x="38" y="9"/>
                  <a:pt x="38" y="9"/>
                </a:cubicBezTo>
                <a:cubicBezTo>
                  <a:pt x="38" y="9"/>
                  <a:pt x="38" y="9"/>
                  <a:pt x="38" y="9"/>
                </a:cubicBezTo>
                <a:close/>
                <a:moveTo>
                  <a:pt x="28" y="19"/>
                </a:moveTo>
                <a:cubicBezTo>
                  <a:pt x="7" y="28"/>
                  <a:pt x="7" y="28"/>
                  <a:pt x="7" y="28"/>
                </a:cubicBezTo>
                <a:cubicBezTo>
                  <a:pt x="30" y="44"/>
                  <a:pt x="30" y="44"/>
                  <a:pt x="30" y="44"/>
                </a:cubicBezTo>
                <a:cubicBezTo>
                  <a:pt x="51" y="34"/>
                  <a:pt x="51" y="34"/>
                  <a:pt x="51" y="34"/>
                </a:cubicBezTo>
                <a:lnTo>
                  <a:pt x="28" y="19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25" name="Freeform 66"/>
          <p:cNvSpPr>
            <a:spLocks noEditPoints="1"/>
          </p:cNvSpPr>
          <p:nvPr/>
        </p:nvSpPr>
        <p:spPr bwMode="auto">
          <a:xfrm>
            <a:off x="6464300" y="5840413"/>
            <a:ext cx="539750" cy="258762"/>
          </a:xfrm>
          <a:custGeom>
            <a:gdLst>
              <a:gd fmla="*/ 0 w 108" name="T0"/>
              <a:gd fmla="*/ 2147483646 h 63" name="T1"/>
              <a:gd fmla="*/ 2147483646 w 108" name="T2"/>
              <a:gd fmla="*/ 2147483646 h 63" name="T3"/>
              <a:gd fmla="*/ 2147483646 w 108" name="T4"/>
              <a:gd fmla="*/ 2147483646 h 63" name="T5"/>
              <a:gd fmla="*/ 2147483646 w 108" name="T6"/>
              <a:gd fmla="*/ 2147483646 h 63" name="T7"/>
              <a:gd fmla="*/ 2147483646 w 108" name="T8"/>
              <a:gd fmla="*/ 2147483646 h 63" name="T9"/>
              <a:gd fmla="*/ 2147483646 w 108" name="T10"/>
              <a:gd fmla="*/ 2147483646 h 63" name="T11"/>
              <a:gd fmla="*/ 2147483646 w 108" name="T12"/>
              <a:gd fmla="*/ 2147483646 h 63" name="T13"/>
              <a:gd fmla="*/ 2147483646 w 108" name="T14"/>
              <a:gd fmla="*/ 2147483646 h 63" name="T15"/>
              <a:gd fmla="*/ 2147483646 w 108" name="T16"/>
              <a:gd fmla="*/ 2147483646 h 63" name="T17"/>
              <a:gd fmla="*/ 2147483646 w 108" name="T18"/>
              <a:gd fmla="*/ 2147483646 h 63" name="T19"/>
              <a:gd fmla="*/ 2147483646 w 108" name="T20"/>
              <a:gd fmla="*/ 2147483646 h 63" name="T21"/>
              <a:gd fmla="*/ 2147483646 w 108" name="T22"/>
              <a:gd fmla="*/ 2147483646 h 63" name="T23"/>
              <a:gd fmla="*/ 2147483646 w 108" name="T24"/>
              <a:gd fmla="*/ 2147483646 h 63" name="T25"/>
              <a:gd fmla="*/ 2147483646 w 108" name="T26"/>
              <a:gd fmla="*/ 2147483646 h 63" name="T27"/>
              <a:gd fmla="*/ 2147483646 w 108" name="T28"/>
              <a:gd fmla="*/ 2147483646 h 63" name="T29"/>
              <a:gd fmla="*/ 2147483646 w 108" name="T30"/>
              <a:gd fmla="*/ 2147483646 h 63" name="T31"/>
              <a:gd fmla="*/ 2147483646 w 108" name="T32"/>
              <a:gd fmla="*/ 2147483646 h 63" name="T33"/>
              <a:gd fmla="*/ 2147483646 w 108" name="T34"/>
              <a:gd fmla="*/ 2147483646 h 63" name="T35"/>
              <a:gd fmla="*/ 2147483646 w 108" name="T36"/>
              <a:gd fmla="*/ 2147483646 h 63" name="T37"/>
              <a:gd fmla="*/ 2147483646 w 108" name="T38"/>
              <a:gd fmla="*/ 2147483646 h 63" name="T39"/>
              <a:gd fmla="*/ 2147483646 w 108" name="T40"/>
              <a:gd fmla="*/ 2147483646 h 63" name="T41"/>
              <a:gd fmla="*/ 2147483646 w 108" name="T42"/>
              <a:gd fmla="*/ 2147483646 h 63" name="T43"/>
              <a:gd fmla="*/ 2147483646 w 108" name="T44"/>
              <a:gd fmla="*/ 2147483646 h 63" name="T45"/>
              <a:gd fmla="*/ 2147483646 w 108" name="T46"/>
              <a:gd fmla="*/ 2147483646 h 63" name="T47"/>
              <a:gd fmla="*/ 2147483646 w 108" name="T48"/>
              <a:gd fmla="*/ 2147483646 h 63" name="T49"/>
              <a:gd fmla="*/ 2147483646 w 108" name="T50"/>
              <a:gd fmla="*/ 2147483646 h 63" name="T51"/>
              <a:gd fmla="*/ 2147483646 w 108" name="T52"/>
              <a:gd fmla="*/ 2147483646 h 63" name="T53"/>
              <a:gd fmla="*/ 2147483646 w 108" name="T54"/>
              <a:gd fmla="*/ 2147483646 h 63" name="T55"/>
              <a:gd fmla="*/ 2147483646 w 108" name="T56"/>
              <a:gd fmla="*/ 2147483646 h 63" name="T57"/>
              <a:gd fmla="*/ 2147483646 w 108" name="T58"/>
              <a:gd fmla="*/ 2147483646 h 63" name="T59"/>
              <a:gd fmla="*/ 2147483646 w 108" name="T60"/>
              <a:gd fmla="*/ 2147483646 h 63" name="T61"/>
              <a:gd fmla="*/ 2147483646 w 108" name="T62"/>
              <a:gd fmla="*/ 2147483646 h 63" name="T63"/>
              <a:gd fmla="*/ 2147483646 w 108" name="T64"/>
              <a:gd fmla="*/ 2147483646 h 63" name="T65"/>
              <a:gd fmla="*/ 2147483646 w 108" name="T66"/>
              <a:gd fmla="*/ 2147483646 h 63" name="T67"/>
              <a:gd fmla="*/ 2147483646 w 108" name="T68"/>
              <a:gd fmla="*/ 2147483646 h 63" name="T69"/>
              <a:gd fmla="*/ 2147483646 w 108" name="T70"/>
              <a:gd fmla="*/ 2147483646 h 63" name="T71"/>
              <a:gd fmla="*/ 2147483646 w 108" name="T72"/>
              <a:gd fmla="*/ 2147483646 h 63" name="T73"/>
              <a:gd fmla="*/ 2147483646 w 108" name="T74"/>
              <a:gd fmla="*/ 2147483646 h 63" name="T75"/>
              <a:gd fmla="*/ 2147483646 w 108" name="T76"/>
              <a:gd fmla="*/ 2147483646 h 63" name="T77"/>
              <a:gd fmla="*/ 2147483646 w 108" name="T78"/>
              <a:gd fmla="*/ 2147483646 h 63" name="T79"/>
              <a:gd fmla="*/ 2147483646 w 108" name="T80"/>
              <a:gd fmla="*/ 2147483646 h 63" name="T81"/>
              <a:gd fmla="*/ 2147483646 w 108" name="T82"/>
              <a:gd fmla="*/ 2147483646 h 63" name="T83"/>
              <a:gd fmla="*/ 2147483646 w 108" name="T84"/>
              <a:gd fmla="*/ 2147483646 h 63" name="T85"/>
              <a:gd fmla="*/ 2147483646 w 108" name="T86"/>
              <a:gd fmla="*/ 2147483646 h 63" name="T87"/>
              <a:gd fmla="*/ 2147483646 w 108" name="T88"/>
              <a:gd fmla="*/ 2147483646 h 63" name="T89"/>
              <a:gd fmla="*/ 2147483646 w 108" name="T90"/>
              <a:gd fmla="*/ 2147483646 h 63" name="T91"/>
              <a:gd fmla="*/ 2147483646 w 108" name="T92"/>
              <a:gd fmla="*/ 2147483646 h 63" name="T93"/>
              <a:gd fmla="*/ 2147483646 w 108" name="T94"/>
              <a:gd fmla="*/ 2147483646 h 63" name="T95"/>
              <a:gd fmla="*/ 2147483646 w 108" name="T96"/>
              <a:gd fmla="*/ 2147483646 h 63" name="T97"/>
              <a:gd fmla="*/ 2147483646 w 108" name="T98"/>
              <a:gd fmla="*/ 2147483646 h 63" name="T99"/>
              <a:gd fmla="*/ 2147483646 w 108" name="T100"/>
              <a:gd fmla="*/ 2147483646 h 63" name="T101"/>
              <a:gd fmla="*/ 2147483646 w 108" name="T102"/>
              <a:gd fmla="*/ 2147483646 h 63" name="T103"/>
              <a:gd fmla="*/ 2147483646 w 108" name="T104"/>
              <a:gd fmla="*/ 2147483646 h 63" name="T105"/>
              <a:gd fmla="*/ 2147483646 w 108" name="T106"/>
              <a:gd fmla="*/ 2147483646 h 63" name="T107"/>
              <a:gd fmla="*/ 2147483646 w 108" name="T108"/>
              <a:gd fmla="*/ 2147483646 h 63" name="T109"/>
              <a:gd fmla="*/ 2147483646 w 108" name="T110"/>
              <a:gd fmla="*/ 2147483646 h 63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w 108" name="T168"/>
              <a:gd fmla="*/ 0 h 63" name="T169"/>
              <a:gd fmla="*/ 108 w 108" name="T170"/>
              <a:gd fmla="*/ 63 h 63" name="T171"/>
            </a:gdLst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b="T171" l="T168" r="T170" t="T169"/>
            <a:pathLst>
              <a:path h="62" w="108">
                <a:moveTo>
                  <a:pt x="8" y="0"/>
                </a:moveTo>
                <a:cubicBezTo>
                  <a:pt x="101" y="0"/>
                  <a:pt x="101" y="0"/>
                  <a:pt x="101" y="0"/>
                </a:cubicBezTo>
                <a:cubicBezTo>
                  <a:pt x="105" y="0"/>
                  <a:pt x="108" y="3"/>
                  <a:pt x="108" y="7"/>
                </a:cubicBezTo>
                <a:cubicBezTo>
                  <a:pt x="108" y="56"/>
                  <a:pt x="108" y="56"/>
                  <a:pt x="108" y="56"/>
                </a:cubicBezTo>
                <a:cubicBezTo>
                  <a:pt x="108" y="60"/>
                  <a:pt x="105" y="63"/>
                  <a:pt x="101" y="63"/>
                </a:cubicBezTo>
                <a:cubicBezTo>
                  <a:pt x="8" y="63"/>
                  <a:pt x="8" y="63"/>
                  <a:pt x="8" y="63"/>
                </a:cubicBezTo>
                <a:cubicBezTo>
                  <a:pt x="4" y="63"/>
                  <a:pt x="0" y="60"/>
                  <a:pt x="0" y="56"/>
                </a:cubicBezTo>
                <a:cubicBezTo>
                  <a:pt x="0" y="7"/>
                  <a:pt x="0" y="7"/>
                  <a:pt x="0" y="7"/>
                </a:cubicBezTo>
                <a:cubicBezTo>
                  <a:pt x="0" y="3"/>
                  <a:pt x="4" y="0"/>
                  <a:pt x="8" y="0"/>
                </a:cubicBezTo>
                <a:close/>
                <a:moveTo>
                  <a:pt x="29" y="34"/>
                </a:moveTo>
                <a:cubicBezTo>
                  <a:pt x="30" y="34"/>
                  <a:pt x="30" y="34"/>
                  <a:pt x="30" y="34"/>
                </a:cubicBezTo>
                <a:cubicBezTo>
                  <a:pt x="29" y="33"/>
                  <a:pt x="29" y="33"/>
                  <a:pt x="29" y="33"/>
                </a:cubicBezTo>
                <a:cubicBezTo>
                  <a:pt x="29" y="32"/>
                  <a:pt x="29" y="32"/>
                  <a:pt x="29" y="32"/>
                </a:cubicBezTo>
                <a:cubicBezTo>
                  <a:pt x="29" y="32"/>
                  <a:pt x="29" y="32"/>
                  <a:pt x="28" y="31"/>
                </a:cubicBezTo>
                <a:cubicBezTo>
                  <a:pt x="28" y="30"/>
                  <a:pt x="28" y="30"/>
                  <a:pt x="28" y="30"/>
                </a:cubicBezTo>
                <a:cubicBezTo>
                  <a:pt x="27" y="29"/>
                  <a:pt x="27" y="29"/>
                  <a:pt x="27" y="29"/>
                </a:cubicBezTo>
                <a:cubicBezTo>
                  <a:pt x="27" y="29"/>
                  <a:pt x="27" y="30"/>
                  <a:pt x="26" y="30"/>
                </a:cubicBezTo>
                <a:cubicBezTo>
                  <a:pt x="25" y="31"/>
                  <a:pt x="26" y="30"/>
                  <a:pt x="25" y="30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28"/>
                  <a:pt x="25" y="28"/>
                  <a:pt x="25" y="27"/>
                </a:cubicBezTo>
                <a:cubicBezTo>
                  <a:pt x="25" y="27"/>
                  <a:pt x="25" y="26"/>
                  <a:pt x="25" y="26"/>
                </a:cubicBezTo>
                <a:cubicBezTo>
                  <a:pt x="25" y="26"/>
                  <a:pt x="26" y="26"/>
                  <a:pt x="26" y="26"/>
                </a:cubicBezTo>
                <a:cubicBezTo>
                  <a:pt x="27" y="26"/>
                  <a:pt x="27" y="26"/>
                  <a:pt x="28" y="26"/>
                </a:cubicBezTo>
                <a:cubicBezTo>
                  <a:pt x="28" y="26"/>
                  <a:pt x="28" y="27"/>
                  <a:pt x="28" y="27"/>
                </a:cubicBezTo>
                <a:cubicBezTo>
                  <a:pt x="28" y="27"/>
                  <a:pt x="29" y="27"/>
                  <a:pt x="29" y="27"/>
                </a:cubicBezTo>
                <a:cubicBezTo>
                  <a:pt x="29" y="28"/>
                  <a:pt x="29" y="28"/>
                  <a:pt x="29" y="28"/>
                </a:cubicBezTo>
                <a:cubicBezTo>
                  <a:pt x="29" y="28"/>
                  <a:pt x="29" y="27"/>
                  <a:pt x="29" y="27"/>
                </a:cubicBezTo>
                <a:cubicBezTo>
                  <a:pt x="30" y="27"/>
                  <a:pt x="29" y="26"/>
                  <a:pt x="29" y="26"/>
                </a:cubicBezTo>
                <a:cubicBezTo>
                  <a:pt x="29" y="25"/>
                  <a:pt x="30" y="25"/>
                  <a:pt x="30" y="25"/>
                </a:cubicBezTo>
                <a:cubicBezTo>
                  <a:pt x="30" y="25"/>
                  <a:pt x="31" y="24"/>
                  <a:pt x="31" y="24"/>
                </a:cubicBezTo>
                <a:cubicBezTo>
                  <a:pt x="32" y="23"/>
                  <a:pt x="32" y="22"/>
                  <a:pt x="32" y="22"/>
                </a:cubicBezTo>
                <a:cubicBezTo>
                  <a:pt x="32" y="21"/>
                  <a:pt x="32" y="21"/>
                  <a:pt x="33" y="21"/>
                </a:cubicBezTo>
                <a:cubicBezTo>
                  <a:pt x="33" y="21"/>
                  <a:pt x="33" y="21"/>
                  <a:pt x="33" y="21"/>
                </a:cubicBezTo>
                <a:cubicBezTo>
                  <a:pt x="34" y="20"/>
                  <a:pt x="33" y="20"/>
                  <a:pt x="33" y="20"/>
                </a:cubicBezTo>
                <a:cubicBezTo>
                  <a:pt x="33" y="20"/>
                  <a:pt x="33" y="19"/>
                  <a:pt x="33" y="19"/>
                </a:cubicBezTo>
                <a:cubicBezTo>
                  <a:pt x="34" y="18"/>
                  <a:pt x="34" y="18"/>
                  <a:pt x="34" y="18"/>
                </a:cubicBezTo>
                <a:cubicBezTo>
                  <a:pt x="34" y="18"/>
                  <a:pt x="35" y="18"/>
                  <a:pt x="36" y="18"/>
                </a:cubicBezTo>
                <a:cubicBezTo>
                  <a:pt x="36" y="18"/>
                  <a:pt x="36" y="18"/>
                  <a:pt x="36" y="18"/>
                </a:cubicBezTo>
                <a:cubicBezTo>
                  <a:pt x="36" y="18"/>
                  <a:pt x="36" y="17"/>
                  <a:pt x="35" y="16"/>
                </a:cubicBezTo>
                <a:cubicBezTo>
                  <a:pt x="35" y="16"/>
                  <a:pt x="35" y="16"/>
                  <a:pt x="35" y="16"/>
                </a:cubicBezTo>
                <a:cubicBezTo>
                  <a:pt x="34" y="15"/>
                  <a:pt x="34" y="15"/>
                  <a:pt x="34" y="15"/>
                </a:cubicBezTo>
                <a:cubicBezTo>
                  <a:pt x="34" y="14"/>
                  <a:pt x="34" y="14"/>
                  <a:pt x="33" y="14"/>
                </a:cubicBezTo>
                <a:cubicBezTo>
                  <a:pt x="33" y="14"/>
                  <a:pt x="32" y="14"/>
                  <a:pt x="30" y="14"/>
                </a:cubicBezTo>
                <a:cubicBezTo>
                  <a:pt x="29" y="14"/>
                  <a:pt x="30" y="15"/>
                  <a:pt x="30" y="15"/>
                </a:cubicBezTo>
                <a:cubicBezTo>
                  <a:pt x="30" y="16"/>
                  <a:pt x="30" y="16"/>
                  <a:pt x="30" y="16"/>
                </a:cubicBezTo>
                <a:cubicBezTo>
                  <a:pt x="30" y="16"/>
                  <a:pt x="30" y="17"/>
                  <a:pt x="30" y="18"/>
                </a:cubicBezTo>
                <a:cubicBezTo>
                  <a:pt x="29" y="18"/>
                  <a:pt x="29" y="18"/>
                  <a:pt x="28" y="17"/>
                </a:cubicBezTo>
                <a:cubicBezTo>
                  <a:pt x="28" y="17"/>
                  <a:pt x="28" y="17"/>
                  <a:pt x="28" y="16"/>
                </a:cubicBezTo>
                <a:cubicBezTo>
                  <a:pt x="28" y="16"/>
                  <a:pt x="27" y="16"/>
                  <a:pt x="27" y="16"/>
                </a:cubicBezTo>
                <a:cubicBezTo>
                  <a:pt x="27" y="16"/>
                  <a:pt x="26" y="15"/>
                  <a:pt x="26" y="15"/>
                </a:cubicBezTo>
                <a:cubicBezTo>
                  <a:pt x="25" y="14"/>
                  <a:pt x="26" y="14"/>
                  <a:pt x="26" y="14"/>
                </a:cubicBezTo>
                <a:cubicBezTo>
                  <a:pt x="26" y="13"/>
                  <a:pt x="26" y="13"/>
                  <a:pt x="26" y="13"/>
                </a:cubicBezTo>
                <a:cubicBezTo>
                  <a:pt x="27" y="12"/>
                  <a:pt x="27" y="12"/>
                  <a:pt x="27" y="12"/>
                </a:cubicBezTo>
                <a:cubicBezTo>
                  <a:pt x="27" y="11"/>
                  <a:pt x="27" y="11"/>
                  <a:pt x="27" y="11"/>
                </a:cubicBezTo>
                <a:cubicBezTo>
                  <a:pt x="27" y="11"/>
                  <a:pt x="26" y="11"/>
                  <a:pt x="25" y="11"/>
                </a:cubicBezTo>
                <a:cubicBezTo>
                  <a:pt x="25" y="11"/>
                  <a:pt x="24" y="12"/>
                  <a:pt x="23" y="12"/>
                </a:cubicBezTo>
                <a:cubicBezTo>
                  <a:pt x="22" y="12"/>
                  <a:pt x="22" y="12"/>
                  <a:pt x="21" y="12"/>
                </a:cubicBezTo>
                <a:cubicBezTo>
                  <a:pt x="21" y="12"/>
                  <a:pt x="21" y="12"/>
                  <a:pt x="20" y="11"/>
                </a:cubicBezTo>
                <a:cubicBezTo>
                  <a:pt x="20" y="11"/>
                  <a:pt x="20" y="11"/>
                  <a:pt x="19" y="11"/>
                </a:cubicBezTo>
                <a:cubicBezTo>
                  <a:pt x="18" y="11"/>
                  <a:pt x="18" y="11"/>
                  <a:pt x="17" y="11"/>
                </a:cubicBezTo>
                <a:cubicBezTo>
                  <a:pt x="16" y="11"/>
                  <a:pt x="16" y="11"/>
                  <a:pt x="15" y="11"/>
                </a:cubicBezTo>
                <a:cubicBezTo>
                  <a:pt x="14" y="11"/>
                  <a:pt x="15" y="11"/>
                  <a:pt x="14" y="11"/>
                </a:cubicBezTo>
                <a:cubicBezTo>
                  <a:pt x="12" y="11"/>
                  <a:pt x="13" y="11"/>
                  <a:pt x="12" y="11"/>
                </a:cubicBezTo>
                <a:cubicBezTo>
                  <a:pt x="12" y="11"/>
                  <a:pt x="12" y="11"/>
                  <a:pt x="11" y="11"/>
                </a:cubicBezTo>
                <a:cubicBezTo>
                  <a:pt x="11" y="11"/>
                  <a:pt x="11" y="11"/>
                  <a:pt x="10" y="11"/>
                </a:cubicBezTo>
                <a:cubicBezTo>
                  <a:pt x="9" y="11"/>
                  <a:pt x="9" y="11"/>
                  <a:pt x="9" y="11"/>
                </a:cubicBezTo>
                <a:cubicBezTo>
                  <a:pt x="9" y="11"/>
                  <a:pt x="8" y="11"/>
                  <a:pt x="7" y="11"/>
                </a:cubicBezTo>
                <a:cubicBezTo>
                  <a:pt x="7" y="11"/>
                  <a:pt x="6" y="11"/>
                  <a:pt x="6" y="11"/>
                </a:cubicBezTo>
                <a:cubicBezTo>
                  <a:pt x="6" y="12"/>
                  <a:pt x="6" y="12"/>
                  <a:pt x="6" y="12"/>
                </a:cubicBezTo>
                <a:cubicBezTo>
                  <a:pt x="6" y="13"/>
                  <a:pt x="6" y="13"/>
                  <a:pt x="6" y="13"/>
                </a:cubicBezTo>
                <a:cubicBezTo>
                  <a:pt x="6" y="13"/>
                  <a:pt x="6" y="15"/>
                  <a:pt x="6" y="15"/>
                </a:cubicBezTo>
                <a:cubicBezTo>
                  <a:pt x="7" y="15"/>
                  <a:pt x="7" y="15"/>
                  <a:pt x="7" y="15"/>
                </a:cubicBezTo>
                <a:cubicBezTo>
                  <a:pt x="7" y="16"/>
                  <a:pt x="7" y="16"/>
                  <a:pt x="7" y="16"/>
                </a:cubicBezTo>
                <a:cubicBezTo>
                  <a:pt x="7" y="16"/>
                  <a:pt x="8" y="16"/>
                  <a:pt x="8" y="16"/>
                </a:cubicBezTo>
                <a:cubicBezTo>
                  <a:pt x="9" y="16"/>
                  <a:pt x="9" y="15"/>
                  <a:pt x="9" y="15"/>
                </a:cubicBezTo>
                <a:cubicBezTo>
                  <a:pt x="10" y="14"/>
                  <a:pt x="10" y="15"/>
                  <a:pt x="11" y="15"/>
                </a:cubicBezTo>
                <a:cubicBezTo>
                  <a:pt x="11" y="15"/>
                  <a:pt x="13" y="15"/>
                  <a:pt x="13" y="15"/>
                </a:cubicBezTo>
                <a:cubicBezTo>
                  <a:pt x="13" y="15"/>
                  <a:pt x="14" y="16"/>
                  <a:pt x="14" y="16"/>
                </a:cubicBezTo>
                <a:cubicBezTo>
                  <a:pt x="15" y="17"/>
                  <a:pt x="15" y="17"/>
                  <a:pt x="15" y="18"/>
                </a:cubicBezTo>
                <a:cubicBezTo>
                  <a:pt x="16" y="18"/>
                  <a:pt x="16" y="18"/>
                  <a:pt x="16" y="19"/>
                </a:cubicBezTo>
                <a:cubicBezTo>
                  <a:pt x="16" y="19"/>
                  <a:pt x="16" y="19"/>
                  <a:pt x="17" y="20"/>
                </a:cubicBezTo>
                <a:cubicBezTo>
                  <a:pt x="17" y="21"/>
                  <a:pt x="17" y="21"/>
                  <a:pt x="17" y="21"/>
                </a:cubicBezTo>
                <a:cubicBezTo>
                  <a:pt x="17" y="22"/>
                  <a:pt x="17" y="22"/>
                  <a:pt x="18" y="23"/>
                </a:cubicBezTo>
                <a:cubicBezTo>
                  <a:pt x="18" y="24"/>
                  <a:pt x="18" y="24"/>
                  <a:pt x="18" y="24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5"/>
                  <a:pt x="20" y="26"/>
                  <a:pt x="20" y="27"/>
                </a:cubicBezTo>
                <a:cubicBezTo>
                  <a:pt x="20" y="27"/>
                  <a:pt x="20" y="27"/>
                  <a:pt x="21" y="28"/>
                </a:cubicBezTo>
                <a:cubicBezTo>
                  <a:pt x="21" y="29"/>
                  <a:pt x="21" y="29"/>
                  <a:pt x="21" y="29"/>
                </a:cubicBezTo>
                <a:cubicBezTo>
                  <a:pt x="21" y="29"/>
                  <a:pt x="22" y="30"/>
                  <a:pt x="24" y="31"/>
                </a:cubicBezTo>
                <a:cubicBezTo>
                  <a:pt x="25" y="31"/>
                  <a:pt x="24" y="31"/>
                  <a:pt x="25" y="31"/>
                </a:cubicBezTo>
                <a:cubicBezTo>
                  <a:pt x="25" y="31"/>
                  <a:pt x="25" y="31"/>
                  <a:pt x="26" y="32"/>
                </a:cubicBezTo>
                <a:cubicBezTo>
                  <a:pt x="26" y="32"/>
                  <a:pt x="26" y="32"/>
                  <a:pt x="27" y="32"/>
                </a:cubicBezTo>
                <a:cubicBezTo>
                  <a:pt x="27" y="33"/>
                  <a:pt x="27" y="33"/>
                  <a:pt x="27" y="33"/>
                </a:cubicBezTo>
                <a:cubicBezTo>
                  <a:pt x="29" y="34"/>
                  <a:pt x="29" y="34"/>
                  <a:pt x="29" y="34"/>
                </a:cubicBezTo>
                <a:close/>
                <a:moveTo>
                  <a:pt x="51" y="18"/>
                </a:moveTo>
                <a:cubicBezTo>
                  <a:pt x="52" y="18"/>
                  <a:pt x="52" y="18"/>
                  <a:pt x="52" y="18"/>
                </a:cubicBezTo>
                <a:cubicBezTo>
                  <a:pt x="53" y="18"/>
                  <a:pt x="53" y="18"/>
                  <a:pt x="53" y="18"/>
                </a:cubicBezTo>
                <a:cubicBezTo>
                  <a:pt x="53" y="18"/>
                  <a:pt x="53" y="18"/>
                  <a:pt x="53" y="17"/>
                </a:cubicBezTo>
                <a:cubicBezTo>
                  <a:pt x="52" y="16"/>
                  <a:pt x="52" y="16"/>
                  <a:pt x="52" y="16"/>
                </a:cubicBezTo>
                <a:cubicBezTo>
                  <a:pt x="52" y="15"/>
                  <a:pt x="51" y="15"/>
                  <a:pt x="51" y="15"/>
                </a:cubicBezTo>
                <a:cubicBezTo>
                  <a:pt x="51" y="15"/>
                  <a:pt x="51" y="15"/>
                  <a:pt x="51" y="15"/>
                </a:cubicBezTo>
                <a:cubicBezTo>
                  <a:pt x="51" y="15"/>
                  <a:pt x="50" y="16"/>
                  <a:pt x="51" y="16"/>
                </a:cubicBezTo>
                <a:cubicBezTo>
                  <a:pt x="51" y="16"/>
                  <a:pt x="51" y="17"/>
                  <a:pt x="51" y="17"/>
                </a:cubicBezTo>
                <a:cubicBezTo>
                  <a:pt x="51" y="17"/>
                  <a:pt x="52" y="17"/>
                  <a:pt x="51" y="17"/>
                </a:cubicBezTo>
                <a:cubicBezTo>
                  <a:pt x="51" y="18"/>
                  <a:pt x="51" y="18"/>
                  <a:pt x="51" y="18"/>
                </a:cubicBezTo>
                <a:cubicBezTo>
                  <a:pt x="51" y="18"/>
                  <a:pt x="50" y="18"/>
                  <a:pt x="50" y="18"/>
                </a:cubicBezTo>
                <a:cubicBezTo>
                  <a:pt x="51" y="18"/>
                  <a:pt x="51" y="18"/>
                  <a:pt x="51" y="18"/>
                </a:cubicBezTo>
                <a:close/>
                <a:moveTo>
                  <a:pt x="83" y="37"/>
                </a:moveTo>
                <a:cubicBezTo>
                  <a:pt x="83" y="37"/>
                  <a:pt x="84" y="38"/>
                  <a:pt x="84" y="38"/>
                </a:cubicBezTo>
                <a:cubicBezTo>
                  <a:pt x="84" y="38"/>
                  <a:pt x="85" y="38"/>
                  <a:pt x="85" y="38"/>
                </a:cubicBezTo>
                <a:cubicBezTo>
                  <a:pt x="85" y="38"/>
                  <a:pt x="86" y="37"/>
                  <a:pt x="86" y="37"/>
                </a:cubicBezTo>
                <a:cubicBezTo>
                  <a:pt x="86" y="36"/>
                  <a:pt x="86" y="35"/>
                  <a:pt x="86" y="34"/>
                </a:cubicBezTo>
                <a:cubicBezTo>
                  <a:pt x="86" y="34"/>
                  <a:pt x="85" y="34"/>
                  <a:pt x="85" y="34"/>
                </a:cubicBezTo>
                <a:cubicBezTo>
                  <a:pt x="85" y="34"/>
                  <a:pt x="85" y="34"/>
                  <a:pt x="85" y="34"/>
                </a:cubicBezTo>
                <a:cubicBezTo>
                  <a:pt x="85" y="35"/>
                  <a:pt x="84" y="36"/>
                  <a:pt x="84" y="36"/>
                </a:cubicBezTo>
                <a:cubicBezTo>
                  <a:pt x="83" y="37"/>
                  <a:pt x="83" y="37"/>
                  <a:pt x="83" y="37"/>
                </a:cubicBezTo>
                <a:close/>
                <a:moveTo>
                  <a:pt x="37" y="19"/>
                </a:moveTo>
                <a:cubicBezTo>
                  <a:pt x="38" y="20"/>
                  <a:pt x="38" y="20"/>
                  <a:pt x="38" y="20"/>
                </a:cubicBezTo>
                <a:cubicBezTo>
                  <a:pt x="38" y="20"/>
                  <a:pt x="39" y="20"/>
                  <a:pt x="40" y="19"/>
                </a:cubicBezTo>
                <a:cubicBezTo>
                  <a:pt x="40" y="19"/>
                  <a:pt x="41" y="17"/>
                  <a:pt x="42" y="17"/>
                </a:cubicBezTo>
                <a:cubicBezTo>
                  <a:pt x="43" y="17"/>
                  <a:pt x="43" y="18"/>
                  <a:pt x="44" y="17"/>
                </a:cubicBezTo>
                <a:cubicBezTo>
                  <a:pt x="44" y="17"/>
                  <a:pt x="44" y="15"/>
                  <a:pt x="45" y="15"/>
                </a:cubicBezTo>
                <a:cubicBezTo>
                  <a:pt x="46" y="14"/>
                  <a:pt x="46" y="14"/>
                  <a:pt x="46" y="13"/>
                </a:cubicBezTo>
                <a:cubicBezTo>
                  <a:pt x="46" y="12"/>
                  <a:pt x="46" y="11"/>
                  <a:pt x="46" y="11"/>
                </a:cubicBezTo>
                <a:cubicBezTo>
                  <a:pt x="45" y="10"/>
                  <a:pt x="44" y="9"/>
                  <a:pt x="44" y="9"/>
                </a:cubicBezTo>
                <a:cubicBezTo>
                  <a:pt x="43" y="9"/>
                  <a:pt x="43" y="9"/>
                  <a:pt x="42" y="9"/>
                </a:cubicBezTo>
                <a:cubicBezTo>
                  <a:pt x="41" y="9"/>
                  <a:pt x="41" y="10"/>
                  <a:pt x="39" y="10"/>
                </a:cubicBezTo>
                <a:cubicBezTo>
                  <a:pt x="38" y="10"/>
                  <a:pt x="37" y="9"/>
                  <a:pt x="36" y="9"/>
                </a:cubicBezTo>
                <a:cubicBezTo>
                  <a:pt x="36" y="9"/>
                  <a:pt x="35" y="10"/>
                  <a:pt x="35" y="10"/>
                </a:cubicBezTo>
                <a:cubicBezTo>
                  <a:pt x="35" y="10"/>
                  <a:pt x="35" y="12"/>
                  <a:pt x="35" y="12"/>
                </a:cubicBezTo>
                <a:cubicBezTo>
                  <a:pt x="36" y="12"/>
                  <a:pt x="37" y="13"/>
                  <a:pt x="37" y="13"/>
                </a:cubicBezTo>
                <a:cubicBezTo>
                  <a:pt x="38" y="14"/>
                  <a:pt x="38" y="14"/>
                  <a:pt x="38" y="14"/>
                </a:cubicBezTo>
                <a:cubicBezTo>
                  <a:pt x="38" y="14"/>
                  <a:pt x="39" y="15"/>
                  <a:pt x="38" y="16"/>
                </a:cubicBezTo>
                <a:cubicBezTo>
                  <a:pt x="38" y="16"/>
                  <a:pt x="38" y="17"/>
                  <a:pt x="38" y="17"/>
                </a:cubicBezTo>
                <a:cubicBezTo>
                  <a:pt x="37" y="19"/>
                  <a:pt x="37" y="19"/>
                  <a:pt x="37" y="19"/>
                </a:cubicBezTo>
                <a:close/>
                <a:moveTo>
                  <a:pt x="6" y="44"/>
                </a:moveTo>
                <a:cubicBezTo>
                  <a:pt x="6" y="51"/>
                  <a:pt x="6" y="51"/>
                  <a:pt x="6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44"/>
                  <a:pt x="27" y="44"/>
                  <a:pt x="27" y="44"/>
                </a:cubicBezTo>
                <a:cubicBezTo>
                  <a:pt x="6" y="44"/>
                  <a:pt x="6" y="44"/>
                  <a:pt x="6" y="44"/>
                </a:cubicBezTo>
                <a:close/>
                <a:moveTo>
                  <a:pt x="81" y="44"/>
                </a:moveTo>
                <a:cubicBezTo>
                  <a:pt x="81" y="51"/>
                  <a:pt x="81" y="51"/>
                  <a:pt x="81" y="51"/>
                </a:cubicBezTo>
                <a:cubicBezTo>
                  <a:pt x="92" y="51"/>
                  <a:pt x="92" y="51"/>
                  <a:pt x="92" y="51"/>
                </a:cubicBezTo>
                <a:cubicBezTo>
                  <a:pt x="92" y="51"/>
                  <a:pt x="92" y="51"/>
                  <a:pt x="93" y="51"/>
                </a:cubicBezTo>
                <a:cubicBezTo>
                  <a:pt x="93" y="51"/>
                  <a:pt x="93" y="51"/>
                  <a:pt x="94" y="51"/>
                </a:cubicBezTo>
                <a:cubicBezTo>
                  <a:pt x="94" y="51"/>
                  <a:pt x="94" y="52"/>
                  <a:pt x="95" y="51"/>
                </a:cubicBezTo>
                <a:cubicBezTo>
                  <a:pt x="95" y="51"/>
                  <a:pt x="95" y="51"/>
                  <a:pt x="95" y="51"/>
                </a:cubicBezTo>
                <a:cubicBezTo>
                  <a:pt x="102" y="51"/>
                  <a:pt x="102" y="51"/>
                  <a:pt x="102" y="51"/>
                </a:cubicBezTo>
                <a:cubicBezTo>
                  <a:pt x="102" y="44"/>
                  <a:pt x="102" y="44"/>
                  <a:pt x="102" y="44"/>
                </a:cubicBezTo>
                <a:cubicBezTo>
                  <a:pt x="94" y="44"/>
                  <a:pt x="94" y="44"/>
                  <a:pt x="94" y="44"/>
                </a:cubicBezTo>
                <a:cubicBezTo>
                  <a:pt x="94" y="43"/>
                  <a:pt x="94" y="43"/>
                  <a:pt x="94" y="43"/>
                </a:cubicBezTo>
                <a:cubicBezTo>
                  <a:pt x="94" y="43"/>
                  <a:pt x="93" y="42"/>
                  <a:pt x="93" y="42"/>
                </a:cubicBezTo>
                <a:cubicBezTo>
                  <a:pt x="93" y="42"/>
                  <a:pt x="93" y="41"/>
                  <a:pt x="93" y="41"/>
                </a:cubicBezTo>
                <a:cubicBezTo>
                  <a:pt x="93" y="42"/>
                  <a:pt x="92" y="42"/>
                  <a:pt x="92" y="42"/>
                </a:cubicBezTo>
                <a:cubicBezTo>
                  <a:pt x="92" y="43"/>
                  <a:pt x="92" y="43"/>
                  <a:pt x="92" y="43"/>
                </a:cubicBezTo>
                <a:cubicBezTo>
                  <a:pt x="92" y="43"/>
                  <a:pt x="92" y="43"/>
                  <a:pt x="91" y="42"/>
                </a:cubicBezTo>
                <a:cubicBezTo>
                  <a:pt x="91" y="42"/>
                  <a:pt x="93" y="42"/>
                  <a:pt x="91" y="42"/>
                </a:cubicBezTo>
                <a:cubicBezTo>
                  <a:pt x="89" y="42"/>
                  <a:pt x="89" y="42"/>
                  <a:pt x="89" y="42"/>
                </a:cubicBezTo>
                <a:cubicBezTo>
                  <a:pt x="89" y="42"/>
                  <a:pt x="89" y="43"/>
                  <a:pt x="89" y="43"/>
                </a:cubicBezTo>
                <a:cubicBezTo>
                  <a:pt x="89" y="43"/>
                  <a:pt x="87" y="43"/>
                  <a:pt x="87" y="43"/>
                </a:cubicBezTo>
                <a:cubicBezTo>
                  <a:pt x="86" y="44"/>
                  <a:pt x="86" y="44"/>
                  <a:pt x="86" y="44"/>
                </a:cubicBezTo>
                <a:cubicBezTo>
                  <a:pt x="81" y="44"/>
                  <a:pt x="81" y="44"/>
                  <a:pt x="81" y="44"/>
                </a:cubicBezTo>
                <a:close/>
                <a:moveTo>
                  <a:pt x="63" y="44"/>
                </a:moveTo>
                <a:cubicBezTo>
                  <a:pt x="64" y="43"/>
                  <a:pt x="64" y="43"/>
                  <a:pt x="64" y="43"/>
                </a:cubicBezTo>
                <a:cubicBezTo>
                  <a:pt x="64" y="43"/>
                  <a:pt x="64" y="43"/>
                  <a:pt x="64" y="42"/>
                </a:cubicBezTo>
                <a:cubicBezTo>
                  <a:pt x="64" y="41"/>
                  <a:pt x="64" y="40"/>
                  <a:pt x="64" y="40"/>
                </a:cubicBezTo>
                <a:cubicBezTo>
                  <a:pt x="64" y="39"/>
                  <a:pt x="63" y="38"/>
                  <a:pt x="64" y="38"/>
                </a:cubicBezTo>
                <a:cubicBezTo>
                  <a:pt x="64" y="37"/>
                  <a:pt x="64" y="37"/>
                  <a:pt x="65" y="36"/>
                </a:cubicBezTo>
                <a:cubicBezTo>
                  <a:pt x="65" y="35"/>
                  <a:pt x="66" y="34"/>
                  <a:pt x="66" y="34"/>
                </a:cubicBezTo>
                <a:cubicBezTo>
                  <a:pt x="66" y="34"/>
                  <a:pt x="67" y="33"/>
                  <a:pt x="67" y="33"/>
                </a:cubicBezTo>
                <a:cubicBezTo>
                  <a:pt x="65" y="33"/>
                  <a:pt x="65" y="33"/>
                  <a:pt x="65" y="33"/>
                </a:cubicBezTo>
                <a:cubicBezTo>
                  <a:pt x="65" y="33"/>
                  <a:pt x="65" y="33"/>
                  <a:pt x="65" y="33"/>
                </a:cubicBezTo>
                <a:cubicBezTo>
                  <a:pt x="64" y="32"/>
                  <a:pt x="64" y="32"/>
                  <a:pt x="64" y="31"/>
                </a:cubicBezTo>
                <a:cubicBezTo>
                  <a:pt x="64" y="31"/>
                  <a:pt x="63" y="30"/>
                  <a:pt x="63" y="30"/>
                </a:cubicBezTo>
                <a:cubicBezTo>
                  <a:pt x="63" y="29"/>
                  <a:pt x="63" y="29"/>
                  <a:pt x="63" y="28"/>
                </a:cubicBezTo>
                <a:cubicBezTo>
                  <a:pt x="62" y="28"/>
                  <a:pt x="62" y="28"/>
                  <a:pt x="62" y="27"/>
                </a:cubicBezTo>
                <a:cubicBezTo>
                  <a:pt x="62" y="27"/>
                  <a:pt x="62" y="27"/>
                  <a:pt x="62" y="26"/>
                </a:cubicBezTo>
                <a:cubicBezTo>
                  <a:pt x="63" y="27"/>
                  <a:pt x="63" y="27"/>
                  <a:pt x="63" y="27"/>
                </a:cubicBezTo>
                <a:cubicBezTo>
                  <a:pt x="65" y="31"/>
                  <a:pt x="65" y="31"/>
                  <a:pt x="65" y="31"/>
                </a:cubicBezTo>
                <a:cubicBezTo>
                  <a:pt x="65" y="32"/>
                  <a:pt x="65" y="32"/>
                  <a:pt x="65" y="32"/>
                </a:cubicBezTo>
                <a:cubicBezTo>
                  <a:pt x="66" y="32"/>
                  <a:pt x="66" y="32"/>
                  <a:pt x="66" y="32"/>
                </a:cubicBezTo>
                <a:cubicBezTo>
                  <a:pt x="68" y="31"/>
                  <a:pt x="68" y="31"/>
                  <a:pt x="68" y="31"/>
                </a:cubicBezTo>
                <a:cubicBezTo>
                  <a:pt x="69" y="29"/>
                  <a:pt x="69" y="29"/>
                  <a:pt x="69" y="29"/>
                </a:cubicBezTo>
                <a:cubicBezTo>
                  <a:pt x="69" y="28"/>
                  <a:pt x="69" y="28"/>
                  <a:pt x="69" y="28"/>
                </a:cubicBezTo>
                <a:cubicBezTo>
                  <a:pt x="67" y="28"/>
                  <a:pt x="67" y="28"/>
                  <a:pt x="67" y="28"/>
                </a:cubicBezTo>
                <a:cubicBezTo>
                  <a:pt x="67" y="26"/>
                  <a:pt x="67" y="26"/>
                  <a:pt x="67" y="26"/>
                </a:cubicBezTo>
                <a:cubicBezTo>
                  <a:pt x="67" y="26"/>
                  <a:pt x="67" y="26"/>
                  <a:pt x="67" y="27"/>
                </a:cubicBezTo>
                <a:cubicBezTo>
                  <a:pt x="68" y="27"/>
                  <a:pt x="69" y="27"/>
                  <a:pt x="69" y="28"/>
                </a:cubicBezTo>
                <a:cubicBezTo>
                  <a:pt x="70" y="28"/>
                  <a:pt x="70" y="28"/>
                  <a:pt x="70" y="28"/>
                </a:cubicBezTo>
                <a:cubicBezTo>
                  <a:pt x="71" y="28"/>
                  <a:pt x="72" y="28"/>
                  <a:pt x="72" y="28"/>
                </a:cubicBezTo>
                <a:cubicBezTo>
                  <a:pt x="72" y="28"/>
                  <a:pt x="72" y="29"/>
                  <a:pt x="72" y="29"/>
                </a:cubicBezTo>
                <a:cubicBezTo>
                  <a:pt x="72" y="29"/>
                  <a:pt x="74" y="32"/>
                  <a:pt x="74" y="32"/>
                </a:cubicBezTo>
                <a:cubicBezTo>
                  <a:pt x="74" y="33"/>
                  <a:pt x="74" y="33"/>
                  <a:pt x="74" y="33"/>
                </a:cubicBezTo>
                <a:cubicBezTo>
                  <a:pt x="75" y="34"/>
                  <a:pt x="75" y="34"/>
                  <a:pt x="75" y="34"/>
                </a:cubicBezTo>
                <a:cubicBezTo>
                  <a:pt x="75" y="31"/>
                  <a:pt x="75" y="31"/>
                  <a:pt x="75" y="31"/>
                </a:cubicBezTo>
                <a:cubicBezTo>
                  <a:pt x="75" y="31"/>
                  <a:pt x="76" y="31"/>
                  <a:pt x="76" y="31"/>
                </a:cubicBezTo>
                <a:cubicBezTo>
                  <a:pt x="76" y="30"/>
                  <a:pt x="77" y="29"/>
                  <a:pt x="77" y="29"/>
                </a:cubicBezTo>
                <a:cubicBezTo>
                  <a:pt x="77" y="29"/>
                  <a:pt x="77" y="29"/>
                  <a:pt x="78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80" y="30"/>
                  <a:pt x="80" y="30"/>
                  <a:pt x="80" y="30"/>
                </a:cubicBezTo>
                <a:cubicBezTo>
                  <a:pt x="80" y="30"/>
                  <a:pt x="79" y="31"/>
                  <a:pt x="80" y="31"/>
                </a:cubicBezTo>
                <a:cubicBezTo>
                  <a:pt x="80" y="31"/>
                  <a:pt x="81" y="31"/>
                  <a:pt x="82" y="31"/>
                </a:cubicBezTo>
                <a:cubicBezTo>
                  <a:pt x="82" y="32"/>
                  <a:pt x="82" y="32"/>
                  <a:pt x="82" y="32"/>
                </a:cubicBezTo>
                <a:cubicBezTo>
                  <a:pt x="82" y="32"/>
                  <a:pt x="82" y="33"/>
                  <a:pt x="83" y="32"/>
                </a:cubicBezTo>
                <a:cubicBezTo>
                  <a:pt x="83" y="32"/>
                  <a:pt x="83" y="32"/>
                  <a:pt x="83" y="32"/>
                </a:cubicBezTo>
                <a:cubicBezTo>
                  <a:pt x="83" y="32"/>
                  <a:pt x="83" y="30"/>
                  <a:pt x="83" y="30"/>
                </a:cubicBezTo>
                <a:cubicBezTo>
                  <a:pt x="83" y="29"/>
                  <a:pt x="83" y="29"/>
                  <a:pt x="83" y="29"/>
                </a:cubicBezTo>
                <a:cubicBezTo>
                  <a:pt x="84" y="29"/>
                  <a:pt x="84" y="29"/>
                  <a:pt x="84" y="29"/>
                </a:cubicBezTo>
                <a:cubicBezTo>
                  <a:pt x="85" y="29"/>
                  <a:pt x="85" y="29"/>
                  <a:pt x="86" y="28"/>
                </a:cubicBezTo>
                <a:cubicBezTo>
                  <a:pt x="86" y="28"/>
                  <a:pt x="86" y="28"/>
                  <a:pt x="86" y="28"/>
                </a:cubicBezTo>
                <a:cubicBezTo>
                  <a:pt x="86" y="27"/>
                  <a:pt x="87" y="26"/>
                  <a:pt x="87" y="26"/>
                </a:cubicBezTo>
                <a:cubicBezTo>
                  <a:pt x="87" y="25"/>
                  <a:pt x="87" y="26"/>
                  <a:pt x="87" y="25"/>
                </a:cubicBezTo>
                <a:cubicBezTo>
                  <a:pt x="87" y="24"/>
                  <a:pt x="86" y="25"/>
                  <a:pt x="87" y="24"/>
                </a:cubicBezTo>
                <a:cubicBezTo>
                  <a:pt x="87" y="23"/>
                  <a:pt x="87" y="23"/>
                  <a:pt x="87" y="23"/>
                </a:cubicBezTo>
                <a:cubicBezTo>
                  <a:pt x="87" y="22"/>
                  <a:pt x="87" y="22"/>
                  <a:pt x="87" y="22"/>
                </a:cubicBezTo>
                <a:cubicBezTo>
                  <a:pt x="88" y="22"/>
                  <a:pt x="88" y="23"/>
                  <a:pt x="88" y="23"/>
                </a:cubicBezTo>
                <a:cubicBezTo>
                  <a:pt x="88" y="23"/>
                  <a:pt x="88" y="24"/>
                  <a:pt x="88" y="23"/>
                </a:cubicBezTo>
                <a:cubicBezTo>
                  <a:pt x="89" y="23"/>
                  <a:pt x="89" y="23"/>
                  <a:pt x="89" y="23"/>
                </a:cubicBezTo>
                <a:cubicBezTo>
                  <a:pt x="89" y="22"/>
                  <a:pt x="89" y="22"/>
                  <a:pt x="90" y="22"/>
                </a:cubicBezTo>
                <a:cubicBezTo>
                  <a:pt x="90" y="21"/>
                  <a:pt x="90" y="21"/>
                  <a:pt x="90" y="21"/>
                </a:cubicBezTo>
                <a:cubicBezTo>
                  <a:pt x="91" y="21"/>
                  <a:pt x="90" y="21"/>
                  <a:pt x="91" y="21"/>
                </a:cubicBezTo>
                <a:cubicBezTo>
                  <a:pt x="91" y="21"/>
                  <a:pt x="91" y="20"/>
                  <a:pt x="91" y="20"/>
                </a:cubicBezTo>
                <a:cubicBezTo>
                  <a:pt x="92" y="19"/>
                  <a:pt x="92" y="19"/>
                  <a:pt x="92" y="19"/>
                </a:cubicBezTo>
                <a:cubicBezTo>
                  <a:pt x="93" y="17"/>
                  <a:pt x="93" y="17"/>
                  <a:pt x="93" y="17"/>
                </a:cubicBezTo>
                <a:cubicBezTo>
                  <a:pt x="92" y="17"/>
                  <a:pt x="92" y="17"/>
                  <a:pt x="92" y="17"/>
                </a:cubicBezTo>
                <a:cubicBezTo>
                  <a:pt x="92" y="16"/>
                  <a:pt x="92" y="16"/>
                  <a:pt x="92" y="16"/>
                </a:cubicBezTo>
                <a:cubicBezTo>
                  <a:pt x="92" y="16"/>
                  <a:pt x="93" y="15"/>
                  <a:pt x="94" y="15"/>
                </a:cubicBezTo>
                <a:cubicBezTo>
                  <a:pt x="94" y="15"/>
                  <a:pt x="94" y="15"/>
                  <a:pt x="95" y="15"/>
                </a:cubicBezTo>
                <a:cubicBezTo>
                  <a:pt x="95" y="15"/>
                  <a:pt x="96" y="15"/>
                  <a:pt x="96" y="15"/>
                </a:cubicBezTo>
                <a:cubicBezTo>
                  <a:pt x="96" y="15"/>
                  <a:pt x="97" y="14"/>
                  <a:pt x="98" y="14"/>
                </a:cubicBezTo>
                <a:cubicBezTo>
                  <a:pt x="98" y="14"/>
                  <a:pt x="98" y="15"/>
                  <a:pt x="98" y="15"/>
                </a:cubicBezTo>
                <a:cubicBezTo>
                  <a:pt x="98" y="16"/>
                  <a:pt x="97" y="16"/>
                  <a:pt x="97" y="16"/>
                </a:cubicBezTo>
                <a:cubicBezTo>
                  <a:pt x="97" y="17"/>
                  <a:pt x="98" y="18"/>
                  <a:pt x="98" y="18"/>
                </a:cubicBezTo>
                <a:cubicBezTo>
                  <a:pt x="98" y="18"/>
                  <a:pt x="99" y="18"/>
                  <a:pt x="99" y="17"/>
                </a:cubicBezTo>
                <a:cubicBezTo>
                  <a:pt x="100" y="16"/>
                  <a:pt x="100" y="15"/>
                  <a:pt x="100" y="15"/>
                </a:cubicBezTo>
                <a:cubicBezTo>
                  <a:pt x="100" y="15"/>
                  <a:pt x="100" y="15"/>
                  <a:pt x="101" y="14"/>
                </a:cubicBezTo>
                <a:cubicBezTo>
                  <a:pt x="101" y="14"/>
                  <a:pt x="102" y="13"/>
                  <a:pt x="102" y="13"/>
                </a:cubicBezTo>
                <a:cubicBezTo>
                  <a:pt x="102" y="13"/>
                  <a:pt x="102" y="12"/>
                  <a:pt x="102" y="12"/>
                </a:cubicBezTo>
                <a:cubicBezTo>
                  <a:pt x="101" y="11"/>
                  <a:pt x="101" y="11"/>
                  <a:pt x="101" y="11"/>
                </a:cubicBezTo>
                <a:cubicBezTo>
                  <a:pt x="99" y="11"/>
                  <a:pt x="99" y="11"/>
                  <a:pt x="99" y="11"/>
                </a:cubicBezTo>
                <a:cubicBezTo>
                  <a:pt x="99" y="11"/>
                  <a:pt x="97" y="11"/>
                  <a:pt x="97" y="11"/>
                </a:cubicBezTo>
                <a:cubicBezTo>
                  <a:pt x="96" y="11"/>
                  <a:pt x="96" y="11"/>
                  <a:pt x="96" y="10"/>
                </a:cubicBezTo>
                <a:cubicBezTo>
                  <a:pt x="95" y="10"/>
                  <a:pt x="96" y="10"/>
                  <a:pt x="94" y="10"/>
                </a:cubicBezTo>
                <a:cubicBezTo>
                  <a:pt x="93" y="10"/>
                  <a:pt x="93" y="10"/>
                  <a:pt x="93" y="10"/>
                </a:cubicBezTo>
                <a:cubicBezTo>
                  <a:pt x="92" y="10"/>
                  <a:pt x="92" y="10"/>
                  <a:pt x="92" y="10"/>
                </a:cubicBezTo>
                <a:cubicBezTo>
                  <a:pt x="91" y="10"/>
                  <a:pt x="91" y="11"/>
                  <a:pt x="91" y="10"/>
                </a:cubicBezTo>
                <a:cubicBezTo>
                  <a:pt x="90" y="10"/>
                  <a:pt x="90" y="10"/>
                  <a:pt x="89" y="10"/>
                </a:cubicBezTo>
                <a:cubicBezTo>
                  <a:pt x="89" y="10"/>
                  <a:pt x="89" y="10"/>
                  <a:pt x="88" y="10"/>
                </a:cubicBezTo>
                <a:cubicBezTo>
                  <a:pt x="87" y="10"/>
                  <a:pt x="87" y="10"/>
                  <a:pt x="86" y="10"/>
                </a:cubicBezTo>
                <a:cubicBezTo>
                  <a:pt x="85" y="10"/>
                  <a:pt x="85" y="10"/>
                  <a:pt x="85" y="10"/>
                </a:cubicBezTo>
                <a:cubicBezTo>
                  <a:pt x="85" y="10"/>
                  <a:pt x="85" y="10"/>
                  <a:pt x="84" y="9"/>
                </a:cubicBezTo>
                <a:cubicBezTo>
                  <a:pt x="83" y="9"/>
                  <a:pt x="84" y="9"/>
                  <a:pt x="82" y="9"/>
                </a:cubicBezTo>
                <a:cubicBezTo>
                  <a:pt x="81" y="9"/>
                  <a:pt x="81" y="9"/>
                  <a:pt x="80" y="9"/>
                </a:cubicBezTo>
                <a:cubicBezTo>
                  <a:pt x="79" y="9"/>
                  <a:pt x="78" y="9"/>
                  <a:pt x="77" y="9"/>
                </a:cubicBezTo>
                <a:cubicBezTo>
                  <a:pt x="76" y="9"/>
                  <a:pt x="75" y="9"/>
                  <a:pt x="75" y="9"/>
                </a:cubicBezTo>
                <a:cubicBezTo>
                  <a:pt x="75" y="10"/>
                  <a:pt x="76" y="10"/>
                  <a:pt x="76" y="11"/>
                </a:cubicBezTo>
                <a:cubicBezTo>
                  <a:pt x="75" y="11"/>
                  <a:pt x="76" y="10"/>
                  <a:pt x="74" y="11"/>
                </a:cubicBezTo>
                <a:cubicBezTo>
                  <a:pt x="73" y="11"/>
                  <a:pt x="73" y="11"/>
                  <a:pt x="73" y="11"/>
                </a:cubicBezTo>
                <a:cubicBezTo>
                  <a:pt x="73" y="12"/>
                  <a:pt x="73" y="12"/>
                  <a:pt x="73" y="12"/>
                </a:cubicBezTo>
                <a:cubicBezTo>
                  <a:pt x="73" y="12"/>
                  <a:pt x="73" y="12"/>
                  <a:pt x="72" y="11"/>
                </a:cubicBezTo>
                <a:cubicBezTo>
                  <a:pt x="71" y="11"/>
                  <a:pt x="71" y="11"/>
                  <a:pt x="71" y="11"/>
                </a:cubicBezTo>
                <a:cubicBezTo>
                  <a:pt x="71" y="11"/>
                  <a:pt x="70" y="12"/>
                  <a:pt x="70" y="12"/>
                </a:cubicBezTo>
                <a:cubicBezTo>
                  <a:pt x="70" y="11"/>
                  <a:pt x="69" y="11"/>
                  <a:pt x="69" y="11"/>
                </a:cubicBezTo>
                <a:cubicBezTo>
                  <a:pt x="68" y="11"/>
                  <a:pt x="67" y="11"/>
                  <a:pt x="67" y="11"/>
                </a:cubicBezTo>
                <a:cubicBezTo>
                  <a:pt x="66" y="12"/>
                  <a:pt x="65" y="12"/>
                  <a:pt x="65" y="12"/>
                </a:cubicBezTo>
                <a:cubicBezTo>
                  <a:pt x="64" y="13"/>
                  <a:pt x="64" y="13"/>
                  <a:pt x="64" y="13"/>
                </a:cubicBezTo>
                <a:cubicBezTo>
                  <a:pt x="63" y="13"/>
                  <a:pt x="63" y="13"/>
                  <a:pt x="63" y="13"/>
                </a:cubicBezTo>
                <a:cubicBezTo>
                  <a:pt x="62" y="12"/>
                  <a:pt x="62" y="12"/>
                  <a:pt x="62" y="12"/>
                </a:cubicBezTo>
                <a:cubicBezTo>
                  <a:pt x="64" y="12"/>
                  <a:pt x="64" y="12"/>
                  <a:pt x="64" y="12"/>
                </a:cubicBezTo>
                <a:cubicBezTo>
                  <a:pt x="64" y="12"/>
                  <a:pt x="64" y="12"/>
                  <a:pt x="64" y="12"/>
                </a:cubicBezTo>
                <a:cubicBezTo>
                  <a:pt x="64" y="12"/>
                  <a:pt x="61" y="11"/>
                  <a:pt x="61" y="11"/>
                </a:cubicBezTo>
                <a:cubicBezTo>
                  <a:pt x="60" y="11"/>
                  <a:pt x="59" y="11"/>
                  <a:pt x="59" y="11"/>
                </a:cubicBezTo>
                <a:cubicBezTo>
                  <a:pt x="58" y="12"/>
                  <a:pt x="58" y="12"/>
                  <a:pt x="58" y="12"/>
                </a:cubicBezTo>
                <a:cubicBezTo>
                  <a:pt x="58" y="12"/>
                  <a:pt x="57" y="13"/>
                  <a:pt x="57" y="13"/>
                </a:cubicBezTo>
                <a:cubicBezTo>
                  <a:pt x="56" y="13"/>
                  <a:pt x="56" y="13"/>
                  <a:pt x="56" y="13"/>
                </a:cubicBezTo>
                <a:cubicBezTo>
                  <a:pt x="55" y="14"/>
                  <a:pt x="55" y="14"/>
                  <a:pt x="55" y="14"/>
                </a:cubicBezTo>
                <a:cubicBezTo>
                  <a:pt x="54" y="14"/>
                  <a:pt x="54" y="14"/>
                  <a:pt x="54" y="14"/>
                </a:cubicBezTo>
                <a:cubicBezTo>
                  <a:pt x="56" y="15"/>
                  <a:pt x="56" y="15"/>
                  <a:pt x="56" y="15"/>
                </a:cubicBezTo>
                <a:cubicBezTo>
                  <a:pt x="56" y="15"/>
                  <a:pt x="56" y="16"/>
                  <a:pt x="56" y="16"/>
                </a:cubicBezTo>
                <a:cubicBezTo>
                  <a:pt x="56" y="16"/>
                  <a:pt x="57" y="16"/>
                  <a:pt x="57" y="16"/>
                </a:cubicBezTo>
                <a:cubicBezTo>
                  <a:pt x="57" y="15"/>
                  <a:pt x="57" y="15"/>
                  <a:pt x="57" y="15"/>
                </a:cubicBezTo>
                <a:cubicBezTo>
                  <a:pt x="59" y="14"/>
                  <a:pt x="59" y="14"/>
                  <a:pt x="59" y="14"/>
                </a:cubicBezTo>
                <a:cubicBezTo>
                  <a:pt x="59" y="13"/>
                  <a:pt x="59" y="13"/>
                  <a:pt x="59" y="13"/>
                </a:cubicBezTo>
                <a:cubicBezTo>
                  <a:pt x="60" y="14"/>
                  <a:pt x="60" y="14"/>
                  <a:pt x="60" y="14"/>
                </a:cubicBezTo>
                <a:cubicBezTo>
                  <a:pt x="60" y="15"/>
                  <a:pt x="60" y="15"/>
                  <a:pt x="60" y="15"/>
                </a:cubicBezTo>
                <a:cubicBezTo>
                  <a:pt x="58" y="16"/>
                  <a:pt x="58" y="16"/>
                  <a:pt x="58" y="16"/>
                </a:cubicBezTo>
                <a:cubicBezTo>
                  <a:pt x="58" y="16"/>
                  <a:pt x="58" y="16"/>
                  <a:pt x="58" y="16"/>
                </a:cubicBezTo>
                <a:cubicBezTo>
                  <a:pt x="57" y="17"/>
                  <a:pt x="57" y="17"/>
                  <a:pt x="57" y="17"/>
                </a:cubicBezTo>
                <a:cubicBezTo>
                  <a:pt x="55" y="17"/>
                  <a:pt x="55" y="17"/>
                  <a:pt x="55" y="17"/>
                </a:cubicBezTo>
                <a:cubicBezTo>
                  <a:pt x="54" y="17"/>
                  <a:pt x="54" y="17"/>
                  <a:pt x="54" y="17"/>
                </a:cubicBezTo>
                <a:cubicBezTo>
                  <a:pt x="53" y="18"/>
                  <a:pt x="53" y="18"/>
                  <a:pt x="53" y="18"/>
                </a:cubicBezTo>
                <a:cubicBezTo>
                  <a:pt x="52" y="19"/>
                  <a:pt x="52" y="19"/>
                  <a:pt x="52" y="19"/>
                </a:cubicBezTo>
                <a:cubicBezTo>
                  <a:pt x="52" y="19"/>
                  <a:pt x="52" y="19"/>
                  <a:pt x="52" y="19"/>
                </a:cubicBezTo>
                <a:cubicBezTo>
                  <a:pt x="52" y="20"/>
                  <a:pt x="52" y="20"/>
                  <a:pt x="52" y="20"/>
                </a:cubicBezTo>
                <a:cubicBezTo>
                  <a:pt x="52" y="21"/>
                  <a:pt x="52" y="21"/>
                  <a:pt x="52" y="21"/>
                </a:cubicBezTo>
                <a:cubicBezTo>
                  <a:pt x="50" y="21"/>
                  <a:pt x="50" y="21"/>
                  <a:pt x="50" y="21"/>
                </a:cubicBezTo>
                <a:cubicBezTo>
                  <a:pt x="50" y="23"/>
                  <a:pt x="50" y="23"/>
                  <a:pt x="50" y="23"/>
                </a:cubicBezTo>
                <a:cubicBezTo>
                  <a:pt x="50" y="23"/>
                  <a:pt x="50" y="23"/>
                  <a:pt x="50" y="23"/>
                </a:cubicBezTo>
                <a:cubicBezTo>
                  <a:pt x="51" y="24"/>
                  <a:pt x="51" y="24"/>
                  <a:pt x="51" y="24"/>
                </a:cubicBezTo>
                <a:cubicBezTo>
                  <a:pt x="52" y="23"/>
                  <a:pt x="52" y="23"/>
                  <a:pt x="52" y="23"/>
                </a:cubicBezTo>
                <a:cubicBezTo>
                  <a:pt x="52" y="23"/>
                  <a:pt x="53" y="23"/>
                  <a:pt x="53" y="22"/>
                </a:cubicBezTo>
                <a:cubicBezTo>
                  <a:pt x="53" y="22"/>
                  <a:pt x="54" y="21"/>
                  <a:pt x="54" y="21"/>
                </a:cubicBezTo>
                <a:cubicBezTo>
                  <a:pt x="54" y="21"/>
                  <a:pt x="54" y="21"/>
                  <a:pt x="54" y="21"/>
                </a:cubicBezTo>
                <a:cubicBezTo>
                  <a:pt x="54" y="21"/>
                  <a:pt x="55" y="21"/>
                  <a:pt x="55" y="21"/>
                </a:cubicBezTo>
                <a:cubicBezTo>
                  <a:pt x="55" y="22"/>
                  <a:pt x="56" y="22"/>
                  <a:pt x="56" y="22"/>
                </a:cubicBezTo>
                <a:cubicBezTo>
                  <a:pt x="56" y="22"/>
                  <a:pt x="57" y="22"/>
                  <a:pt x="57" y="22"/>
                </a:cubicBezTo>
                <a:cubicBezTo>
                  <a:pt x="58" y="22"/>
                  <a:pt x="58" y="22"/>
                  <a:pt x="58" y="22"/>
                </a:cubicBezTo>
                <a:cubicBezTo>
                  <a:pt x="58" y="22"/>
                  <a:pt x="58" y="22"/>
                  <a:pt x="59" y="23"/>
                </a:cubicBezTo>
                <a:cubicBezTo>
                  <a:pt x="59" y="23"/>
                  <a:pt x="59" y="24"/>
                  <a:pt x="60" y="24"/>
                </a:cubicBezTo>
                <a:cubicBezTo>
                  <a:pt x="60" y="23"/>
                  <a:pt x="60" y="23"/>
                  <a:pt x="61" y="23"/>
                </a:cubicBezTo>
                <a:cubicBezTo>
                  <a:pt x="61" y="23"/>
                  <a:pt x="61" y="23"/>
                  <a:pt x="62" y="24"/>
                </a:cubicBezTo>
                <a:cubicBezTo>
                  <a:pt x="62" y="24"/>
                  <a:pt x="63" y="24"/>
                  <a:pt x="63" y="24"/>
                </a:cubicBezTo>
                <a:cubicBezTo>
                  <a:pt x="62" y="25"/>
                  <a:pt x="62" y="25"/>
                  <a:pt x="62" y="25"/>
                </a:cubicBezTo>
                <a:cubicBezTo>
                  <a:pt x="62" y="26"/>
                  <a:pt x="62" y="26"/>
                  <a:pt x="62" y="26"/>
                </a:cubicBezTo>
                <a:cubicBezTo>
                  <a:pt x="61" y="26"/>
                  <a:pt x="58" y="25"/>
                  <a:pt x="58" y="25"/>
                </a:cubicBezTo>
                <a:cubicBezTo>
                  <a:pt x="58" y="25"/>
                  <a:pt x="58" y="25"/>
                  <a:pt x="58" y="25"/>
                </a:cubicBezTo>
                <a:cubicBezTo>
                  <a:pt x="58" y="25"/>
                  <a:pt x="58" y="26"/>
                  <a:pt x="57" y="26"/>
                </a:cubicBezTo>
                <a:cubicBezTo>
                  <a:pt x="57" y="25"/>
                  <a:pt x="56" y="25"/>
                  <a:pt x="56" y="25"/>
                </a:cubicBezTo>
                <a:cubicBezTo>
                  <a:pt x="55" y="25"/>
                  <a:pt x="57" y="24"/>
                  <a:pt x="55" y="24"/>
                </a:cubicBezTo>
                <a:cubicBezTo>
                  <a:pt x="53" y="24"/>
                  <a:pt x="52" y="24"/>
                  <a:pt x="52" y="24"/>
                </a:cubicBezTo>
                <a:cubicBezTo>
                  <a:pt x="52" y="24"/>
                  <a:pt x="52" y="24"/>
                  <a:pt x="52" y="24"/>
                </a:cubicBezTo>
                <a:cubicBezTo>
                  <a:pt x="51" y="25"/>
                  <a:pt x="51" y="25"/>
                  <a:pt x="51" y="25"/>
                </a:cubicBezTo>
                <a:cubicBezTo>
                  <a:pt x="50" y="26"/>
                  <a:pt x="50" y="26"/>
                  <a:pt x="50" y="26"/>
                </a:cubicBezTo>
                <a:cubicBezTo>
                  <a:pt x="49" y="26"/>
                  <a:pt x="48" y="27"/>
                  <a:pt x="48" y="27"/>
                </a:cubicBezTo>
                <a:cubicBezTo>
                  <a:pt x="48" y="27"/>
                  <a:pt x="48" y="29"/>
                  <a:pt x="48" y="29"/>
                </a:cubicBezTo>
                <a:cubicBezTo>
                  <a:pt x="48" y="29"/>
                  <a:pt x="48" y="30"/>
                  <a:pt x="48" y="31"/>
                </a:cubicBezTo>
                <a:cubicBezTo>
                  <a:pt x="48" y="31"/>
                  <a:pt x="48" y="33"/>
                  <a:pt x="48" y="33"/>
                </a:cubicBezTo>
                <a:cubicBezTo>
                  <a:pt x="48" y="34"/>
                  <a:pt x="48" y="34"/>
                  <a:pt x="48" y="34"/>
                </a:cubicBezTo>
                <a:cubicBezTo>
                  <a:pt x="49" y="35"/>
                  <a:pt x="49" y="35"/>
                  <a:pt x="49" y="35"/>
                </a:cubicBezTo>
                <a:cubicBezTo>
                  <a:pt x="51" y="35"/>
                  <a:pt x="51" y="35"/>
                  <a:pt x="51" y="35"/>
                </a:cubicBezTo>
                <a:cubicBezTo>
                  <a:pt x="51" y="35"/>
                  <a:pt x="52" y="36"/>
                  <a:pt x="52" y="36"/>
                </a:cubicBezTo>
                <a:cubicBezTo>
                  <a:pt x="53" y="36"/>
                  <a:pt x="53" y="36"/>
                  <a:pt x="53" y="36"/>
                </a:cubicBezTo>
                <a:cubicBezTo>
                  <a:pt x="53" y="35"/>
                  <a:pt x="54" y="35"/>
                  <a:pt x="55" y="35"/>
                </a:cubicBezTo>
                <a:cubicBezTo>
                  <a:pt x="55" y="36"/>
                  <a:pt x="55" y="35"/>
                  <a:pt x="55" y="36"/>
                </a:cubicBezTo>
                <a:cubicBezTo>
                  <a:pt x="55" y="36"/>
                  <a:pt x="56" y="37"/>
                  <a:pt x="56" y="37"/>
                </a:cubicBezTo>
                <a:cubicBezTo>
                  <a:pt x="55" y="37"/>
                  <a:pt x="55" y="37"/>
                  <a:pt x="55" y="38"/>
                </a:cubicBezTo>
                <a:cubicBezTo>
                  <a:pt x="55" y="38"/>
                  <a:pt x="56" y="38"/>
                  <a:pt x="56" y="39"/>
                </a:cubicBezTo>
                <a:cubicBezTo>
                  <a:pt x="56" y="40"/>
                  <a:pt x="56" y="39"/>
                  <a:pt x="56" y="40"/>
                </a:cubicBezTo>
                <a:cubicBezTo>
                  <a:pt x="56" y="41"/>
                  <a:pt x="56" y="44"/>
                  <a:pt x="56" y="44"/>
                </a:cubicBezTo>
                <a:cubicBezTo>
                  <a:pt x="56" y="45"/>
                  <a:pt x="56" y="45"/>
                  <a:pt x="56" y="45"/>
                </a:cubicBezTo>
                <a:cubicBezTo>
                  <a:pt x="56" y="51"/>
                  <a:pt x="56" y="51"/>
                  <a:pt x="56" y="51"/>
                </a:cubicBezTo>
                <a:cubicBezTo>
                  <a:pt x="77" y="51"/>
                  <a:pt x="77" y="51"/>
                  <a:pt x="77" y="51"/>
                </a:cubicBezTo>
                <a:cubicBezTo>
                  <a:pt x="77" y="44"/>
                  <a:pt x="77" y="44"/>
                  <a:pt x="77" y="44"/>
                </a:cubicBezTo>
                <a:cubicBezTo>
                  <a:pt x="67" y="44"/>
                  <a:pt x="67" y="44"/>
                  <a:pt x="67" y="44"/>
                </a:cubicBezTo>
                <a:cubicBezTo>
                  <a:pt x="67" y="42"/>
                  <a:pt x="67" y="42"/>
                  <a:pt x="67" y="42"/>
                </a:cubicBezTo>
                <a:cubicBezTo>
                  <a:pt x="66" y="42"/>
                  <a:pt x="66" y="42"/>
                  <a:pt x="66" y="42"/>
                </a:cubicBezTo>
                <a:cubicBezTo>
                  <a:pt x="66" y="43"/>
                  <a:pt x="66" y="43"/>
                  <a:pt x="66" y="43"/>
                </a:cubicBezTo>
                <a:cubicBezTo>
                  <a:pt x="65" y="44"/>
                  <a:pt x="65" y="44"/>
                  <a:pt x="65" y="44"/>
                </a:cubicBezTo>
                <a:cubicBezTo>
                  <a:pt x="63" y="44"/>
                  <a:pt x="63" y="44"/>
                  <a:pt x="63" y="44"/>
                </a:cubicBezTo>
                <a:close/>
                <a:moveTo>
                  <a:pt x="31" y="44"/>
                </a:moveTo>
                <a:cubicBezTo>
                  <a:pt x="31" y="51"/>
                  <a:pt x="31" y="51"/>
                  <a:pt x="31" y="51"/>
                </a:cubicBezTo>
                <a:cubicBezTo>
                  <a:pt x="31" y="51"/>
                  <a:pt x="31" y="51"/>
                  <a:pt x="31" y="51"/>
                </a:cubicBezTo>
                <a:cubicBezTo>
                  <a:pt x="31" y="51"/>
                  <a:pt x="31" y="51"/>
                  <a:pt x="31" y="51"/>
                </a:cubicBezTo>
                <a:cubicBezTo>
                  <a:pt x="31" y="52"/>
                  <a:pt x="31" y="52"/>
                  <a:pt x="31" y="52"/>
                </a:cubicBezTo>
                <a:cubicBezTo>
                  <a:pt x="32" y="53"/>
                  <a:pt x="32" y="54"/>
                  <a:pt x="32" y="54"/>
                </a:cubicBezTo>
                <a:cubicBezTo>
                  <a:pt x="32" y="54"/>
                  <a:pt x="32" y="55"/>
                  <a:pt x="32" y="55"/>
                </a:cubicBezTo>
                <a:cubicBezTo>
                  <a:pt x="32" y="55"/>
                  <a:pt x="32" y="57"/>
                  <a:pt x="32" y="57"/>
                </a:cubicBezTo>
                <a:cubicBezTo>
                  <a:pt x="32" y="58"/>
                  <a:pt x="33" y="58"/>
                  <a:pt x="33" y="58"/>
                </a:cubicBezTo>
                <a:cubicBezTo>
                  <a:pt x="34" y="58"/>
                  <a:pt x="34" y="58"/>
                  <a:pt x="34" y="58"/>
                </a:cubicBezTo>
                <a:cubicBezTo>
                  <a:pt x="34" y="58"/>
                  <a:pt x="33" y="56"/>
                  <a:pt x="33" y="56"/>
                </a:cubicBezTo>
                <a:cubicBezTo>
                  <a:pt x="33" y="56"/>
                  <a:pt x="33" y="55"/>
                  <a:pt x="33" y="55"/>
                </a:cubicBezTo>
                <a:cubicBezTo>
                  <a:pt x="33" y="55"/>
                  <a:pt x="34" y="54"/>
                  <a:pt x="35" y="54"/>
                </a:cubicBezTo>
                <a:cubicBezTo>
                  <a:pt x="35" y="54"/>
                  <a:pt x="35" y="54"/>
                  <a:pt x="35" y="53"/>
                </a:cubicBezTo>
                <a:cubicBezTo>
                  <a:pt x="35" y="53"/>
                  <a:pt x="35" y="53"/>
                  <a:pt x="35" y="53"/>
                </a:cubicBezTo>
                <a:cubicBezTo>
                  <a:pt x="35" y="52"/>
                  <a:pt x="35" y="52"/>
                  <a:pt x="35" y="52"/>
                </a:cubicBezTo>
                <a:cubicBezTo>
                  <a:pt x="36" y="52"/>
                  <a:pt x="36" y="52"/>
                  <a:pt x="36" y="52"/>
                </a:cubicBezTo>
                <a:cubicBezTo>
                  <a:pt x="36" y="52"/>
                  <a:pt x="36" y="51"/>
                  <a:pt x="36" y="51"/>
                </a:cubicBezTo>
                <a:cubicBezTo>
                  <a:pt x="36" y="51"/>
                  <a:pt x="36" y="51"/>
                  <a:pt x="36" y="51"/>
                </a:cubicBezTo>
                <a:cubicBezTo>
                  <a:pt x="52" y="51"/>
                  <a:pt x="52" y="51"/>
                  <a:pt x="52" y="51"/>
                </a:cubicBezTo>
                <a:cubicBezTo>
                  <a:pt x="52" y="44"/>
                  <a:pt x="52" y="44"/>
                  <a:pt x="52" y="44"/>
                </a:cubicBezTo>
                <a:cubicBezTo>
                  <a:pt x="41" y="44"/>
                  <a:pt x="41" y="44"/>
                  <a:pt x="41" y="44"/>
                </a:cubicBezTo>
                <a:cubicBezTo>
                  <a:pt x="41" y="43"/>
                  <a:pt x="41" y="43"/>
                  <a:pt x="41" y="43"/>
                </a:cubicBezTo>
                <a:cubicBezTo>
                  <a:pt x="41" y="43"/>
                  <a:pt x="42" y="43"/>
                  <a:pt x="42" y="42"/>
                </a:cubicBezTo>
                <a:cubicBezTo>
                  <a:pt x="43" y="42"/>
                  <a:pt x="43" y="40"/>
                  <a:pt x="43" y="40"/>
                </a:cubicBezTo>
                <a:cubicBezTo>
                  <a:pt x="43" y="40"/>
                  <a:pt x="43" y="39"/>
                  <a:pt x="43" y="39"/>
                </a:cubicBezTo>
                <a:cubicBezTo>
                  <a:pt x="42" y="39"/>
                  <a:pt x="42" y="39"/>
                  <a:pt x="41" y="39"/>
                </a:cubicBezTo>
                <a:cubicBezTo>
                  <a:pt x="40" y="39"/>
                  <a:pt x="40" y="38"/>
                  <a:pt x="40" y="38"/>
                </a:cubicBezTo>
                <a:cubicBezTo>
                  <a:pt x="40" y="38"/>
                  <a:pt x="39" y="37"/>
                  <a:pt x="39" y="37"/>
                </a:cubicBezTo>
                <a:cubicBezTo>
                  <a:pt x="39" y="37"/>
                  <a:pt x="38" y="37"/>
                  <a:pt x="38" y="37"/>
                </a:cubicBezTo>
                <a:cubicBezTo>
                  <a:pt x="38" y="36"/>
                  <a:pt x="38" y="36"/>
                  <a:pt x="38" y="36"/>
                </a:cubicBezTo>
                <a:cubicBezTo>
                  <a:pt x="37" y="36"/>
                  <a:pt x="37" y="36"/>
                  <a:pt x="37" y="36"/>
                </a:cubicBezTo>
                <a:cubicBezTo>
                  <a:pt x="37" y="36"/>
                  <a:pt x="36" y="35"/>
                  <a:pt x="36" y="35"/>
                </a:cubicBezTo>
                <a:cubicBezTo>
                  <a:pt x="36" y="35"/>
                  <a:pt x="36" y="34"/>
                  <a:pt x="36" y="34"/>
                </a:cubicBezTo>
                <a:cubicBezTo>
                  <a:pt x="36" y="34"/>
                  <a:pt x="33" y="33"/>
                  <a:pt x="33" y="33"/>
                </a:cubicBezTo>
                <a:cubicBezTo>
                  <a:pt x="33" y="33"/>
                  <a:pt x="33" y="33"/>
                  <a:pt x="33" y="33"/>
                </a:cubicBezTo>
                <a:cubicBezTo>
                  <a:pt x="33" y="33"/>
                  <a:pt x="32" y="33"/>
                  <a:pt x="31" y="33"/>
                </a:cubicBezTo>
                <a:cubicBezTo>
                  <a:pt x="31" y="33"/>
                  <a:pt x="31" y="34"/>
                  <a:pt x="31" y="34"/>
                </a:cubicBezTo>
                <a:cubicBezTo>
                  <a:pt x="30" y="34"/>
                  <a:pt x="30" y="34"/>
                  <a:pt x="30" y="34"/>
                </a:cubicBezTo>
                <a:cubicBezTo>
                  <a:pt x="30" y="34"/>
                  <a:pt x="31" y="36"/>
                  <a:pt x="31" y="36"/>
                </a:cubicBezTo>
                <a:cubicBezTo>
                  <a:pt x="31" y="36"/>
                  <a:pt x="30" y="36"/>
                  <a:pt x="29" y="37"/>
                </a:cubicBezTo>
                <a:cubicBezTo>
                  <a:pt x="29" y="37"/>
                  <a:pt x="30" y="38"/>
                  <a:pt x="30" y="38"/>
                </a:cubicBezTo>
                <a:cubicBezTo>
                  <a:pt x="29" y="39"/>
                  <a:pt x="29" y="39"/>
                  <a:pt x="29" y="39"/>
                </a:cubicBezTo>
                <a:cubicBezTo>
                  <a:pt x="29" y="40"/>
                  <a:pt x="29" y="40"/>
                  <a:pt x="29" y="40"/>
                </a:cubicBezTo>
                <a:cubicBezTo>
                  <a:pt x="29" y="40"/>
                  <a:pt x="30" y="41"/>
                  <a:pt x="30" y="41"/>
                </a:cubicBezTo>
                <a:cubicBezTo>
                  <a:pt x="30" y="41"/>
                  <a:pt x="31" y="42"/>
                  <a:pt x="31" y="42"/>
                </a:cubicBezTo>
                <a:cubicBezTo>
                  <a:pt x="31" y="42"/>
                  <a:pt x="32" y="43"/>
                  <a:pt x="32" y="43"/>
                </a:cubicBezTo>
                <a:cubicBezTo>
                  <a:pt x="32" y="43"/>
                  <a:pt x="32" y="43"/>
                  <a:pt x="32" y="44"/>
                </a:cubicBezTo>
                <a:lnTo>
                  <a:pt x="31" y="44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26" name="Freeform 72"/>
          <p:cNvSpPr>
            <a:spLocks noEditPoints="1"/>
          </p:cNvSpPr>
          <p:nvPr/>
        </p:nvSpPr>
        <p:spPr bwMode="auto">
          <a:xfrm>
            <a:off x="5553075" y="4270375"/>
            <a:ext cx="504825" cy="371475"/>
          </a:xfrm>
          <a:custGeom>
            <a:gdLst>
              <a:gd fmla="*/ 2147483646 w 101" name="T0"/>
              <a:gd fmla="*/ 2147483646 h 90" name="T1"/>
              <a:gd fmla="*/ 2147483646 w 101" name="T2"/>
              <a:gd fmla="*/ 2147483646 h 90" name="T3"/>
              <a:gd fmla="*/ 2147483646 w 101" name="T4"/>
              <a:gd fmla="*/ 2147483646 h 90" name="T5"/>
              <a:gd fmla="*/ 2147483646 w 101" name="T6"/>
              <a:gd fmla="*/ 2147483646 h 90" name="T7"/>
              <a:gd fmla="*/ 2147483646 w 101" name="T8"/>
              <a:gd fmla="*/ 2147483646 h 90" name="T9"/>
              <a:gd fmla="*/ 2147483646 w 101" name="T10"/>
              <a:gd fmla="*/ 2147483646 h 90" name="T11"/>
              <a:gd fmla="*/ 2147483646 w 101" name="T12"/>
              <a:gd fmla="*/ 2147483646 h 90" name="T13"/>
              <a:gd fmla="*/ 2147483646 w 101" name="T14"/>
              <a:gd fmla="*/ 2147483646 h 90" name="T15"/>
              <a:gd fmla="*/ 0 w 101" name="T16"/>
              <a:gd fmla="*/ 2147483646 h 90" name="T17"/>
              <a:gd fmla="*/ 2147483646 w 101" name="T18"/>
              <a:gd fmla="*/ 2147483646 h 90" name="T19"/>
              <a:gd fmla="*/ 2147483646 w 101" name="T20"/>
              <a:gd fmla="*/ 0 h 90" name="T21"/>
              <a:gd fmla="*/ 2147483646 w 101" name="T22"/>
              <a:gd fmla="*/ 0 h 90" name="T23"/>
              <a:gd fmla="*/ 2147483646 w 101" name="T24"/>
              <a:gd fmla="*/ 2147483646 h 90" name="T25"/>
              <a:gd fmla="*/ 2147483646 w 101" name="T26"/>
              <a:gd fmla="*/ 2147483646 h 90" name="T27"/>
              <a:gd fmla="*/ 2147483646 w 101" name="T28"/>
              <a:gd fmla="*/ 2147483646 h 90" name="T29"/>
              <a:gd fmla="*/ 2147483646 w 101" name="T30"/>
              <a:gd fmla="*/ 2147483646 h 90" name="T31"/>
              <a:gd fmla="*/ 2147483646 w 101" name="T32"/>
              <a:gd fmla="*/ 2147483646 h 90" name="T33"/>
              <a:gd fmla="*/ 2147483646 w 101" name="T34"/>
              <a:gd fmla="*/ 2147483646 h 90" name="T35"/>
              <a:gd fmla="*/ 2147483646 w 101" name="T36"/>
              <a:gd fmla="*/ 2147483646 h 90" name="T37"/>
              <a:gd fmla="*/ 2147483646 w 101" name="T38"/>
              <a:gd fmla="*/ 2147483646 h 90" name="T39"/>
              <a:gd fmla="*/ 2147483646 w 101" name="T40"/>
              <a:gd fmla="*/ 2147483646 h 90" name="T41"/>
              <a:gd fmla="*/ 2147483646 w 101" name="T42"/>
              <a:gd fmla="*/ 2147483646 h 90" name="T43"/>
              <a:gd fmla="*/ 2147483646 w 101" name="T44"/>
              <a:gd fmla="*/ 2147483646 h 90" name="T45"/>
              <a:gd fmla="*/ 2147483646 w 101" name="T46"/>
              <a:gd fmla="*/ 2147483646 h 90" name="T47"/>
              <a:gd fmla="*/ 2147483646 w 101" name="T48"/>
              <a:gd fmla="*/ 2147483646 h 90" name="T49"/>
              <a:gd fmla="*/ 2147483646 w 101" name="T50"/>
              <a:gd fmla="*/ 2147483646 h 90" name="T51"/>
              <a:gd fmla="*/ 2147483646 w 101" name="T52"/>
              <a:gd fmla="*/ 2147483646 h 90" name="T53"/>
              <a:gd fmla="*/ 2147483646 w 101" name="T54"/>
              <a:gd fmla="*/ 2147483646 h 90" name="T55"/>
              <a:gd fmla="*/ 2147483646 w 101" name="T56"/>
              <a:gd fmla="*/ 2147483646 h 90" name="T57"/>
              <a:gd fmla="*/ 2147483646 w 101" name="T58"/>
              <a:gd fmla="*/ 2147483646 h 90" name="T59"/>
              <a:gd fmla="*/ 2147483646 w 101" name="T60"/>
              <a:gd fmla="*/ 2147483646 h 90" name="T61"/>
              <a:gd fmla="*/ 0 60000 65536" name="T62"/>
              <a:gd fmla="*/ 0 60000 65536" name="T63"/>
              <a:gd fmla="*/ 0 60000 65536" name="T64"/>
              <a:gd fmla="*/ 0 60000 65536" name="T65"/>
              <a:gd fmla="*/ 0 60000 65536" name="T66"/>
              <a:gd fmla="*/ 0 60000 65536" name="T67"/>
              <a:gd fmla="*/ 0 60000 65536" name="T68"/>
              <a:gd fmla="*/ 0 60000 65536" name="T69"/>
              <a:gd fmla="*/ 0 60000 65536" name="T70"/>
              <a:gd fmla="*/ 0 60000 65536" name="T71"/>
              <a:gd fmla="*/ 0 60000 65536" name="T72"/>
              <a:gd fmla="*/ 0 60000 65536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w 101" name="T93"/>
              <a:gd fmla="*/ 0 h 90" name="T94"/>
              <a:gd fmla="*/ 101 w 101" name="T95"/>
              <a:gd fmla="*/ 90 h 90" name="T96"/>
            </a:gdLst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b="T96" l="T93" r="T95" t="T94"/>
            <a:pathLst>
              <a:path h="90" w="100">
                <a:moveTo>
                  <a:pt x="35" y="77"/>
                </a:moveTo>
                <a:cubicBezTo>
                  <a:pt x="36" y="78"/>
                  <a:pt x="37" y="79"/>
                  <a:pt x="38" y="80"/>
                </a:cubicBezTo>
                <a:cubicBezTo>
                  <a:pt x="39" y="80"/>
                  <a:pt x="40" y="80"/>
                  <a:pt x="41" y="80"/>
                </a:cubicBezTo>
                <a:cubicBezTo>
                  <a:pt x="42" y="80"/>
                  <a:pt x="43" y="80"/>
                  <a:pt x="43" y="79"/>
                </a:cubicBezTo>
                <a:cubicBezTo>
                  <a:pt x="44" y="78"/>
                  <a:pt x="45" y="77"/>
                  <a:pt x="45" y="75"/>
                </a:cubicBezTo>
                <a:cubicBezTo>
                  <a:pt x="45" y="75"/>
                  <a:pt x="45" y="75"/>
                  <a:pt x="45" y="75"/>
                </a:cubicBezTo>
                <a:cubicBezTo>
                  <a:pt x="45" y="47"/>
                  <a:pt x="45" y="47"/>
                  <a:pt x="45" y="47"/>
                </a:cubicBezTo>
                <a:cubicBezTo>
                  <a:pt x="38" y="47"/>
                  <a:pt x="34" y="49"/>
                  <a:pt x="29" y="52"/>
                </a:cubicBezTo>
                <a:cubicBezTo>
                  <a:pt x="18" y="47"/>
                  <a:pt x="8" y="47"/>
                  <a:pt x="0" y="52"/>
                </a:cubicBezTo>
                <a:cubicBezTo>
                  <a:pt x="2" y="26"/>
                  <a:pt x="16" y="9"/>
                  <a:pt x="43" y="6"/>
                </a:cubicBezTo>
                <a:cubicBezTo>
                  <a:pt x="45" y="0"/>
                  <a:pt x="45" y="0"/>
                  <a:pt x="45" y="0"/>
                </a:cubicBezTo>
                <a:cubicBezTo>
                  <a:pt x="55" y="0"/>
                  <a:pt x="55" y="0"/>
                  <a:pt x="55" y="0"/>
                </a:cubicBezTo>
                <a:cubicBezTo>
                  <a:pt x="56" y="6"/>
                  <a:pt x="56" y="6"/>
                  <a:pt x="56" y="6"/>
                </a:cubicBezTo>
                <a:cubicBezTo>
                  <a:pt x="84" y="9"/>
                  <a:pt x="98" y="26"/>
                  <a:pt x="101" y="52"/>
                </a:cubicBezTo>
                <a:cubicBezTo>
                  <a:pt x="92" y="47"/>
                  <a:pt x="82" y="47"/>
                  <a:pt x="71" y="52"/>
                </a:cubicBezTo>
                <a:cubicBezTo>
                  <a:pt x="67" y="49"/>
                  <a:pt x="62" y="47"/>
                  <a:pt x="56" y="47"/>
                </a:cubicBezTo>
                <a:cubicBezTo>
                  <a:pt x="56" y="75"/>
                  <a:pt x="56" y="75"/>
                  <a:pt x="56" y="75"/>
                </a:cubicBezTo>
                <a:cubicBezTo>
                  <a:pt x="56" y="75"/>
                  <a:pt x="56" y="75"/>
                  <a:pt x="56" y="75"/>
                </a:cubicBezTo>
                <a:cubicBezTo>
                  <a:pt x="55" y="81"/>
                  <a:pt x="53" y="85"/>
                  <a:pt x="49" y="88"/>
                </a:cubicBezTo>
                <a:cubicBezTo>
                  <a:pt x="47" y="89"/>
                  <a:pt x="44" y="90"/>
                  <a:pt x="42" y="90"/>
                </a:cubicBezTo>
                <a:cubicBezTo>
                  <a:pt x="40" y="90"/>
                  <a:pt x="37" y="90"/>
                  <a:pt x="35" y="89"/>
                </a:cubicBezTo>
                <a:cubicBezTo>
                  <a:pt x="30" y="88"/>
                  <a:pt x="26" y="84"/>
                  <a:pt x="25" y="79"/>
                </a:cubicBezTo>
                <a:cubicBezTo>
                  <a:pt x="35" y="77"/>
                  <a:pt x="35" y="77"/>
                  <a:pt x="35" y="77"/>
                </a:cubicBezTo>
                <a:close/>
                <a:moveTo>
                  <a:pt x="71" y="43"/>
                </a:moveTo>
                <a:cubicBezTo>
                  <a:pt x="74" y="42"/>
                  <a:pt x="76" y="42"/>
                  <a:pt x="79" y="41"/>
                </a:cubicBezTo>
                <a:cubicBezTo>
                  <a:pt x="77" y="23"/>
                  <a:pt x="68" y="16"/>
                  <a:pt x="57" y="13"/>
                </a:cubicBezTo>
                <a:cubicBezTo>
                  <a:pt x="67" y="20"/>
                  <a:pt x="73" y="29"/>
                  <a:pt x="71" y="43"/>
                </a:cubicBezTo>
                <a:close/>
                <a:moveTo>
                  <a:pt x="10" y="40"/>
                </a:moveTo>
                <a:cubicBezTo>
                  <a:pt x="13" y="40"/>
                  <a:pt x="16" y="40"/>
                  <a:pt x="20" y="39"/>
                </a:cubicBezTo>
                <a:cubicBezTo>
                  <a:pt x="24" y="31"/>
                  <a:pt x="28" y="24"/>
                  <a:pt x="32" y="16"/>
                </a:cubicBezTo>
                <a:cubicBezTo>
                  <a:pt x="20" y="19"/>
                  <a:pt x="13" y="28"/>
                  <a:pt x="10" y="4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27" name="Freeform 73"/>
          <p:cNvSpPr>
            <a:spLocks noEditPoints="1"/>
          </p:cNvSpPr>
          <p:nvPr/>
        </p:nvSpPr>
        <p:spPr bwMode="auto">
          <a:xfrm>
            <a:off x="4662488" y="4283075"/>
            <a:ext cx="469900" cy="333375"/>
          </a:xfrm>
          <a:custGeom>
            <a:gdLst>
              <a:gd fmla="*/ 2147483646 w 94" name="T0"/>
              <a:gd fmla="*/ 2147483646 h 81" name="T1"/>
              <a:gd fmla="*/ 2147483646 w 94" name="T2"/>
              <a:gd fmla="*/ 2147483646 h 81" name="T3"/>
              <a:gd fmla="*/ 2147483646 w 94" name="T4"/>
              <a:gd fmla="*/ 2147483646 h 81" name="T5"/>
              <a:gd fmla="*/ 2147483646 w 94" name="T6"/>
              <a:gd fmla="*/ 0 h 81" name="T7"/>
              <a:gd fmla="*/ 2147483646 w 94" name="T8"/>
              <a:gd fmla="*/ 2147483646 h 81" name="T9"/>
              <a:gd fmla="*/ 2147483646 w 94" name="T10"/>
              <a:gd fmla="*/ 2147483646 h 81" name="T11"/>
              <a:gd fmla="*/ 2147483646 w 94" name="T12"/>
              <a:gd fmla="*/ 2147483646 h 81" name="T13"/>
              <a:gd fmla="*/ 2147483646 w 94" name="T14"/>
              <a:gd fmla="*/ 2147483646 h 81" name="T15"/>
              <a:gd fmla="*/ 2147483646 w 94" name="T16"/>
              <a:gd fmla="*/ 2147483646 h 81" name="T17"/>
              <a:gd fmla="*/ 2147483646 w 94" name="T18"/>
              <a:gd fmla="*/ 2147483646 h 81" name="T19"/>
              <a:gd fmla="*/ 2147483646 w 94" name="T20"/>
              <a:gd fmla="*/ 2147483646 h 81" name="T21"/>
              <a:gd fmla="*/ 2147483646 w 94" name="T22"/>
              <a:gd fmla="*/ 2147483646 h 81" name="T23"/>
              <a:gd fmla="*/ 2147483646 w 94" name="T24"/>
              <a:gd fmla="*/ 2147483646 h 81" name="T25"/>
              <a:gd fmla="*/ 2147483646 w 94" name="T26"/>
              <a:gd fmla="*/ 2147483646 h 81" name="T27"/>
              <a:gd fmla="*/ 2147483646 w 94" name="T28"/>
              <a:gd fmla="*/ 2147483646 h 81" name="T29"/>
              <a:gd fmla="*/ 2147483646 w 94" name="T30"/>
              <a:gd fmla="*/ 2147483646 h 81" name="T31"/>
              <a:gd fmla="*/ 2147483646 w 94" name="T32"/>
              <a:gd fmla="*/ 2147483646 h 81" name="T33"/>
              <a:gd fmla="*/ 2147483646 w 94" name="T34"/>
              <a:gd fmla="*/ 2147483646 h 81" name="T35"/>
              <a:gd fmla="*/ 2147483646 w 94" name="T36"/>
              <a:gd fmla="*/ 2147483646 h 81" name="T37"/>
              <a:gd fmla="*/ 2147483646 w 94" name="T38"/>
              <a:gd fmla="*/ 2147483646 h 81" name="T39"/>
              <a:gd fmla="*/ 2147483646 w 94" name="T40"/>
              <a:gd fmla="*/ 2147483646 h 81" name="T41"/>
              <a:gd fmla="*/ 2147483646 w 94" name="T42"/>
              <a:gd fmla="*/ 2147483646 h 81" name="T43"/>
              <a:gd fmla="*/ 2147483646 w 94" name="T44"/>
              <a:gd fmla="*/ 2147483646 h 81" name="T45"/>
              <a:gd fmla="*/ 2147483646 w 94" name="T46"/>
              <a:gd fmla="*/ 2147483646 h 81" name="T47"/>
              <a:gd fmla="*/ 2147483646 w 94" name="T48"/>
              <a:gd fmla="*/ 2147483646 h 81" name="T49"/>
              <a:gd fmla="*/ 2147483646 w 94" name="T50"/>
              <a:gd fmla="*/ 2147483646 h 81" name="T51"/>
              <a:gd fmla="*/ 2147483646 w 94" name="T52"/>
              <a:gd fmla="*/ 2147483646 h 81" name="T53"/>
              <a:gd fmla="*/ 2147483646 w 94" name="T54"/>
              <a:gd fmla="*/ 2147483646 h 81" name="T55"/>
              <a:gd fmla="*/ 2147483646 w 94" name="T56"/>
              <a:gd fmla="*/ 2147483646 h 81" name="T57"/>
              <a:gd fmla="*/ 2147483646 w 94" name="T58"/>
              <a:gd fmla="*/ 2147483646 h 81" name="T59"/>
              <a:gd fmla="*/ 2147483646 w 94" name="T60"/>
              <a:gd fmla="*/ 2147483646 h 81" name="T61"/>
              <a:gd fmla="*/ 0 60000 65536" name="T62"/>
              <a:gd fmla="*/ 0 60000 65536" name="T63"/>
              <a:gd fmla="*/ 0 60000 65536" name="T64"/>
              <a:gd fmla="*/ 0 60000 65536" name="T65"/>
              <a:gd fmla="*/ 0 60000 65536" name="T66"/>
              <a:gd fmla="*/ 0 60000 65536" name="T67"/>
              <a:gd fmla="*/ 0 60000 65536" name="T68"/>
              <a:gd fmla="*/ 0 60000 65536" name="T69"/>
              <a:gd fmla="*/ 0 60000 65536" name="T70"/>
              <a:gd fmla="*/ 0 60000 65536" name="T71"/>
              <a:gd fmla="*/ 0 60000 65536" name="T72"/>
              <a:gd fmla="*/ 0 60000 65536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w 94" name="T93"/>
              <a:gd fmla="*/ 0 h 81" name="T94"/>
              <a:gd fmla="*/ 94 w 94" name="T95"/>
              <a:gd fmla="*/ 81 h 81" name="T96"/>
            </a:gdLst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b="T96" l="T93" r="T95" t="T94"/>
            <a:pathLst>
              <a:path h="81" w="94">
                <a:moveTo>
                  <a:pt x="4" y="19"/>
                </a:moveTo>
                <a:cubicBezTo>
                  <a:pt x="46" y="19"/>
                  <a:pt x="46" y="19"/>
                  <a:pt x="46" y="19"/>
                </a:cubicBezTo>
                <a:cubicBezTo>
                  <a:pt x="50" y="17"/>
                  <a:pt x="50" y="17"/>
                  <a:pt x="50" y="17"/>
                </a:cubicBezTo>
                <a:cubicBezTo>
                  <a:pt x="73" y="0"/>
                  <a:pt x="73" y="0"/>
                  <a:pt x="73" y="0"/>
                </a:cubicBezTo>
                <a:cubicBezTo>
                  <a:pt x="73" y="33"/>
                  <a:pt x="73" y="33"/>
                  <a:pt x="73" y="33"/>
                </a:cubicBezTo>
                <a:cubicBezTo>
                  <a:pt x="73" y="66"/>
                  <a:pt x="73" y="66"/>
                  <a:pt x="73" y="66"/>
                </a:cubicBezTo>
                <a:cubicBezTo>
                  <a:pt x="50" y="50"/>
                  <a:pt x="50" y="50"/>
                  <a:pt x="50" y="50"/>
                </a:cubicBezTo>
                <a:cubicBezTo>
                  <a:pt x="46" y="47"/>
                  <a:pt x="46" y="47"/>
                  <a:pt x="46" y="47"/>
                </a:cubicBezTo>
                <a:cubicBezTo>
                  <a:pt x="34" y="47"/>
                  <a:pt x="34" y="47"/>
                  <a:pt x="34" y="47"/>
                </a:cubicBezTo>
                <a:cubicBezTo>
                  <a:pt x="40" y="70"/>
                  <a:pt x="40" y="70"/>
                  <a:pt x="40" y="70"/>
                </a:cubicBezTo>
                <a:cubicBezTo>
                  <a:pt x="45" y="70"/>
                  <a:pt x="45" y="70"/>
                  <a:pt x="45" y="70"/>
                </a:cubicBezTo>
                <a:cubicBezTo>
                  <a:pt x="45" y="81"/>
                  <a:pt x="45" y="81"/>
                  <a:pt x="45" y="81"/>
                </a:cubicBezTo>
                <a:cubicBezTo>
                  <a:pt x="43" y="81"/>
                  <a:pt x="43" y="81"/>
                  <a:pt x="43" y="81"/>
                </a:cubicBezTo>
                <a:cubicBezTo>
                  <a:pt x="21" y="81"/>
                  <a:pt x="21" y="81"/>
                  <a:pt x="21" y="81"/>
                </a:cubicBezTo>
                <a:cubicBezTo>
                  <a:pt x="11" y="47"/>
                  <a:pt x="11" y="47"/>
                  <a:pt x="11" y="47"/>
                </a:cubicBezTo>
                <a:cubicBezTo>
                  <a:pt x="4" y="47"/>
                  <a:pt x="4" y="47"/>
                  <a:pt x="4" y="47"/>
                </a:cubicBezTo>
                <a:cubicBezTo>
                  <a:pt x="0" y="38"/>
                  <a:pt x="0" y="29"/>
                  <a:pt x="4" y="19"/>
                </a:cubicBezTo>
                <a:close/>
                <a:moveTo>
                  <a:pt x="87" y="23"/>
                </a:moveTo>
                <a:cubicBezTo>
                  <a:pt x="91" y="25"/>
                  <a:pt x="94" y="29"/>
                  <a:pt x="94" y="33"/>
                </a:cubicBezTo>
                <a:cubicBezTo>
                  <a:pt x="94" y="38"/>
                  <a:pt x="91" y="42"/>
                  <a:pt x="87" y="44"/>
                </a:cubicBezTo>
                <a:cubicBezTo>
                  <a:pt x="87" y="66"/>
                  <a:pt x="87" y="66"/>
                  <a:pt x="87" y="66"/>
                </a:cubicBezTo>
                <a:cubicBezTo>
                  <a:pt x="78" y="66"/>
                  <a:pt x="78" y="66"/>
                  <a:pt x="78" y="66"/>
                </a:cubicBezTo>
                <a:cubicBezTo>
                  <a:pt x="78" y="1"/>
                  <a:pt x="78" y="1"/>
                  <a:pt x="78" y="1"/>
                </a:cubicBezTo>
                <a:cubicBezTo>
                  <a:pt x="87" y="1"/>
                  <a:pt x="87" y="1"/>
                  <a:pt x="87" y="1"/>
                </a:cubicBezTo>
                <a:cubicBezTo>
                  <a:pt x="87" y="23"/>
                  <a:pt x="87" y="23"/>
                  <a:pt x="87" y="23"/>
                </a:cubicBezTo>
                <a:close/>
                <a:moveTo>
                  <a:pt x="46" y="49"/>
                </a:moveTo>
                <a:cubicBezTo>
                  <a:pt x="37" y="49"/>
                  <a:pt x="37" y="49"/>
                  <a:pt x="37" y="49"/>
                </a:cubicBezTo>
                <a:cubicBezTo>
                  <a:pt x="40" y="61"/>
                  <a:pt x="40" y="61"/>
                  <a:pt x="40" y="61"/>
                </a:cubicBezTo>
                <a:cubicBezTo>
                  <a:pt x="43" y="61"/>
                  <a:pt x="43" y="61"/>
                  <a:pt x="43" y="61"/>
                </a:cubicBezTo>
                <a:cubicBezTo>
                  <a:pt x="43" y="57"/>
                  <a:pt x="43" y="57"/>
                  <a:pt x="43" y="57"/>
                </a:cubicBezTo>
                <a:lnTo>
                  <a:pt x="46" y="49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28" name="Freeform 75"/>
          <p:cNvSpPr>
            <a:spLocks noEditPoints="1"/>
          </p:cNvSpPr>
          <p:nvPr/>
        </p:nvSpPr>
        <p:spPr bwMode="auto">
          <a:xfrm>
            <a:off x="1828800" y="3576638"/>
            <a:ext cx="495300" cy="280987"/>
          </a:xfrm>
          <a:custGeom>
            <a:gdLst>
              <a:gd fmla="*/ 2147483646 w 99" name="T0"/>
              <a:gd fmla="*/ 2147483646 h 68" name="T1"/>
              <a:gd fmla="*/ 2147483646 w 99" name="T2"/>
              <a:gd fmla="*/ 2147483646 h 68" name="T3"/>
              <a:gd fmla="*/ 2147483646 w 99" name="T4"/>
              <a:gd fmla="*/ 2147483646 h 68" name="T5"/>
              <a:gd fmla="*/ 2147483646 w 99" name="T6"/>
              <a:gd fmla="*/ 2147483646 h 68" name="T7"/>
              <a:gd fmla="*/ 2147483646 w 99" name="T8"/>
              <a:gd fmla="*/ 2147483646 h 68" name="T9"/>
              <a:gd fmla="*/ 2147483646 w 99" name="T10"/>
              <a:gd fmla="*/ 2147483646 h 68" name="T11"/>
              <a:gd fmla="*/ 2147483646 w 99" name="T12"/>
              <a:gd fmla="*/ 2147483646 h 68" name="T13"/>
              <a:gd fmla="*/ 0 w 99" name="T14"/>
              <a:gd fmla="*/ 2147483646 h 68" name="T15"/>
              <a:gd fmla="*/ 0 w 99" name="T16"/>
              <a:gd fmla="*/ 2147483646 h 68" name="T17"/>
              <a:gd fmla="*/ 2147483646 w 99" name="T18"/>
              <a:gd fmla="*/ 2147483646 h 68" name="T19"/>
              <a:gd fmla="*/ 2147483646 w 99" name="T20"/>
              <a:gd fmla="*/ 2147483646 h 68" name="T21"/>
              <a:gd fmla="*/ 2147483646 w 99" name="T22"/>
              <a:gd fmla="*/ 2147483646 h 68" name="T23"/>
              <a:gd fmla="*/ 2147483646 w 99" name="T24"/>
              <a:gd fmla="*/ 2147483646 h 68" name="T25"/>
              <a:gd fmla="*/ 2147483646 w 99" name="T26"/>
              <a:gd fmla="*/ 2147483646 h 68" name="T27"/>
              <a:gd fmla="*/ 2147483646 w 99" name="T28"/>
              <a:gd fmla="*/ 2147483646 h 68" name="T29"/>
              <a:gd fmla="*/ 2147483646 w 99" name="T30"/>
              <a:gd fmla="*/ 2147483646 h 68" name="T31"/>
              <a:gd fmla="*/ 2147483646 w 99" name="T32"/>
              <a:gd fmla="*/ 2147483646 h 68" name="T33"/>
              <a:gd fmla="*/ 2147483646 w 99" name="T34"/>
              <a:gd fmla="*/ 2147483646 h 68" name="T35"/>
              <a:gd fmla="*/ 2147483646 w 99" name="T36"/>
              <a:gd fmla="*/ 2147483646 h 68" name="T37"/>
              <a:gd fmla="*/ 2147483646 w 99" name="T38"/>
              <a:gd fmla="*/ 2147483646 h 68" name="T39"/>
              <a:gd fmla="*/ 2147483646 w 99" name="T40"/>
              <a:gd fmla="*/ 2147483646 h 68" name="T41"/>
              <a:gd fmla="*/ 2147483646 w 99" name="T42"/>
              <a:gd fmla="*/ 2147483646 h 68" name="T43"/>
              <a:gd fmla="*/ 2147483646 w 99" name="T44"/>
              <a:gd fmla="*/ 2147483646 h 68" name="T45"/>
              <a:gd fmla="*/ 2147483646 w 99" name="T46"/>
              <a:gd fmla="*/ 2147483646 h 68" name="T47"/>
              <a:gd fmla="*/ 2147483646 w 99" name="T48"/>
              <a:gd fmla="*/ 2147483646 h 68" name="T49"/>
              <a:gd fmla="*/ 2147483646 w 99" name="T50"/>
              <a:gd fmla="*/ 2147483646 h 68" name="T51"/>
              <a:gd fmla="*/ 2147483646 w 99" name="T52"/>
              <a:gd fmla="*/ 2147483646 h 68" name="T53"/>
              <a:gd fmla="*/ 2147483646 w 99" name="T54"/>
              <a:gd fmla="*/ 2147483646 h 68" name="T55"/>
              <a:gd fmla="*/ 2147483646 w 99" name="T56"/>
              <a:gd fmla="*/ 2147483646 h 68" name="T57"/>
              <a:gd fmla="*/ 2147483646 w 99" name="T58"/>
              <a:gd fmla="*/ 2147483646 h 68" name="T59"/>
              <a:gd fmla="*/ 2147483646 w 99" name="T60"/>
              <a:gd fmla="*/ 2147483646 h 68" name="T61"/>
              <a:gd fmla="*/ 2147483646 w 99" name="T62"/>
              <a:gd fmla="*/ 2147483646 h 68" name="T63"/>
              <a:gd fmla="*/ 2147483646 w 99" name="T64"/>
              <a:gd fmla="*/ 2147483646 h 68" name="T65"/>
              <a:gd fmla="*/ 2147483646 w 99" name="T66"/>
              <a:gd fmla="*/ 2147483646 h 68" name="T67"/>
              <a:gd fmla="*/ 2147483646 w 99" name="T68"/>
              <a:gd fmla="*/ 2147483646 h 68" name="T69"/>
              <a:gd fmla="*/ 2147483646 w 99" name="T70"/>
              <a:gd fmla="*/ 2147483646 h 68" name="T71"/>
              <a:gd fmla="*/ 2147483646 w 99" name="T72"/>
              <a:gd fmla="*/ 2147483646 h 68" name="T73"/>
              <a:gd fmla="*/ 2147483646 w 99" name="T74"/>
              <a:gd fmla="*/ 2147483646 h 68" name="T75"/>
              <a:gd fmla="*/ 2147483646 w 99" name="T76"/>
              <a:gd fmla="*/ 2147483646 h 68" name="T77"/>
              <a:gd fmla="*/ 2147483646 w 99" name="T78"/>
              <a:gd fmla="*/ 2147483646 h 68" name="T79"/>
              <a:gd fmla="*/ 2147483646 w 99" name="T80"/>
              <a:gd fmla="*/ 2147483646 h 68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w 99" name="T123"/>
              <a:gd fmla="*/ 0 h 68" name="T124"/>
              <a:gd fmla="*/ 99 w 99" name="T125"/>
              <a:gd fmla="*/ 68 h 68" name="T126"/>
            </a:gdLst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b="T126" l="T123" r="T125" t="T124"/>
            <a:pathLst>
              <a:path h="68" w="99">
                <a:moveTo>
                  <a:pt x="2" y="21"/>
                </a:moveTo>
                <a:cubicBezTo>
                  <a:pt x="4" y="20"/>
                  <a:pt x="7" y="19"/>
                  <a:pt x="10" y="18"/>
                </a:cubicBezTo>
                <a:cubicBezTo>
                  <a:pt x="10" y="24"/>
                  <a:pt x="10" y="24"/>
                  <a:pt x="10" y="24"/>
                </a:cubicBezTo>
                <a:cubicBezTo>
                  <a:pt x="9" y="25"/>
                  <a:pt x="7" y="25"/>
                  <a:pt x="6" y="26"/>
                </a:cubicBezTo>
                <a:cubicBezTo>
                  <a:pt x="6" y="59"/>
                  <a:pt x="6" y="59"/>
                  <a:pt x="6" y="59"/>
                </a:cubicBezTo>
                <a:cubicBezTo>
                  <a:pt x="21" y="53"/>
                  <a:pt x="39" y="55"/>
                  <a:pt x="56" y="58"/>
                </a:cubicBezTo>
                <a:cubicBezTo>
                  <a:pt x="64" y="59"/>
                  <a:pt x="71" y="60"/>
                  <a:pt x="79" y="60"/>
                </a:cubicBezTo>
                <a:cubicBezTo>
                  <a:pt x="79" y="56"/>
                  <a:pt x="79" y="56"/>
                  <a:pt x="79" y="56"/>
                </a:cubicBezTo>
                <a:cubicBezTo>
                  <a:pt x="85" y="56"/>
                  <a:pt x="85" y="56"/>
                  <a:pt x="85" y="56"/>
                </a:cubicBezTo>
                <a:cubicBezTo>
                  <a:pt x="85" y="63"/>
                  <a:pt x="85" y="63"/>
                  <a:pt x="85" y="63"/>
                </a:cubicBezTo>
                <a:cubicBezTo>
                  <a:pt x="85" y="66"/>
                  <a:pt x="85" y="66"/>
                  <a:pt x="85" y="66"/>
                </a:cubicBezTo>
                <a:cubicBezTo>
                  <a:pt x="82" y="66"/>
                  <a:pt x="82" y="66"/>
                  <a:pt x="82" y="66"/>
                </a:cubicBezTo>
                <a:cubicBezTo>
                  <a:pt x="73" y="66"/>
                  <a:pt x="64" y="65"/>
                  <a:pt x="55" y="64"/>
                </a:cubicBezTo>
                <a:cubicBezTo>
                  <a:pt x="37" y="61"/>
                  <a:pt x="19" y="59"/>
                  <a:pt x="4" y="66"/>
                </a:cubicBezTo>
                <a:cubicBezTo>
                  <a:pt x="0" y="68"/>
                  <a:pt x="0" y="68"/>
                  <a:pt x="0" y="68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24"/>
                  <a:pt x="0" y="24"/>
                  <a:pt x="0" y="24"/>
                </a:cubicBezTo>
                <a:cubicBezTo>
                  <a:pt x="0" y="22"/>
                  <a:pt x="0" y="22"/>
                  <a:pt x="0" y="22"/>
                </a:cubicBezTo>
                <a:cubicBezTo>
                  <a:pt x="2" y="21"/>
                  <a:pt x="2" y="21"/>
                  <a:pt x="2" y="21"/>
                </a:cubicBezTo>
                <a:close/>
                <a:moveTo>
                  <a:pt x="58" y="11"/>
                </a:moveTo>
                <a:cubicBezTo>
                  <a:pt x="58" y="14"/>
                  <a:pt x="58" y="14"/>
                  <a:pt x="58" y="14"/>
                </a:cubicBezTo>
                <a:cubicBezTo>
                  <a:pt x="60" y="14"/>
                  <a:pt x="61" y="15"/>
                  <a:pt x="61" y="17"/>
                </a:cubicBezTo>
                <a:cubicBezTo>
                  <a:pt x="61" y="21"/>
                  <a:pt x="61" y="21"/>
                  <a:pt x="61" y="21"/>
                </a:cubicBezTo>
                <a:cubicBezTo>
                  <a:pt x="57" y="21"/>
                  <a:pt x="57" y="21"/>
                  <a:pt x="57" y="21"/>
                </a:cubicBezTo>
                <a:cubicBezTo>
                  <a:pt x="57" y="17"/>
                  <a:pt x="57" y="17"/>
                  <a:pt x="57" y="17"/>
                </a:cubicBezTo>
                <a:cubicBezTo>
                  <a:pt x="57" y="17"/>
                  <a:pt x="57" y="16"/>
                  <a:pt x="56" y="16"/>
                </a:cubicBezTo>
                <a:cubicBezTo>
                  <a:pt x="55" y="16"/>
                  <a:pt x="55" y="17"/>
                  <a:pt x="55" y="18"/>
                </a:cubicBezTo>
                <a:cubicBezTo>
                  <a:pt x="55" y="19"/>
                  <a:pt x="55" y="19"/>
                  <a:pt x="55" y="19"/>
                </a:cubicBezTo>
                <a:cubicBezTo>
                  <a:pt x="55" y="20"/>
                  <a:pt x="56" y="21"/>
                  <a:pt x="57" y="22"/>
                </a:cubicBezTo>
                <a:cubicBezTo>
                  <a:pt x="59" y="25"/>
                  <a:pt x="61" y="26"/>
                  <a:pt x="61" y="27"/>
                </a:cubicBezTo>
                <a:cubicBezTo>
                  <a:pt x="62" y="27"/>
                  <a:pt x="62" y="28"/>
                  <a:pt x="62" y="29"/>
                </a:cubicBezTo>
                <a:cubicBezTo>
                  <a:pt x="62" y="32"/>
                  <a:pt x="62" y="32"/>
                  <a:pt x="62" y="32"/>
                </a:cubicBezTo>
                <a:cubicBezTo>
                  <a:pt x="62" y="35"/>
                  <a:pt x="61" y="36"/>
                  <a:pt x="58" y="36"/>
                </a:cubicBezTo>
                <a:cubicBezTo>
                  <a:pt x="58" y="39"/>
                  <a:pt x="58" y="39"/>
                  <a:pt x="58" y="39"/>
                </a:cubicBezTo>
                <a:cubicBezTo>
                  <a:pt x="64" y="38"/>
                  <a:pt x="67" y="32"/>
                  <a:pt x="67" y="25"/>
                </a:cubicBezTo>
                <a:cubicBezTo>
                  <a:pt x="67" y="18"/>
                  <a:pt x="64" y="13"/>
                  <a:pt x="58" y="11"/>
                </a:cubicBezTo>
                <a:close/>
                <a:moveTo>
                  <a:pt x="15" y="7"/>
                </a:moveTo>
                <a:cubicBezTo>
                  <a:pt x="14" y="8"/>
                  <a:pt x="14" y="8"/>
                  <a:pt x="14" y="8"/>
                </a:cubicBezTo>
                <a:cubicBezTo>
                  <a:pt x="14" y="10"/>
                  <a:pt x="14" y="10"/>
                  <a:pt x="14" y="10"/>
                </a:cubicBezTo>
                <a:cubicBezTo>
                  <a:pt x="14" y="50"/>
                  <a:pt x="14" y="50"/>
                  <a:pt x="14" y="50"/>
                </a:cubicBezTo>
                <a:cubicBezTo>
                  <a:pt x="14" y="54"/>
                  <a:pt x="14" y="54"/>
                  <a:pt x="14" y="54"/>
                </a:cubicBezTo>
                <a:cubicBezTo>
                  <a:pt x="18" y="52"/>
                  <a:pt x="18" y="52"/>
                  <a:pt x="18" y="52"/>
                </a:cubicBezTo>
                <a:cubicBezTo>
                  <a:pt x="33" y="45"/>
                  <a:pt x="51" y="47"/>
                  <a:pt x="69" y="50"/>
                </a:cubicBezTo>
                <a:cubicBezTo>
                  <a:pt x="78" y="51"/>
                  <a:pt x="87" y="53"/>
                  <a:pt x="96" y="53"/>
                </a:cubicBezTo>
                <a:cubicBezTo>
                  <a:pt x="99" y="53"/>
                  <a:pt x="99" y="53"/>
                  <a:pt x="99" y="53"/>
                </a:cubicBezTo>
                <a:cubicBezTo>
                  <a:pt x="99" y="50"/>
                  <a:pt x="99" y="50"/>
                  <a:pt x="99" y="50"/>
                </a:cubicBezTo>
                <a:cubicBezTo>
                  <a:pt x="99" y="10"/>
                  <a:pt x="99" y="10"/>
                  <a:pt x="99" y="10"/>
                </a:cubicBezTo>
                <a:cubicBezTo>
                  <a:pt x="99" y="7"/>
                  <a:pt x="99" y="7"/>
                  <a:pt x="99" y="7"/>
                </a:cubicBezTo>
                <a:cubicBezTo>
                  <a:pt x="96" y="7"/>
                  <a:pt x="96" y="7"/>
                  <a:pt x="96" y="7"/>
                </a:cubicBezTo>
                <a:cubicBezTo>
                  <a:pt x="87" y="7"/>
                  <a:pt x="78" y="6"/>
                  <a:pt x="69" y="5"/>
                </a:cubicBezTo>
                <a:cubicBezTo>
                  <a:pt x="51" y="2"/>
                  <a:pt x="32" y="0"/>
                  <a:pt x="15" y="7"/>
                </a:cubicBezTo>
                <a:close/>
                <a:moveTo>
                  <a:pt x="69" y="11"/>
                </a:moveTo>
                <a:cubicBezTo>
                  <a:pt x="55" y="9"/>
                  <a:pt x="41" y="7"/>
                  <a:pt x="29" y="9"/>
                </a:cubicBezTo>
                <a:cubicBezTo>
                  <a:pt x="30" y="15"/>
                  <a:pt x="27" y="22"/>
                  <a:pt x="20" y="21"/>
                </a:cubicBezTo>
                <a:cubicBezTo>
                  <a:pt x="20" y="32"/>
                  <a:pt x="20" y="32"/>
                  <a:pt x="20" y="32"/>
                </a:cubicBezTo>
                <a:cubicBezTo>
                  <a:pt x="26" y="32"/>
                  <a:pt x="30" y="37"/>
                  <a:pt x="30" y="42"/>
                </a:cubicBezTo>
                <a:cubicBezTo>
                  <a:pt x="43" y="40"/>
                  <a:pt x="56" y="42"/>
                  <a:pt x="69" y="44"/>
                </a:cubicBezTo>
                <a:cubicBezTo>
                  <a:pt x="74" y="45"/>
                  <a:pt x="78" y="45"/>
                  <a:pt x="82" y="46"/>
                </a:cubicBezTo>
                <a:cubicBezTo>
                  <a:pt x="82" y="40"/>
                  <a:pt x="86" y="34"/>
                  <a:pt x="93" y="34"/>
                </a:cubicBezTo>
                <a:cubicBezTo>
                  <a:pt x="93" y="24"/>
                  <a:pt x="93" y="24"/>
                  <a:pt x="93" y="24"/>
                </a:cubicBezTo>
                <a:cubicBezTo>
                  <a:pt x="86" y="24"/>
                  <a:pt x="83" y="18"/>
                  <a:pt x="83" y="12"/>
                </a:cubicBezTo>
                <a:cubicBezTo>
                  <a:pt x="78" y="12"/>
                  <a:pt x="73" y="11"/>
                  <a:pt x="69" y="11"/>
                </a:cubicBezTo>
                <a:close/>
                <a:moveTo>
                  <a:pt x="20" y="45"/>
                </a:moveTo>
                <a:cubicBezTo>
                  <a:pt x="20" y="45"/>
                  <a:pt x="20" y="45"/>
                  <a:pt x="20" y="45"/>
                </a:cubicBezTo>
                <a:cubicBezTo>
                  <a:pt x="20" y="45"/>
                  <a:pt x="20" y="45"/>
                  <a:pt x="20" y="45"/>
                </a:cubicBezTo>
                <a:cubicBezTo>
                  <a:pt x="20" y="45"/>
                  <a:pt x="20" y="45"/>
                  <a:pt x="20" y="45"/>
                </a:cubicBezTo>
                <a:close/>
                <a:moveTo>
                  <a:pt x="54" y="39"/>
                </a:moveTo>
                <a:cubicBezTo>
                  <a:pt x="54" y="36"/>
                  <a:pt x="54" y="36"/>
                  <a:pt x="54" y="36"/>
                </a:cubicBezTo>
                <a:cubicBezTo>
                  <a:pt x="52" y="36"/>
                  <a:pt x="50" y="34"/>
                  <a:pt x="50" y="32"/>
                </a:cubicBezTo>
                <a:cubicBezTo>
                  <a:pt x="50" y="27"/>
                  <a:pt x="50" y="27"/>
                  <a:pt x="50" y="27"/>
                </a:cubicBezTo>
                <a:cubicBezTo>
                  <a:pt x="55" y="27"/>
                  <a:pt x="55" y="27"/>
                  <a:pt x="55" y="27"/>
                </a:cubicBezTo>
                <a:cubicBezTo>
                  <a:pt x="55" y="33"/>
                  <a:pt x="55" y="33"/>
                  <a:pt x="55" y="33"/>
                </a:cubicBezTo>
                <a:cubicBezTo>
                  <a:pt x="55" y="33"/>
                  <a:pt x="55" y="33"/>
                  <a:pt x="56" y="33"/>
                </a:cubicBezTo>
                <a:cubicBezTo>
                  <a:pt x="56" y="33"/>
                  <a:pt x="57" y="33"/>
                  <a:pt x="57" y="33"/>
                </a:cubicBezTo>
                <a:cubicBezTo>
                  <a:pt x="57" y="30"/>
                  <a:pt x="57" y="30"/>
                  <a:pt x="57" y="30"/>
                </a:cubicBezTo>
                <a:cubicBezTo>
                  <a:pt x="57" y="29"/>
                  <a:pt x="57" y="29"/>
                  <a:pt x="56" y="28"/>
                </a:cubicBezTo>
                <a:cubicBezTo>
                  <a:pt x="56" y="28"/>
                  <a:pt x="54" y="26"/>
                  <a:pt x="52" y="24"/>
                </a:cubicBezTo>
                <a:cubicBezTo>
                  <a:pt x="51" y="23"/>
                  <a:pt x="50" y="21"/>
                  <a:pt x="50" y="20"/>
                </a:cubicBezTo>
                <a:cubicBezTo>
                  <a:pt x="50" y="18"/>
                  <a:pt x="50" y="18"/>
                  <a:pt x="50" y="18"/>
                </a:cubicBezTo>
                <a:cubicBezTo>
                  <a:pt x="50" y="16"/>
                  <a:pt x="52" y="14"/>
                  <a:pt x="54" y="14"/>
                </a:cubicBezTo>
                <a:cubicBezTo>
                  <a:pt x="54" y="11"/>
                  <a:pt x="54" y="11"/>
                  <a:pt x="54" y="11"/>
                </a:cubicBezTo>
                <a:cubicBezTo>
                  <a:pt x="49" y="13"/>
                  <a:pt x="45" y="18"/>
                  <a:pt x="45" y="25"/>
                </a:cubicBezTo>
                <a:cubicBezTo>
                  <a:pt x="45" y="32"/>
                  <a:pt x="49" y="38"/>
                  <a:pt x="54" y="39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29" name="Freeform 76"/>
          <p:cNvSpPr>
            <a:spLocks noEditPoints="1"/>
          </p:cNvSpPr>
          <p:nvPr/>
        </p:nvSpPr>
        <p:spPr bwMode="auto">
          <a:xfrm>
            <a:off x="2757488" y="5010150"/>
            <a:ext cx="490537" cy="398463"/>
          </a:xfrm>
          <a:custGeom>
            <a:gdLst>
              <a:gd fmla="*/ 2147483646 w 98" name="T0"/>
              <a:gd fmla="*/ 2147483646 h 97" name="T1"/>
              <a:gd fmla="*/ 2147483646 w 98" name="T2"/>
              <a:gd fmla="*/ 2147483646 h 97" name="T3"/>
              <a:gd fmla="*/ 2147483646 w 98" name="T4"/>
              <a:gd fmla="*/ 2147483646 h 97" name="T5"/>
              <a:gd fmla="*/ 2147483646 w 98" name="T6"/>
              <a:gd fmla="*/ 2147483646 h 97" name="T7"/>
              <a:gd fmla="*/ 2147483646 w 98" name="T8"/>
              <a:gd fmla="*/ 2147483646 h 97" name="T9"/>
              <a:gd fmla="*/ 2147483646 w 98" name="T10"/>
              <a:gd fmla="*/ 2147483646 h 97" name="T11"/>
              <a:gd fmla="*/ 2147483646 w 98" name="T12"/>
              <a:gd fmla="*/ 2147483646 h 97" name="T13"/>
              <a:gd fmla="*/ 2147483646 w 98" name="T14"/>
              <a:gd fmla="*/ 2147483646 h 97" name="T15"/>
              <a:gd fmla="*/ 2147483646 w 98" name="T16"/>
              <a:gd fmla="*/ 2147483646 h 97" name="T17"/>
              <a:gd fmla="*/ 2147483646 w 98" name="T18"/>
              <a:gd fmla="*/ 2147483646 h 97" name="T19"/>
              <a:gd fmla="*/ 2147483646 w 98" name="T20"/>
              <a:gd fmla="*/ 2147483646 h 97" name="T21"/>
              <a:gd fmla="*/ 2147483646 w 98" name="T22"/>
              <a:gd fmla="*/ 2147483646 h 97" name="T23"/>
              <a:gd fmla="*/ 2147483646 w 98" name="T24"/>
              <a:gd fmla="*/ 2147483646 h 97" name="T25"/>
              <a:gd fmla="*/ 2147483646 w 98" name="T26"/>
              <a:gd fmla="*/ 2147483646 h 97" name="T27"/>
              <a:gd fmla="*/ 2147483646 w 98" name="T28"/>
              <a:gd fmla="*/ 2147483646 h 97" name="T29"/>
              <a:gd fmla="*/ 2147483646 w 98" name="T30"/>
              <a:gd fmla="*/ 2147483646 h 97" name="T31"/>
              <a:gd fmla="*/ 2147483646 w 98" name="T32"/>
              <a:gd fmla="*/ 2147483646 h 97" name="T33"/>
              <a:gd fmla="*/ 2147483646 w 98" name="T34"/>
              <a:gd fmla="*/ 2147483646 h 97" name="T35"/>
              <a:gd fmla="*/ 2147483646 w 98" name="T36"/>
              <a:gd fmla="*/ 2147483646 h 97" name="T37"/>
              <a:gd fmla="*/ 2147483646 w 98" name="T38"/>
              <a:gd fmla="*/ 2147483646 h 97" name="T39"/>
              <a:gd fmla="*/ 2147483646 w 98" name="T40"/>
              <a:gd fmla="*/ 2147483646 h 97" name="T41"/>
              <a:gd fmla="*/ 2147483646 w 98" name="T42"/>
              <a:gd fmla="*/ 2147483646 h 97" name="T43"/>
              <a:gd fmla="*/ 2147483646 w 98" name="T44"/>
              <a:gd fmla="*/ 2147483646 h 97" name="T45"/>
              <a:gd fmla="*/ 2147483646 w 98" name="T46"/>
              <a:gd fmla="*/ 2147483646 h 97" name="T47"/>
              <a:gd fmla="*/ 2147483646 w 98" name="T48"/>
              <a:gd fmla="*/ 2147483646 h 97" name="T49"/>
              <a:gd fmla="*/ 2147483646 w 98" name="T50"/>
              <a:gd fmla="*/ 2147483646 h 97" name="T51"/>
              <a:gd fmla="*/ 2147483646 w 98" name="T52"/>
              <a:gd fmla="*/ 2147483646 h 97" name="T53"/>
              <a:gd fmla="*/ 2147483646 w 98" name="T54"/>
              <a:gd fmla="*/ 2147483646 h 97" name="T55"/>
              <a:gd fmla="*/ 2147483646 w 98" name="T56"/>
              <a:gd fmla="*/ 2147483646 h 97" name="T57"/>
              <a:gd fmla="*/ 2147483646 w 98" name="T58"/>
              <a:gd fmla="*/ 2147483646 h 97" name="T59"/>
              <a:gd fmla="*/ 2147483646 w 98" name="T60"/>
              <a:gd fmla="*/ 2147483646 h 97" name="T61"/>
              <a:gd fmla="*/ 2147483646 w 98" name="T62"/>
              <a:gd fmla="*/ 2147483646 h 97" name="T63"/>
              <a:gd fmla="*/ 2147483646 w 98" name="T64"/>
              <a:gd fmla="*/ 2147483646 h 97" name="T65"/>
              <a:gd fmla="*/ 2147483646 w 98" name="T66"/>
              <a:gd fmla="*/ 2147483646 h 97" name="T67"/>
              <a:gd fmla="*/ 2147483646 w 98" name="T68"/>
              <a:gd fmla="*/ 2147483646 h 97" name="T69"/>
              <a:gd fmla="*/ 2147483646 w 98" name="T70"/>
              <a:gd fmla="*/ 2147483646 h 97" name="T71"/>
              <a:gd fmla="*/ 2147483646 w 98" name="T72"/>
              <a:gd fmla="*/ 2147483646 h 97" name="T73"/>
              <a:gd fmla="*/ 2147483646 w 98" name="T74"/>
              <a:gd fmla="*/ 2147483646 h 97" name="T75"/>
              <a:gd fmla="*/ 2147483646 w 98" name="T76"/>
              <a:gd fmla="*/ 2147483646 h 97" name="T77"/>
              <a:gd fmla="*/ 2147483646 w 98" name="T78"/>
              <a:gd fmla="*/ 2147483646 h 97" name="T79"/>
              <a:gd fmla="*/ 2147483646 w 98" name="T80"/>
              <a:gd fmla="*/ 2147483646 h 97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w 98" name="T123"/>
              <a:gd fmla="*/ 0 h 97" name="T124"/>
              <a:gd fmla="*/ 98 w 98" name="T125"/>
              <a:gd fmla="*/ 97 h 97" name="T126"/>
            </a:gdLst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b="T126" l="T123" r="T125" t="T124"/>
            <a:pathLst>
              <a:path h="97" w="98">
                <a:moveTo>
                  <a:pt x="38" y="17"/>
                </a:moveTo>
                <a:cubicBezTo>
                  <a:pt x="61" y="17"/>
                  <a:pt x="61" y="17"/>
                  <a:pt x="61" y="17"/>
                </a:cubicBezTo>
                <a:cubicBezTo>
                  <a:pt x="71" y="0"/>
                  <a:pt x="98" y="9"/>
                  <a:pt x="86" y="33"/>
                </a:cubicBezTo>
                <a:cubicBezTo>
                  <a:pt x="88" y="48"/>
                  <a:pt x="89" y="63"/>
                  <a:pt x="89" y="79"/>
                </a:cubicBezTo>
                <a:cubicBezTo>
                  <a:pt x="76" y="90"/>
                  <a:pt x="63" y="94"/>
                  <a:pt x="49" y="97"/>
                </a:cubicBezTo>
                <a:cubicBezTo>
                  <a:pt x="35" y="94"/>
                  <a:pt x="22" y="90"/>
                  <a:pt x="10" y="79"/>
                </a:cubicBezTo>
                <a:cubicBezTo>
                  <a:pt x="10" y="63"/>
                  <a:pt x="10" y="48"/>
                  <a:pt x="12" y="33"/>
                </a:cubicBezTo>
                <a:cubicBezTo>
                  <a:pt x="0" y="9"/>
                  <a:pt x="27" y="0"/>
                  <a:pt x="38" y="17"/>
                </a:cubicBezTo>
                <a:close/>
                <a:moveTo>
                  <a:pt x="42" y="76"/>
                </a:moveTo>
                <a:cubicBezTo>
                  <a:pt x="42" y="80"/>
                  <a:pt x="42" y="80"/>
                  <a:pt x="42" y="80"/>
                </a:cubicBezTo>
                <a:cubicBezTo>
                  <a:pt x="57" y="80"/>
                  <a:pt x="57" y="80"/>
                  <a:pt x="57" y="80"/>
                </a:cubicBezTo>
                <a:cubicBezTo>
                  <a:pt x="57" y="76"/>
                  <a:pt x="57" y="76"/>
                  <a:pt x="57" y="76"/>
                </a:cubicBezTo>
                <a:cubicBezTo>
                  <a:pt x="42" y="76"/>
                  <a:pt x="42" y="76"/>
                  <a:pt x="42" y="76"/>
                </a:cubicBezTo>
                <a:close/>
                <a:moveTo>
                  <a:pt x="50" y="70"/>
                </a:moveTo>
                <a:cubicBezTo>
                  <a:pt x="56" y="69"/>
                  <a:pt x="59" y="66"/>
                  <a:pt x="56" y="60"/>
                </a:cubicBezTo>
                <a:cubicBezTo>
                  <a:pt x="52" y="60"/>
                  <a:pt x="48" y="60"/>
                  <a:pt x="44" y="60"/>
                </a:cubicBezTo>
                <a:cubicBezTo>
                  <a:pt x="41" y="67"/>
                  <a:pt x="45" y="69"/>
                  <a:pt x="50" y="70"/>
                </a:cubicBezTo>
                <a:close/>
                <a:moveTo>
                  <a:pt x="49" y="86"/>
                </a:moveTo>
                <a:cubicBezTo>
                  <a:pt x="49" y="86"/>
                  <a:pt x="67" y="82"/>
                  <a:pt x="69" y="77"/>
                </a:cubicBezTo>
                <a:cubicBezTo>
                  <a:pt x="71" y="73"/>
                  <a:pt x="66" y="63"/>
                  <a:pt x="59" y="57"/>
                </a:cubicBezTo>
                <a:cubicBezTo>
                  <a:pt x="56" y="54"/>
                  <a:pt x="49" y="55"/>
                  <a:pt x="49" y="55"/>
                </a:cubicBezTo>
                <a:cubicBezTo>
                  <a:pt x="49" y="55"/>
                  <a:pt x="42" y="54"/>
                  <a:pt x="39" y="57"/>
                </a:cubicBezTo>
                <a:cubicBezTo>
                  <a:pt x="32" y="63"/>
                  <a:pt x="27" y="73"/>
                  <a:pt x="29" y="77"/>
                </a:cubicBezTo>
                <a:cubicBezTo>
                  <a:pt x="31" y="82"/>
                  <a:pt x="49" y="86"/>
                  <a:pt x="49" y="86"/>
                </a:cubicBezTo>
                <a:close/>
                <a:moveTo>
                  <a:pt x="26" y="43"/>
                </a:moveTo>
                <a:cubicBezTo>
                  <a:pt x="26" y="43"/>
                  <a:pt x="26" y="50"/>
                  <a:pt x="29" y="51"/>
                </a:cubicBezTo>
                <a:cubicBezTo>
                  <a:pt x="32" y="52"/>
                  <a:pt x="42" y="51"/>
                  <a:pt x="42" y="51"/>
                </a:cubicBezTo>
                <a:cubicBezTo>
                  <a:pt x="42" y="51"/>
                  <a:pt x="39" y="45"/>
                  <a:pt x="35" y="43"/>
                </a:cubicBezTo>
                <a:cubicBezTo>
                  <a:pt x="31" y="42"/>
                  <a:pt x="26" y="43"/>
                  <a:pt x="26" y="43"/>
                </a:cubicBezTo>
                <a:close/>
                <a:moveTo>
                  <a:pt x="74" y="43"/>
                </a:moveTo>
                <a:cubicBezTo>
                  <a:pt x="74" y="43"/>
                  <a:pt x="69" y="42"/>
                  <a:pt x="65" y="43"/>
                </a:cubicBezTo>
                <a:cubicBezTo>
                  <a:pt x="61" y="45"/>
                  <a:pt x="58" y="51"/>
                  <a:pt x="58" y="51"/>
                </a:cubicBezTo>
                <a:cubicBezTo>
                  <a:pt x="58" y="51"/>
                  <a:pt x="68" y="52"/>
                  <a:pt x="71" y="51"/>
                </a:cubicBezTo>
                <a:cubicBezTo>
                  <a:pt x="73" y="50"/>
                  <a:pt x="74" y="43"/>
                  <a:pt x="74" y="43"/>
                </a:cubicBezTo>
                <a:close/>
                <a:moveTo>
                  <a:pt x="67" y="21"/>
                </a:moveTo>
                <a:cubicBezTo>
                  <a:pt x="79" y="29"/>
                  <a:pt x="79" y="29"/>
                  <a:pt x="79" y="29"/>
                </a:cubicBezTo>
                <a:cubicBezTo>
                  <a:pt x="81" y="26"/>
                  <a:pt x="82" y="21"/>
                  <a:pt x="79" y="19"/>
                </a:cubicBezTo>
                <a:cubicBezTo>
                  <a:pt x="76" y="16"/>
                  <a:pt x="71" y="15"/>
                  <a:pt x="67" y="21"/>
                </a:cubicBezTo>
                <a:close/>
                <a:moveTo>
                  <a:pt x="19" y="29"/>
                </a:moveTo>
                <a:cubicBezTo>
                  <a:pt x="31" y="21"/>
                  <a:pt x="31" y="21"/>
                  <a:pt x="31" y="21"/>
                </a:cubicBezTo>
                <a:cubicBezTo>
                  <a:pt x="26" y="13"/>
                  <a:pt x="13" y="17"/>
                  <a:pt x="19" y="29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30" name="Freeform 77"/>
          <p:cNvSpPr>
            <a:spLocks noEditPoints="1"/>
          </p:cNvSpPr>
          <p:nvPr/>
        </p:nvSpPr>
        <p:spPr bwMode="auto">
          <a:xfrm>
            <a:off x="3683000" y="3586163"/>
            <a:ext cx="515938" cy="274637"/>
          </a:xfrm>
          <a:custGeom>
            <a:gdLst>
              <a:gd fmla="*/ 2147483646 w 103" name="T0"/>
              <a:gd fmla="*/ 2147483646 h 67" name="T1"/>
              <a:gd fmla="*/ 2147483646 w 103" name="T2"/>
              <a:gd fmla="*/ 2147483646 h 67" name="T3"/>
              <a:gd fmla="*/ 2147483646 w 103" name="T4"/>
              <a:gd fmla="*/ 2147483646 h 67" name="T5"/>
              <a:gd fmla="*/ 2147483646 w 103" name="T6"/>
              <a:gd fmla="*/ 2147483646 h 67" name="T7"/>
              <a:gd fmla="*/ 2147483646 w 103" name="T8"/>
              <a:gd fmla="*/ 2147483646 h 67" name="T9"/>
              <a:gd fmla="*/ 2147483646 w 103" name="T10"/>
              <a:gd fmla="*/ 2147483646 h 67" name="T11"/>
              <a:gd fmla="*/ 2147483646 w 103" name="T12"/>
              <a:gd fmla="*/ 2147483646 h 67" name="T13"/>
              <a:gd fmla="*/ 2147483646 w 103" name="T14"/>
              <a:gd fmla="*/ 2147483646 h 67" name="T15"/>
              <a:gd fmla="*/ 2147483646 w 103" name="T16"/>
              <a:gd fmla="*/ 2147483646 h 67" name="T17"/>
              <a:gd fmla="*/ 2147483646 w 103" name="T18"/>
              <a:gd fmla="*/ 2147483646 h 67" name="T19"/>
              <a:gd fmla="*/ 2147483646 w 103" name="T20"/>
              <a:gd fmla="*/ 2147483646 h 67" name="T21"/>
              <a:gd fmla="*/ 2147483646 w 103" name="T22"/>
              <a:gd fmla="*/ 2147483646 h 67" name="T23"/>
              <a:gd fmla="*/ 2147483646 w 103" name="T24"/>
              <a:gd fmla="*/ 2147483646 h 67" name="T25"/>
              <a:gd fmla="*/ 2147483646 w 103" name="T26"/>
              <a:gd fmla="*/ 2147483646 h 67" name="T27"/>
              <a:gd fmla="*/ 2147483646 w 103" name="T28"/>
              <a:gd fmla="*/ 0 h 67" name="T29"/>
              <a:gd fmla="*/ 2147483646 w 103" name="T30"/>
              <a:gd fmla="*/ 2147483646 h 67" name="T31"/>
              <a:gd fmla="*/ 0 w 103" name="T32"/>
              <a:gd fmla="*/ 2147483646 h 67" name="T33"/>
              <a:gd fmla="*/ 2147483646 w 103" name="T34"/>
              <a:gd fmla="*/ 2147483646 h 67" name="T35"/>
              <a:gd fmla="*/ 2147483646 w 103" name="T36"/>
              <a:gd fmla="*/ 2147483646 h 67" name="T37"/>
              <a:gd fmla="*/ 2147483646 w 103" name="T38"/>
              <a:gd fmla="*/ 2147483646 h 67" name="T39"/>
              <a:gd fmla="*/ 2147483646 w 103" name="T40"/>
              <a:gd fmla="*/ 2147483646 h 67" name="T41"/>
              <a:gd fmla="*/ 2147483646 w 103" name="T42"/>
              <a:gd fmla="*/ 2147483646 h 67" name="T43"/>
              <a:gd fmla="*/ 2147483646 w 103" name="T44"/>
              <a:gd fmla="*/ 2147483646 h 67" name="T45"/>
              <a:gd fmla="*/ 2147483646 w 103" name="T46"/>
              <a:gd fmla="*/ 2147483646 h 67" name="T47"/>
              <a:gd fmla="*/ 2147483646 w 103" name="T48"/>
              <a:gd fmla="*/ 2147483646 h 67" name="T49"/>
              <a:gd fmla="*/ 2147483646 w 103" name="T50"/>
              <a:gd fmla="*/ 2147483646 h 67" name="T51"/>
              <a:gd fmla="*/ 2147483646 w 103" name="T52"/>
              <a:gd fmla="*/ 2147483646 h 67" name="T53"/>
              <a:gd fmla="*/ 2147483646 w 103" name="T54"/>
              <a:gd fmla="*/ 2147483646 h 67" name="T55"/>
              <a:gd fmla="*/ 2147483646 w 103" name="T56"/>
              <a:gd fmla="*/ 2147483646 h 67" name="T57"/>
              <a:gd fmla="*/ 2147483646 w 103" name="T58"/>
              <a:gd fmla="*/ 2147483646 h 67" name="T59"/>
              <a:gd fmla="*/ 2147483646 w 103" name="T60"/>
              <a:gd fmla="*/ 2147483646 h 67" name="T61"/>
              <a:gd fmla="*/ 2147483646 w 103" name="T62"/>
              <a:gd fmla="*/ 2147483646 h 67" name="T63"/>
              <a:gd fmla="*/ 2147483646 w 103" name="T64"/>
              <a:gd fmla="*/ 2147483646 h 67" name="T65"/>
              <a:gd fmla="*/ 0 60000 65536" name="T66"/>
              <a:gd fmla="*/ 0 60000 65536" name="T67"/>
              <a:gd fmla="*/ 0 60000 65536" name="T68"/>
              <a:gd fmla="*/ 0 60000 65536" name="T69"/>
              <a:gd fmla="*/ 0 60000 65536" name="T70"/>
              <a:gd fmla="*/ 0 60000 65536" name="T71"/>
              <a:gd fmla="*/ 0 60000 65536" name="T72"/>
              <a:gd fmla="*/ 0 60000 65536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w 103" name="T99"/>
              <a:gd fmla="*/ 0 h 67" name="T100"/>
              <a:gd fmla="*/ 103 w 103" name="T101"/>
              <a:gd fmla="*/ 67 h 67" name="T102"/>
            </a:gdLst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b="T102" l="T99" r="T101" t="T100"/>
            <a:pathLst>
              <a:path h="67" w="103">
                <a:moveTo>
                  <a:pt x="36" y="15"/>
                </a:moveTo>
                <a:cubicBezTo>
                  <a:pt x="94" y="15"/>
                  <a:pt x="94" y="15"/>
                  <a:pt x="94" y="15"/>
                </a:cubicBezTo>
                <a:cubicBezTo>
                  <a:pt x="99" y="15"/>
                  <a:pt x="103" y="19"/>
                  <a:pt x="103" y="24"/>
                </a:cubicBezTo>
                <a:cubicBezTo>
                  <a:pt x="103" y="58"/>
                  <a:pt x="103" y="58"/>
                  <a:pt x="103" y="58"/>
                </a:cubicBezTo>
                <a:cubicBezTo>
                  <a:pt x="103" y="63"/>
                  <a:pt x="99" y="67"/>
                  <a:pt x="94" y="67"/>
                </a:cubicBezTo>
                <a:cubicBezTo>
                  <a:pt x="36" y="67"/>
                  <a:pt x="36" y="67"/>
                  <a:pt x="36" y="67"/>
                </a:cubicBezTo>
                <a:cubicBezTo>
                  <a:pt x="31" y="67"/>
                  <a:pt x="27" y="63"/>
                  <a:pt x="27" y="58"/>
                </a:cubicBezTo>
                <a:cubicBezTo>
                  <a:pt x="27" y="24"/>
                  <a:pt x="27" y="24"/>
                  <a:pt x="27" y="24"/>
                </a:cubicBezTo>
                <a:cubicBezTo>
                  <a:pt x="27" y="19"/>
                  <a:pt x="31" y="15"/>
                  <a:pt x="36" y="15"/>
                </a:cubicBezTo>
                <a:close/>
                <a:moveTo>
                  <a:pt x="10" y="47"/>
                </a:moveTo>
                <a:cubicBezTo>
                  <a:pt x="10" y="47"/>
                  <a:pt x="9" y="46"/>
                  <a:pt x="9" y="46"/>
                </a:cubicBezTo>
                <a:cubicBezTo>
                  <a:pt x="9" y="46"/>
                  <a:pt x="9" y="46"/>
                  <a:pt x="9" y="46"/>
                </a:cubicBezTo>
                <a:cubicBezTo>
                  <a:pt x="8" y="45"/>
                  <a:pt x="7" y="44"/>
                  <a:pt x="7" y="43"/>
                </a:cubicBezTo>
                <a:cubicBezTo>
                  <a:pt x="7" y="30"/>
                  <a:pt x="7" y="30"/>
                  <a:pt x="7" y="30"/>
                </a:cubicBezTo>
                <a:cubicBezTo>
                  <a:pt x="21" y="30"/>
                  <a:pt x="21" y="30"/>
                  <a:pt x="21" y="30"/>
                </a:cubicBezTo>
                <a:cubicBezTo>
                  <a:pt x="21" y="17"/>
                  <a:pt x="21" y="17"/>
                  <a:pt x="21" y="17"/>
                </a:cubicBezTo>
                <a:cubicBezTo>
                  <a:pt x="7" y="17"/>
                  <a:pt x="7" y="17"/>
                  <a:pt x="7" y="17"/>
                </a:cubicBezTo>
                <a:cubicBezTo>
                  <a:pt x="7" y="12"/>
                  <a:pt x="7" y="12"/>
                  <a:pt x="7" y="12"/>
                </a:cubicBezTo>
                <a:cubicBezTo>
                  <a:pt x="7" y="11"/>
                  <a:pt x="8" y="10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10" y="9"/>
                  <a:pt x="11" y="8"/>
                  <a:pt x="12" y="8"/>
                </a:cubicBezTo>
                <a:cubicBezTo>
                  <a:pt x="64" y="8"/>
                  <a:pt x="64" y="8"/>
                  <a:pt x="64" y="8"/>
                </a:cubicBezTo>
                <a:cubicBezTo>
                  <a:pt x="65" y="8"/>
                  <a:pt x="66" y="9"/>
                  <a:pt x="67" y="9"/>
                </a:cubicBezTo>
                <a:cubicBezTo>
                  <a:pt x="67" y="9"/>
                  <a:pt x="67" y="9"/>
                  <a:pt x="67" y="9"/>
                </a:cubicBezTo>
                <a:cubicBezTo>
                  <a:pt x="67" y="10"/>
                  <a:pt x="67" y="10"/>
                  <a:pt x="68" y="11"/>
                </a:cubicBezTo>
                <a:cubicBezTo>
                  <a:pt x="75" y="11"/>
                  <a:pt x="75" y="11"/>
                  <a:pt x="75" y="11"/>
                </a:cubicBezTo>
                <a:cubicBezTo>
                  <a:pt x="75" y="8"/>
                  <a:pt x="74" y="6"/>
                  <a:pt x="72" y="4"/>
                </a:cubicBezTo>
                <a:cubicBezTo>
                  <a:pt x="72" y="4"/>
                  <a:pt x="72" y="4"/>
                  <a:pt x="72" y="4"/>
                </a:cubicBezTo>
                <a:cubicBezTo>
                  <a:pt x="70" y="2"/>
                  <a:pt x="67" y="0"/>
                  <a:pt x="64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9" y="0"/>
                  <a:pt x="6" y="2"/>
                  <a:pt x="3" y="4"/>
                </a:cubicBezTo>
                <a:cubicBezTo>
                  <a:pt x="3" y="4"/>
                  <a:pt x="3" y="4"/>
                  <a:pt x="3" y="4"/>
                </a:cubicBezTo>
                <a:cubicBezTo>
                  <a:pt x="1" y="6"/>
                  <a:pt x="0" y="9"/>
                  <a:pt x="0" y="12"/>
                </a:cubicBezTo>
                <a:cubicBezTo>
                  <a:pt x="0" y="43"/>
                  <a:pt x="0" y="43"/>
                  <a:pt x="0" y="43"/>
                </a:cubicBezTo>
                <a:cubicBezTo>
                  <a:pt x="0" y="46"/>
                  <a:pt x="1" y="49"/>
                  <a:pt x="3" y="51"/>
                </a:cubicBezTo>
                <a:cubicBezTo>
                  <a:pt x="3" y="51"/>
                  <a:pt x="3" y="51"/>
                  <a:pt x="3" y="51"/>
                </a:cubicBezTo>
                <a:cubicBezTo>
                  <a:pt x="5" y="53"/>
                  <a:pt x="8" y="55"/>
                  <a:pt x="11" y="55"/>
                </a:cubicBezTo>
                <a:cubicBezTo>
                  <a:pt x="11" y="55"/>
                  <a:pt x="11" y="55"/>
                  <a:pt x="11" y="55"/>
                </a:cubicBezTo>
                <a:cubicBezTo>
                  <a:pt x="22" y="55"/>
                  <a:pt x="22" y="55"/>
                  <a:pt x="22" y="55"/>
                </a:cubicBezTo>
                <a:cubicBezTo>
                  <a:pt x="22" y="47"/>
                  <a:pt x="22" y="47"/>
                  <a:pt x="22" y="47"/>
                </a:cubicBezTo>
                <a:cubicBezTo>
                  <a:pt x="10" y="47"/>
                  <a:pt x="10" y="47"/>
                  <a:pt x="10" y="47"/>
                </a:cubicBezTo>
                <a:close/>
                <a:moveTo>
                  <a:pt x="75" y="22"/>
                </a:moveTo>
                <a:cubicBezTo>
                  <a:pt x="75" y="34"/>
                  <a:pt x="75" y="34"/>
                  <a:pt x="75" y="34"/>
                </a:cubicBezTo>
                <a:cubicBezTo>
                  <a:pt x="96" y="34"/>
                  <a:pt x="96" y="34"/>
                  <a:pt x="96" y="34"/>
                </a:cubicBezTo>
                <a:cubicBezTo>
                  <a:pt x="96" y="22"/>
                  <a:pt x="96" y="22"/>
                  <a:pt x="96" y="22"/>
                </a:cubicBezTo>
                <a:cubicBezTo>
                  <a:pt x="75" y="22"/>
                  <a:pt x="75" y="22"/>
                  <a:pt x="75" y="22"/>
                </a:cubicBezTo>
                <a:close/>
                <a:moveTo>
                  <a:pt x="35" y="50"/>
                </a:moveTo>
                <a:cubicBezTo>
                  <a:pt x="35" y="57"/>
                  <a:pt x="35" y="57"/>
                  <a:pt x="35" y="57"/>
                </a:cubicBezTo>
                <a:cubicBezTo>
                  <a:pt x="47" y="57"/>
                  <a:pt x="47" y="57"/>
                  <a:pt x="47" y="57"/>
                </a:cubicBezTo>
                <a:cubicBezTo>
                  <a:pt x="47" y="50"/>
                  <a:pt x="47" y="50"/>
                  <a:pt x="47" y="50"/>
                </a:cubicBezTo>
                <a:cubicBezTo>
                  <a:pt x="35" y="50"/>
                  <a:pt x="35" y="50"/>
                  <a:pt x="35" y="50"/>
                </a:cubicBezTo>
                <a:close/>
                <a:moveTo>
                  <a:pt x="52" y="50"/>
                </a:moveTo>
                <a:cubicBezTo>
                  <a:pt x="52" y="57"/>
                  <a:pt x="52" y="57"/>
                  <a:pt x="52" y="57"/>
                </a:cubicBezTo>
                <a:cubicBezTo>
                  <a:pt x="64" y="57"/>
                  <a:pt x="64" y="57"/>
                  <a:pt x="64" y="57"/>
                </a:cubicBezTo>
                <a:cubicBezTo>
                  <a:pt x="64" y="50"/>
                  <a:pt x="64" y="50"/>
                  <a:pt x="64" y="50"/>
                </a:cubicBezTo>
                <a:cubicBezTo>
                  <a:pt x="52" y="50"/>
                  <a:pt x="52" y="50"/>
                  <a:pt x="52" y="50"/>
                </a:cubicBezTo>
                <a:close/>
                <a:moveTo>
                  <a:pt x="68" y="50"/>
                </a:moveTo>
                <a:cubicBezTo>
                  <a:pt x="68" y="57"/>
                  <a:pt x="68" y="57"/>
                  <a:pt x="68" y="57"/>
                </a:cubicBezTo>
                <a:cubicBezTo>
                  <a:pt x="80" y="57"/>
                  <a:pt x="80" y="57"/>
                  <a:pt x="80" y="57"/>
                </a:cubicBezTo>
                <a:cubicBezTo>
                  <a:pt x="80" y="50"/>
                  <a:pt x="80" y="50"/>
                  <a:pt x="80" y="50"/>
                </a:cubicBezTo>
                <a:cubicBezTo>
                  <a:pt x="68" y="50"/>
                  <a:pt x="68" y="50"/>
                  <a:pt x="68" y="50"/>
                </a:cubicBezTo>
                <a:close/>
                <a:moveTo>
                  <a:pt x="84" y="50"/>
                </a:moveTo>
                <a:cubicBezTo>
                  <a:pt x="84" y="57"/>
                  <a:pt x="84" y="57"/>
                  <a:pt x="84" y="57"/>
                </a:cubicBezTo>
                <a:cubicBezTo>
                  <a:pt x="96" y="57"/>
                  <a:pt x="96" y="57"/>
                  <a:pt x="96" y="57"/>
                </a:cubicBezTo>
                <a:cubicBezTo>
                  <a:pt x="96" y="50"/>
                  <a:pt x="96" y="50"/>
                  <a:pt x="96" y="50"/>
                </a:cubicBezTo>
                <a:lnTo>
                  <a:pt x="84" y="50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31" name="Freeform 78"/>
          <p:cNvSpPr>
            <a:spLocks noEditPoints="1"/>
          </p:cNvSpPr>
          <p:nvPr/>
        </p:nvSpPr>
        <p:spPr bwMode="auto">
          <a:xfrm>
            <a:off x="3667125" y="4238625"/>
            <a:ext cx="511175" cy="447675"/>
          </a:xfrm>
          <a:custGeom>
            <a:gdLst>
              <a:gd fmla="*/ 2147483646 w 102" name="T0"/>
              <a:gd fmla="*/ 2147483646 h 109" name="T1"/>
              <a:gd fmla="*/ 2147483646 w 102" name="T2"/>
              <a:gd fmla="*/ 2147483646 h 109" name="T3"/>
              <a:gd fmla="*/ 2147483646 w 102" name="T4"/>
              <a:gd fmla="*/ 2147483646 h 109" name="T5"/>
              <a:gd fmla="*/ 2147483646 w 102" name="T6"/>
              <a:gd fmla="*/ 2147483646 h 109" name="T7"/>
              <a:gd fmla="*/ 2147483646 w 102" name="T8"/>
              <a:gd fmla="*/ 2147483646 h 109" name="T9"/>
              <a:gd fmla="*/ 2147483646 w 102" name="T10"/>
              <a:gd fmla="*/ 2147483646 h 109" name="T11"/>
              <a:gd fmla="*/ 2147483646 w 102" name="T12"/>
              <a:gd fmla="*/ 2147483646 h 109" name="T13"/>
              <a:gd fmla="*/ 2147483646 w 102" name="T14"/>
              <a:gd fmla="*/ 2147483646 h 109" name="T15"/>
              <a:gd fmla="*/ 2147483646 w 102" name="T16"/>
              <a:gd fmla="*/ 2147483646 h 109" name="T17"/>
              <a:gd fmla="*/ 2147483646 w 102" name="T18"/>
              <a:gd fmla="*/ 2147483646 h 109" name="T19"/>
              <a:gd fmla="*/ 2147483646 w 102" name="T20"/>
              <a:gd fmla="*/ 2147483646 h 109" name="T21"/>
              <a:gd fmla="*/ 2147483646 w 102" name="T22"/>
              <a:gd fmla="*/ 2147483646 h 109" name="T23"/>
              <a:gd fmla="*/ 2147483646 w 102" name="T24"/>
              <a:gd fmla="*/ 2147483646 h 109" name="T25"/>
              <a:gd fmla="*/ 0 w 102" name="T26"/>
              <a:gd fmla="*/ 2147483646 h 109" name="T27"/>
              <a:gd fmla="*/ 2147483646 w 102" name="T28"/>
              <a:gd fmla="*/ 2147483646 h 109" name="T29"/>
              <a:gd fmla="*/ 2147483646 w 102" name="T30"/>
              <a:gd fmla="*/ 2147483646 h 109" name="T31"/>
              <a:gd fmla="*/ 2147483646 w 102" name="T32"/>
              <a:gd fmla="*/ 2147483646 h 109" name="T33"/>
              <a:gd fmla="*/ 2147483646 w 102" name="T34"/>
              <a:gd fmla="*/ 2147483646 h 109" name="T35"/>
              <a:gd fmla="*/ 2147483646 w 102" name="T36"/>
              <a:gd fmla="*/ 2147483646 h 109" name="T37"/>
              <a:gd fmla="*/ 2147483646 w 102" name="T38"/>
              <a:gd fmla="*/ 2147483646 h 109" name="T39"/>
              <a:gd fmla="*/ 2147483646 w 102" name="T40"/>
              <a:gd fmla="*/ 2147483646 h 109" name="T41"/>
              <a:gd fmla="*/ 2147483646 w 102" name="T42"/>
              <a:gd fmla="*/ 2147483646 h 109" name="T43"/>
              <a:gd fmla="*/ 2147483646 w 102" name="T44"/>
              <a:gd fmla="*/ 2147483646 h 109" name="T45"/>
              <a:gd fmla="*/ 2147483646 w 102" name="T46"/>
              <a:gd fmla="*/ 2147483646 h 109" name="T47"/>
              <a:gd fmla="*/ 2147483646 w 102" name="T48"/>
              <a:gd fmla="*/ 2147483646 h 109" name="T49"/>
              <a:gd fmla="*/ 2147483646 w 102" name="T50"/>
              <a:gd fmla="*/ 2147483646 h 109" name="T51"/>
              <a:gd fmla="*/ 2147483646 w 102" name="T52"/>
              <a:gd fmla="*/ 2147483646 h 109" name="T53"/>
              <a:gd fmla="*/ 2147483646 w 102" name="T54"/>
              <a:gd fmla="*/ 2147483646 h 109" name="T55"/>
              <a:gd fmla="*/ 2147483646 w 102" name="T56"/>
              <a:gd fmla="*/ 2147483646 h 109" name="T57"/>
              <a:gd fmla="*/ 2147483646 w 102" name="T58"/>
              <a:gd fmla="*/ 2147483646 h 109" name="T59"/>
              <a:gd fmla="*/ 2147483646 w 102" name="T60"/>
              <a:gd fmla="*/ 2147483646 h 109" name="T61"/>
              <a:gd fmla="*/ 2147483646 w 102" name="T62"/>
              <a:gd fmla="*/ 2147483646 h 109" name="T63"/>
              <a:gd fmla="*/ 2147483646 w 102" name="T64"/>
              <a:gd fmla="*/ 2147483646 h 109" name="T65"/>
              <a:gd fmla="*/ 2147483646 w 102" name="T66"/>
              <a:gd fmla="*/ 2147483646 h 109" name="T67"/>
              <a:gd fmla="*/ 2147483646 w 102" name="T68"/>
              <a:gd fmla="*/ 2147483646 h 109" name="T69"/>
              <a:gd fmla="*/ 2147483646 w 102" name="T70"/>
              <a:gd fmla="*/ 2147483646 h 109" name="T71"/>
              <a:gd fmla="*/ 2147483646 w 102" name="T72"/>
              <a:gd fmla="*/ 2147483646 h 109" name="T73"/>
              <a:gd fmla="*/ 2147483646 w 102" name="T74"/>
              <a:gd fmla="*/ 2147483646 h 109" name="T75"/>
              <a:gd fmla="*/ 2147483646 w 102" name="T76"/>
              <a:gd fmla="*/ 2147483646 h 109" name="T77"/>
              <a:gd fmla="*/ 2147483646 w 102" name="T78"/>
              <a:gd fmla="*/ 2147483646 h 109" name="T79"/>
              <a:gd fmla="*/ 2147483646 w 102" name="T80"/>
              <a:gd fmla="*/ 2147483646 h 109" name="T81"/>
              <a:gd fmla="*/ 2147483646 w 102" name="T82"/>
              <a:gd fmla="*/ 2147483646 h 109" name="T83"/>
              <a:gd fmla="*/ 2147483646 w 102" name="T84"/>
              <a:gd fmla="*/ 2147483646 h 109" name="T85"/>
              <a:gd fmla="*/ 2147483646 w 102" name="T86"/>
              <a:gd fmla="*/ 2147483646 h 109" name="T87"/>
              <a:gd fmla="*/ 2147483646 w 102" name="T88"/>
              <a:gd fmla="*/ 2147483646 h 109" name="T89"/>
              <a:gd fmla="*/ 2147483646 w 102" name="T90"/>
              <a:gd fmla="*/ 2147483646 h 109" name="T91"/>
              <a:gd fmla="*/ 2147483646 w 102" name="T92"/>
              <a:gd fmla="*/ 2147483646 h 109" name="T93"/>
              <a:gd fmla="*/ 2147483646 w 102" name="T94"/>
              <a:gd fmla="*/ 2147483646 h 109" name="T95"/>
              <a:gd fmla="*/ 2147483646 w 102" name="T96"/>
              <a:gd fmla="*/ 2147483646 h 109" name="T97"/>
              <a:gd fmla="*/ 2147483646 w 102" name="T98"/>
              <a:gd fmla="*/ 2147483646 h 109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w 102" name="T150"/>
              <a:gd fmla="*/ 0 h 109" name="T151"/>
              <a:gd fmla="*/ 102 w 102" name="T152"/>
              <a:gd fmla="*/ 109 h 109" name="T153"/>
            </a:gdLst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b="T153" l="T150" r="T152" t="T151"/>
            <a:pathLst>
              <a:path h="109" w="102">
                <a:moveTo>
                  <a:pt x="82" y="69"/>
                </a:moveTo>
                <a:cubicBezTo>
                  <a:pt x="80" y="70"/>
                  <a:pt x="79" y="70"/>
                  <a:pt x="78" y="71"/>
                </a:cubicBezTo>
                <a:cubicBezTo>
                  <a:pt x="78" y="72"/>
                  <a:pt x="78" y="73"/>
                  <a:pt x="78" y="75"/>
                </a:cubicBezTo>
                <a:cubicBezTo>
                  <a:pt x="79" y="77"/>
                  <a:pt x="81" y="79"/>
                  <a:pt x="83" y="80"/>
                </a:cubicBezTo>
                <a:cubicBezTo>
                  <a:pt x="85" y="82"/>
                  <a:pt x="88" y="82"/>
                  <a:pt x="90" y="82"/>
                </a:cubicBezTo>
                <a:cubicBezTo>
                  <a:pt x="91" y="82"/>
                  <a:pt x="93" y="82"/>
                  <a:pt x="93" y="81"/>
                </a:cubicBezTo>
                <a:cubicBezTo>
                  <a:pt x="94" y="80"/>
                  <a:pt x="94" y="78"/>
                  <a:pt x="93" y="77"/>
                </a:cubicBezTo>
                <a:cubicBezTo>
                  <a:pt x="92" y="75"/>
                  <a:pt x="91" y="73"/>
                  <a:pt x="88" y="72"/>
                </a:cubicBezTo>
                <a:cubicBezTo>
                  <a:pt x="86" y="70"/>
                  <a:pt x="84" y="69"/>
                  <a:pt x="82" y="69"/>
                </a:cubicBezTo>
                <a:close/>
                <a:moveTo>
                  <a:pt x="14" y="54"/>
                </a:moveTo>
                <a:cubicBezTo>
                  <a:pt x="44" y="23"/>
                  <a:pt x="44" y="23"/>
                  <a:pt x="44" y="23"/>
                </a:cubicBezTo>
                <a:cubicBezTo>
                  <a:pt x="44" y="36"/>
                  <a:pt x="44" y="36"/>
                  <a:pt x="44" y="36"/>
                </a:cubicBezTo>
                <a:cubicBezTo>
                  <a:pt x="21" y="60"/>
                  <a:pt x="21" y="60"/>
                  <a:pt x="21" y="60"/>
                </a:cubicBezTo>
                <a:cubicBezTo>
                  <a:pt x="30" y="69"/>
                  <a:pt x="30" y="69"/>
                  <a:pt x="30" y="69"/>
                </a:cubicBezTo>
                <a:cubicBezTo>
                  <a:pt x="30" y="70"/>
                  <a:pt x="31" y="70"/>
                  <a:pt x="32" y="70"/>
                </a:cubicBezTo>
                <a:cubicBezTo>
                  <a:pt x="33" y="70"/>
                  <a:pt x="34" y="70"/>
                  <a:pt x="35" y="69"/>
                </a:cubicBezTo>
                <a:cubicBezTo>
                  <a:pt x="46" y="57"/>
                  <a:pt x="46" y="57"/>
                  <a:pt x="46" y="57"/>
                </a:cubicBezTo>
                <a:cubicBezTo>
                  <a:pt x="48" y="66"/>
                  <a:pt x="48" y="66"/>
                  <a:pt x="48" y="66"/>
                </a:cubicBezTo>
                <a:cubicBezTo>
                  <a:pt x="50" y="67"/>
                  <a:pt x="52" y="69"/>
                  <a:pt x="54" y="71"/>
                </a:cubicBezTo>
                <a:cubicBezTo>
                  <a:pt x="54" y="72"/>
                  <a:pt x="54" y="72"/>
                  <a:pt x="54" y="73"/>
                </a:cubicBezTo>
                <a:cubicBezTo>
                  <a:pt x="54" y="73"/>
                  <a:pt x="54" y="73"/>
                  <a:pt x="54" y="73"/>
                </a:cubicBezTo>
                <a:cubicBezTo>
                  <a:pt x="46" y="68"/>
                  <a:pt x="46" y="68"/>
                  <a:pt x="46" y="68"/>
                </a:cubicBezTo>
                <a:cubicBezTo>
                  <a:pt x="41" y="74"/>
                  <a:pt x="41" y="74"/>
                  <a:pt x="41" y="74"/>
                </a:cubicBezTo>
                <a:cubicBezTo>
                  <a:pt x="38" y="76"/>
                  <a:pt x="35" y="78"/>
                  <a:pt x="32" y="78"/>
                </a:cubicBezTo>
                <a:cubicBezTo>
                  <a:pt x="30" y="78"/>
                  <a:pt x="27" y="77"/>
                  <a:pt x="24" y="74"/>
                </a:cubicBezTo>
                <a:cubicBezTo>
                  <a:pt x="4" y="55"/>
                  <a:pt x="4" y="55"/>
                  <a:pt x="4" y="55"/>
                </a:cubicBezTo>
                <a:cubicBezTo>
                  <a:pt x="4" y="55"/>
                  <a:pt x="4" y="55"/>
                  <a:pt x="4" y="55"/>
                </a:cubicBezTo>
                <a:cubicBezTo>
                  <a:pt x="1" y="53"/>
                  <a:pt x="0" y="50"/>
                  <a:pt x="0" y="47"/>
                </a:cubicBezTo>
                <a:cubicBezTo>
                  <a:pt x="0" y="44"/>
                  <a:pt x="1" y="41"/>
                  <a:pt x="3" y="39"/>
                </a:cubicBezTo>
                <a:cubicBezTo>
                  <a:pt x="3" y="39"/>
                  <a:pt x="3" y="39"/>
                  <a:pt x="3" y="39"/>
                </a:cubicBezTo>
                <a:cubicBezTo>
                  <a:pt x="3" y="39"/>
                  <a:pt x="3" y="39"/>
                  <a:pt x="3" y="39"/>
                </a:cubicBezTo>
                <a:cubicBezTo>
                  <a:pt x="37" y="3"/>
                  <a:pt x="37" y="3"/>
                  <a:pt x="37" y="3"/>
                </a:cubicBezTo>
                <a:cubicBezTo>
                  <a:pt x="39" y="1"/>
                  <a:pt x="42" y="0"/>
                  <a:pt x="45" y="0"/>
                </a:cubicBezTo>
                <a:cubicBezTo>
                  <a:pt x="48" y="0"/>
                  <a:pt x="51" y="1"/>
                  <a:pt x="53" y="3"/>
                </a:cubicBezTo>
                <a:cubicBezTo>
                  <a:pt x="74" y="22"/>
                  <a:pt x="74" y="22"/>
                  <a:pt x="74" y="22"/>
                </a:cubicBezTo>
                <a:cubicBezTo>
                  <a:pt x="74" y="23"/>
                  <a:pt x="74" y="23"/>
                  <a:pt x="74" y="23"/>
                </a:cubicBezTo>
                <a:cubicBezTo>
                  <a:pt x="74" y="23"/>
                  <a:pt x="74" y="23"/>
                  <a:pt x="74" y="23"/>
                </a:cubicBezTo>
                <a:cubicBezTo>
                  <a:pt x="76" y="25"/>
                  <a:pt x="77" y="28"/>
                  <a:pt x="77" y="31"/>
                </a:cubicBezTo>
                <a:cubicBezTo>
                  <a:pt x="77" y="33"/>
                  <a:pt x="76" y="36"/>
                  <a:pt x="74" y="39"/>
                </a:cubicBezTo>
                <a:cubicBezTo>
                  <a:pt x="74" y="39"/>
                  <a:pt x="74" y="39"/>
                  <a:pt x="74" y="39"/>
                </a:cubicBezTo>
                <a:cubicBezTo>
                  <a:pt x="74" y="39"/>
                  <a:pt x="74" y="39"/>
                  <a:pt x="74" y="39"/>
                </a:cubicBezTo>
                <a:cubicBezTo>
                  <a:pt x="74" y="39"/>
                  <a:pt x="74" y="39"/>
                  <a:pt x="74" y="39"/>
                </a:cubicBezTo>
                <a:cubicBezTo>
                  <a:pt x="69" y="32"/>
                  <a:pt x="69" y="32"/>
                  <a:pt x="69" y="32"/>
                </a:cubicBezTo>
                <a:cubicBezTo>
                  <a:pt x="70" y="32"/>
                  <a:pt x="70" y="31"/>
                  <a:pt x="70" y="31"/>
                </a:cubicBezTo>
                <a:cubicBezTo>
                  <a:pt x="70" y="30"/>
                  <a:pt x="69" y="29"/>
                  <a:pt x="68" y="28"/>
                </a:cubicBezTo>
                <a:cubicBezTo>
                  <a:pt x="68" y="28"/>
                  <a:pt x="68" y="28"/>
                  <a:pt x="68" y="28"/>
                </a:cubicBezTo>
                <a:cubicBezTo>
                  <a:pt x="68" y="28"/>
                  <a:pt x="68" y="28"/>
                  <a:pt x="68" y="28"/>
                </a:cubicBezTo>
                <a:cubicBezTo>
                  <a:pt x="48" y="8"/>
                  <a:pt x="48" y="8"/>
                  <a:pt x="48" y="8"/>
                </a:cubicBezTo>
                <a:cubicBezTo>
                  <a:pt x="47" y="8"/>
                  <a:pt x="46" y="7"/>
                  <a:pt x="45" y="7"/>
                </a:cubicBezTo>
                <a:cubicBezTo>
                  <a:pt x="44" y="7"/>
                  <a:pt x="43" y="8"/>
                  <a:pt x="42" y="9"/>
                </a:cubicBezTo>
                <a:cubicBezTo>
                  <a:pt x="9" y="44"/>
                  <a:pt x="9" y="44"/>
                  <a:pt x="9" y="44"/>
                </a:cubicBezTo>
                <a:cubicBezTo>
                  <a:pt x="9" y="44"/>
                  <a:pt x="9" y="44"/>
                  <a:pt x="9" y="44"/>
                </a:cubicBezTo>
                <a:cubicBezTo>
                  <a:pt x="9" y="44"/>
                  <a:pt x="9" y="44"/>
                  <a:pt x="9" y="44"/>
                </a:cubicBezTo>
                <a:cubicBezTo>
                  <a:pt x="8" y="45"/>
                  <a:pt x="8" y="46"/>
                  <a:pt x="8" y="47"/>
                </a:cubicBezTo>
                <a:cubicBezTo>
                  <a:pt x="8" y="48"/>
                  <a:pt x="8" y="49"/>
                  <a:pt x="9" y="49"/>
                </a:cubicBezTo>
                <a:cubicBezTo>
                  <a:pt x="9" y="49"/>
                  <a:pt x="9" y="49"/>
                  <a:pt x="9" y="49"/>
                </a:cubicBezTo>
                <a:cubicBezTo>
                  <a:pt x="14" y="54"/>
                  <a:pt x="14" y="54"/>
                  <a:pt x="14" y="54"/>
                </a:cubicBezTo>
                <a:close/>
                <a:moveTo>
                  <a:pt x="50" y="22"/>
                </a:moveTo>
                <a:cubicBezTo>
                  <a:pt x="51" y="35"/>
                  <a:pt x="51" y="49"/>
                  <a:pt x="51" y="62"/>
                </a:cubicBezTo>
                <a:cubicBezTo>
                  <a:pt x="54" y="64"/>
                  <a:pt x="56" y="66"/>
                  <a:pt x="59" y="69"/>
                </a:cubicBezTo>
                <a:cubicBezTo>
                  <a:pt x="59" y="70"/>
                  <a:pt x="59" y="74"/>
                  <a:pt x="59" y="77"/>
                </a:cubicBezTo>
                <a:cubicBezTo>
                  <a:pt x="57" y="76"/>
                  <a:pt x="56" y="76"/>
                  <a:pt x="54" y="76"/>
                </a:cubicBezTo>
                <a:cubicBezTo>
                  <a:pt x="50" y="76"/>
                  <a:pt x="47" y="78"/>
                  <a:pt x="44" y="81"/>
                </a:cubicBezTo>
                <a:cubicBezTo>
                  <a:pt x="42" y="84"/>
                  <a:pt x="41" y="88"/>
                  <a:pt x="41" y="93"/>
                </a:cubicBezTo>
                <a:cubicBezTo>
                  <a:pt x="41" y="97"/>
                  <a:pt x="43" y="101"/>
                  <a:pt x="45" y="104"/>
                </a:cubicBezTo>
                <a:cubicBezTo>
                  <a:pt x="47" y="107"/>
                  <a:pt x="50" y="109"/>
                  <a:pt x="54" y="109"/>
                </a:cubicBezTo>
                <a:cubicBezTo>
                  <a:pt x="58" y="109"/>
                  <a:pt x="61" y="107"/>
                  <a:pt x="64" y="104"/>
                </a:cubicBezTo>
                <a:cubicBezTo>
                  <a:pt x="65" y="101"/>
                  <a:pt x="66" y="98"/>
                  <a:pt x="67" y="94"/>
                </a:cubicBezTo>
                <a:cubicBezTo>
                  <a:pt x="67" y="94"/>
                  <a:pt x="67" y="94"/>
                  <a:pt x="67" y="94"/>
                </a:cubicBezTo>
                <a:cubicBezTo>
                  <a:pt x="67" y="94"/>
                  <a:pt x="67" y="94"/>
                  <a:pt x="67" y="94"/>
                </a:cubicBezTo>
                <a:cubicBezTo>
                  <a:pt x="67" y="93"/>
                  <a:pt x="67" y="93"/>
                  <a:pt x="67" y="92"/>
                </a:cubicBezTo>
                <a:cubicBezTo>
                  <a:pt x="68" y="40"/>
                  <a:pt x="68" y="40"/>
                  <a:pt x="68" y="40"/>
                </a:cubicBezTo>
                <a:cubicBezTo>
                  <a:pt x="66" y="28"/>
                  <a:pt x="58" y="23"/>
                  <a:pt x="50" y="22"/>
                </a:cubicBezTo>
                <a:close/>
                <a:moveTo>
                  <a:pt x="58" y="59"/>
                </a:moveTo>
                <a:cubicBezTo>
                  <a:pt x="57" y="59"/>
                  <a:pt x="56" y="61"/>
                  <a:pt x="57" y="63"/>
                </a:cubicBezTo>
                <a:cubicBezTo>
                  <a:pt x="58" y="64"/>
                  <a:pt x="60" y="65"/>
                  <a:pt x="61" y="64"/>
                </a:cubicBezTo>
                <a:cubicBezTo>
                  <a:pt x="63" y="63"/>
                  <a:pt x="63" y="61"/>
                  <a:pt x="62" y="60"/>
                </a:cubicBezTo>
                <a:cubicBezTo>
                  <a:pt x="62" y="58"/>
                  <a:pt x="60" y="58"/>
                  <a:pt x="58" y="59"/>
                </a:cubicBezTo>
                <a:close/>
                <a:moveTo>
                  <a:pt x="51" y="86"/>
                </a:moveTo>
                <a:cubicBezTo>
                  <a:pt x="52" y="84"/>
                  <a:pt x="53" y="84"/>
                  <a:pt x="54" y="84"/>
                </a:cubicBezTo>
                <a:cubicBezTo>
                  <a:pt x="55" y="84"/>
                  <a:pt x="56" y="84"/>
                  <a:pt x="57" y="86"/>
                </a:cubicBezTo>
                <a:cubicBezTo>
                  <a:pt x="58" y="87"/>
                  <a:pt x="59" y="90"/>
                  <a:pt x="59" y="92"/>
                </a:cubicBezTo>
                <a:cubicBezTo>
                  <a:pt x="59" y="95"/>
                  <a:pt x="59" y="98"/>
                  <a:pt x="57" y="99"/>
                </a:cubicBezTo>
                <a:cubicBezTo>
                  <a:pt x="56" y="101"/>
                  <a:pt x="55" y="101"/>
                  <a:pt x="54" y="101"/>
                </a:cubicBezTo>
                <a:cubicBezTo>
                  <a:pt x="53" y="102"/>
                  <a:pt x="52" y="101"/>
                  <a:pt x="51" y="99"/>
                </a:cubicBezTo>
                <a:cubicBezTo>
                  <a:pt x="50" y="98"/>
                  <a:pt x="49" y="95"/>
                  <a:pt x="49" y="93"/>
                </a:cubicBezTo>
                <a:cubicBezTo>
                  <a:pt x="49" y="90"/>
                  <a:pt x="50" y="87"/>
                  <a:pt x="51" y="86"/>
                </a:cubicBezTo>
                <a:close/>
                <a:moveTo>
                  <a:pt x="72" y="67"/>
                </a:moveTo>
                <a:cubicBezTo>
                  <a:pt x="72" y="67"/>
                  <a:pt x="72" y="67"/>
                  <a:pt x="72" y="67"/>
                </a:cubicBezTo>
                <a:cubicBezTo>
                  <a:pt x="74" y="64"/>
                  <a:pt x="77" y="62"/>
                  <a:pt x="81" y="62"/>
                </a:cubicBezTo>
                <a:cubicBezTo>
                  <a:pt x="85" y="62"/>
                  <a:pt x="89" y="63"/>
                  <a:pt x="93" y="65"/>
                </a:cubicBezTo>
                <a:cubicBezTo>
                  <a:pt x="96" y="67"/>
                  <a:pt x="99" y="71"/>
                  <a:pt x="100" y="74"/>
                </a:cubicBezTo>
                <a:cubicBezTo>
                  <a:pt x="102" y="78"/>
                  <a:pt x="102" y="82"/>
                  <a:pt x="100" y="85"/>
                </a:cubicBezTo>
                <a:cubicBezTo>
                  <a:pt x="98" y="88"/>
                  <a:pt x="94" y="90"/>
                  <a:pt x="90" y="90"/>
                </a:cubicBezTo>
                <a:cubicBezTo>
                  <a:pt x="87" y="90"/>
                  <a:pt x="84" y="89"/>
                  <a:pt x="81" y="88"/>
                </a:cubicBezTo>
                <a:cubicBezTo>
                  <a:pt x="81" y="88"/>
                  <a:pt x="81" y="88"/>
                  <a:pt x="81" y="88"/>
                </a:cubicBezTo>
                <a:cubicBezTo>
                  <a:pt x="80" y="87"/>
                  <a:pt x="80" y="87"/>
                  <a:pt x="80" y="87"/>
                </a:cubicBezTo>
                <a:cubicBezTo>
                  <a:pt x="80" y="87"/>
                  <a:pt x="79" y="87"/>
                  <a:pt x="79" y="87"/>
                </a:cubicBezTo>
                <a:cubicBezTo>
                  <a:pt x="71" y="82"/>
                  <a:pt x="71" y="82"/>
                  <a:pt x="71" y="82"/>
                </a:cubicBezTo>
                <a:lnTo>
                  <a:pt x="72" y="67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32" name="Freeform 79"/>
          <p:cNvSpPr>
            <a:spLocks noEditPoints="1"/>
          </p:cNvSpPr>
          <p:nvPr/>
        </p:nvSpPr>
        <p:spPr bwMode="auto">
          <a:xfrm>
            <a:off x="2749550" y="4222750"/>
            <a:ext cx="488950" cy="452438"/>
          </a:xfrm>
          <a:custGeom>
            <a:gdLst>
              <a:gd fmla="*/ 2147483646 w 98" name="T0"/>
              <a:gd fmla="*/ 2147483646 h 110" name="T1"/>
              <a:gd fmla="*/ 2147483646 w 98" name="T2"/>
              <a:gd fmla="*/ 2147483646 h 110" name="T3"/>
              <a:gd fmla="*/ 2147483646 w 98" name="T4"/>
              <a:gd fmla="*/ 2147483646 h 110" name="T5"/>
              <a:gd fmla="*/ 2147483646 w 98" name="T6"/>
              <a:gd fmla="*/ 0 h 110" name="T7"/>
              <a:gd fmla="*/ 2147483646 w 98" name="T8"/>
              <a:gd fmla="*/ 2147483646 h 110" name="T9"/>
              <a:gd fmla="*/ 2147483646 w 98" name="T10"/>
              <a:gd fmla="*/ 2147483646 h 110" name="T11"/>
              <a:gd fmla="*/ 2147483646 w 98" name="T12"/>
              <a:gd fmla="*/ 2147483646 h 110" name="T13"/>
              <a:gd fmla="*/ 2147483646 w 98" name="T14"/>
              <a:gd fmla="*/ 2147483646 h 110" name="T15"/>
              <a:gd fmla="*/ 2147483646 w 98" name="T16"/>
              <a:gd fmla="*/ 2147483646 h 110" name="T17"/>
              <a:gd fmla="*/ 2147483646 w 98" name="T18"/>
              <a:gd fmla="*/ 2147483646 h 110" name="T19"/>
              <a:gd fmla="*/ 2147483646 w 98" name="T20"/>
              <a:gd fmla="*/ 2147483646 h 110" name="T21"/>
              <a:gd fmla="*/ 2147483646 w 98" name="T22"/>
              <a:gd fmla="*/ 2147483646 h 110" name="T23"/>
              <a:gd fmla="*/ 2147483646 w 98" name="T24"/>
              <a:gd fmla="*/ 2147483646 h 110" name="T25"/>
              <a:gd fmla="*/ 2147483646 w 98" name="T26"/>
              <a:gd fmla="*/ 2147483646 h 110" name="T27"/>
              <a:gd fmla="*/ 2147483646 w 98" name="T28"/>
              <a:gd fmla="*/ 2147483646 h 110" name="T29"/>
              <a:gd fmla="*/ 2147483646 w 98" name="T30"/>
              <a:gd fmla="*/ 2147483646 h 110" name="T31"/>
              <a:gd fmla="*/ 2147483646 w 98" name="T32"/>
              <a:gd fmla="*/ 2147483646 h 110" name="T33"/>
              <a:gd fmla="*/ 2147483646 w 98" name="T34"/>
              <a:gd fmla="*/ 2147483646 h 110" name="T35"/>
              <a:gd fmla="*/ 2147483646 w 98" name="T36"/>
              <a:gd fmla="*/ 2147483646 h 110" name="T37"/>
              <a:gd fmla="*/ 2147483646 w 98" name="T38"/>
              <a:gd fmla="*/ 2147483646 h 110" name="T39"/>
              <a:gd fmla="*/ 2147483646 w 98" name="T40"/>
              <a:gd fmla="*/ 2147483646 h 110" name="T41"/>
              <a:gd fmla="*/ 2147483646 w 98" name="T42"/>
              <a:gd fmla="*/ 2147483646 h 110" name="T43"/>
              <a:gd fmla="*/ 2147483646 w 98" name="T44"/>
              <a:gd fmla="*/ 2147483646 h 110" name="T45"/>
              <a:gd fmla="*/ 2147483646 w 98" name="T46"/>
              <a:gd fmla="*/ 2147483646 h 110" name="T47"/>
              <a:gd fmla="*/ 2147483646 w 98" name="T48"/>
              <a:gd fmla="*/ 2147483646 h 110" name="T49"/>
              <a:gd fmla="*/ 2147483646 w 98" name="T50"/>
              <a:gd fmla="*/ 2147483646 h 110" name="T51"/>
              <a:gd fmla="*/ 0 w 98" name="T52"/>
              <a:gd fmla="*/ 2147483646 h 110" name="T53"/>
              <a:gd fmla="*/ 2147483646 w 98" name="T54"/>
              <a:gd fmla="*/ 2147483646 h 110" name="T55"/>
              <a:gd fmla="*/ 2147483646 w 98" name="T56"/>
              <a:gd fmla="*/ 2147483646 h 110" name="T57"/>
              <a:gd fmla="*/ 2147483646 w 98" name="T58"/>
              <a:gd fmla="*/ 2147483646 h 110" name="T59"/>
              <a:gd fmla="*/ 2147483646 w 98" name="T60"/>
              <a:gd fmla="*/ 2147483646 h 110" name="T61"/>
              <a:gd fmla="*/ 2147483646 w 98" name="T62"/>
              <a:gd fmla="*/ 2147483646 h 110" name="T63"/>
              <a:gd fmla="*/ 2147483646 w 98" name="T64"/>
              <a:gd fmla="*/ 2147483646 h 110" name="T65"/>
              <a:gd fmla="*/ 2147483646 w 98" name="T66"/>
              <a:gd fmla="*/ 2147483646 h 110" name="T67"/>
              <a:gd fmla="*/ 2147483646 w 98" name="T68"/>
              <a:gd fmla="*/ 2147483646 h 110" name="T69"/>
              <a:gd fmla="*/ 2147483646 w 98" name="T70"/>
              <a:gd fmla="*/ 2147483646 h 110" name="T71"/>
              <a:gd fmla="*/ 2147483646 w 98" name="T72"/>
              <a:gd fmla="*/ 2147483646 h 110" name="T73"/>
              <a:gd fmla="*/ 0 w 98" name="T74"/>
              <a:gd fmla="*/ 2147483646 h 110" name="T75"/>
              <a:gd fmla="*/ 2147483646 w 98" name="T76"/>
              <a:gd fmla="*/ 2147483646 h 110" name="T77"/>
              <a:gd fmla="*/ 2147483646 w 98" name="T78"/>
              <a:gd fmla="*/ 2147483646 h 110" name="T79"/>
              <a:gd fmla="*/ 2147483646 w 98" name="T80"/>
              <a:gd fmla="*/ 2147483646 h 110" name="T81"/>
              <a:gd fmla="*/ 2147483646 w 98" name="T82"/>
              <a:gd fmla="*/ 2147483646 h 110" name="T83"/>
              <a:gd fmla="*/ 2147483646 w 98" name="T84"/>
              <a:gd fmla="*/ 2147483646 h 110" name="T85"/>
              <a:gd fmla="*/ 2147483646 w 98" name="T86"/>
              <a:gd fmla="*/ 2147483646 h 110" name="T87"/>
              <a:gd fmla="*/ 2147483646 w 98" name="T88"/>
              <a:gd fmla="*/ 2147483646 h 110" name="T89"/>
              <a:gd fmla="*/ 2147483646 w 98" name="T90"/>
              <a:gd fmla="*/ 2147483646 h 110" name="T91"/>
              <a:gd fmla="*/ 2147483646 w 98" name="T92"/>
              <a:gd fmla="*/ 2147483646 h 110" name="T93"/>
              <a:gd fmla="*/ 2147483646 w 98" name="T94"/>
              <a:gd fmla="*/ 2147483646 h 110" name="T95"/>
              <a:gd fmla="*/ 2147483646 w 98" name="T96"/>
              <a:gd fmla="*/ 2147483646 h 110" name="T97"/>
              <a:gd fmla="*/ 2147483646 w 98" name="T98"/>
              <a:gd fmla="*/ 2147483646 h 110" name="T99"/>
              <a:gd fmla="*/ 2147483646 w 98" name="T100"/>
              <a:gd fmla="*/ 2147483646 h 110" name="T101"/>
              <a:gd fmla="*/ 2147483646 w 98" name="T102"/>
              <a:gd fmla="*/ 2147483646 h 110" name="T103"/>
              <a:gd fmla="*/ 2147483646 w 98" name="T104"/>
              <a:gd fmla="*/ 2147483646 h 110" name="T105"/>
              <a:gd fmla="*/ 2147483646 w 98" name="T106"/>
              <a:gd fmla="*/ 2147483646 h 110" name="T107"/>
              <a:gd fmla="*/ 2147483646 w 98" name="T108"/>
              <a:gd fmla="*/ 2147483646 h 110" name="T109"/>
              <a:gd fmla="*/ 2147483646 w 98" name="T110"/>
              <a:gd fmla="*/ 2147483646 h 110" name="T111"/>
              <a:gd fmla="*/ 2147483646 w 98" name="T112"/>
              <a:gd fmla="*/ 2147483646 h 110" name="T113"/>
              <a:gd fmla="*/ 2147483646 w 98" name="T114"/>
              <a:gd fmla="*/ 2147483646 h 110" name="T115"/>
              <a:gd fmla="*/ 2147483646 w 98" name="T116"/>
              <a:gd fmla="*/ 2147483646 h 110" name="T117"/>
              <a:gd fmla="*/ 2147483646 w 98" name="T118"/>
              <a:gd fmla="*/ 2147483646 h 110" name="T119"/>
              <a:gd fmla="*/ 2147483646 w 98" name="T120"/>
              <a:gd fmla="*/ 2147483646 h 110" name="T121"/>
              <a:gd fmla="*/ 2147483646 w 98" name="T122"/>
              <a:gd fmla="*/ 2147483646 h 110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98" name="T186"/>
              <a:gd fmla="*/ 0 h 110" name="T187"/>
              <a:gd fmla="*/ 98 w 98" name="T188"/>
              <a:gd fmla="*/ 110 h 110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10" w="98">
                <a:moveTo>
                  <a:pt x="23" y="44"/>
                </a:moveTo>
                <a:cubicBezTo>
                  <a:pt x="23" y="30"/>
                  <a:pt x="23" y="30"/>
                  <a:pt x="23" y="30"/>
                </a:cubicBezTo>
                <a:cubicBezTo>
                  <a:pt x="18" y="29"/>
                  <a:pt x="14" y="27"/>
                  <a:pt x="11" y="25"/>
                </a:cubicBezTo>
                <a:cubicBezTo>
                  <a:pt x="9" y="23"/>
                  <a:pt x="8" y="20"/>
                  <a:pt x="8" y="16"/>
                </a:cubicBezTo>
                <a:cubicBezTo>
                  <a:pt x="8" y="13"/>
                  <a:pt x="9" y="10"/>
                  <a:pt x="12" y="8"/>
                </a:cubicBezTo>
                <a:cubicBezTo>
                  <a:pt x="15" y="5"/>
                  <a:pt x="18" y="4"/>
                  <a:pt x="23" y="4"/>
                </a:cubicBezTo>
                <a:cubicBezTo>
                  <a:pt x="23" y="0"/>
                  <a:pt x="23" y="0"/>
                  <a:pt x="23" y="0"/>
                </a:cubicBezTo>
                <a:cubicBezTo>
                  <a:pt x="28" y="0"/>
                  <a:pt x="28" y="0"/>
                  <a:pt x="28" y="0"/>
                </a:cubicBezTo>
                <a:cubicBezTo>
                  <a:pt x="28" y="4"/>
                  <a:pt x="28" y="4"/>
                  <a:pt x="28" y="4"/>
                </a:cubicBezTo>
                <a:cubicBezTo>
                  <a:pt x="33" y="4"/>
                  <a:pt x="36" y="5"/>
                  <a:pt x="38" y="7"/>
                </a:cubicBezTo>
                <a:cubicBezTo>
                  <a:pt x="41" y="9"/>
                  <a:pt x="43" y="11"/>
                  <a:pt x="43" y="15"/>
                </a:cubicBezTo>
                <a:cubicBezTo>
                  <a:pt x="33" y="16"/>
                  <a:pt x="33" y="16"/>
                  <a:pt x="33" y="16"/>
                </a:cubicBezTo>
                <a:cubicBezTo>
                  <a:pt x="33" y="13"/>
                  <a:pt x="31" y="11"/>
                  <a:pt x="28" y="11"/>
                </a:cubicBezTo>
                <a:cubicBezTo>
                  <a:pt x="28" y="23"/>
                  <a:pt x="28" y="23"/>
                  <a:pt x="28" y="23"/>
                </a:cubicBezTo>
                <a:cubicBezTo>
                  <a:pt x="35" y="24"/>
                  <a:pt x="39" y="26"/>
                  <a:pt x="41" y="28"/>
                </a:cubicBezTo>
                <a:cubicBezTo>
                  <a:pt x="44" y="30"/>
                  <a:pt x="45" y="33"/>
                  <a:pt x="45" y="37"/>
                </a:cubicBezTo>
                <a:cubicBezTo>
                  <a:pt x="45" y="41"/>
                  <a:pt x="43" y="44"/>
                  <a:pt x="40" y="46"/>
                </a:cubicBezTo>
                <a:cubicBezTo>
                  <a:pt x="38" y="49"/>
                  <a:pt x="34" y="51"/>
                  <a:pt x="28" y="51"/>
                </a:cubicBezTo>
                <a:cubicBezTo>
                  <a:pt x="28" y="57"/>
                  <a:pt x="28" y="57"/>
                  <a:pt x="28" y="57"/>
                </a:cubicBezTo>
                <a:cubicBezTo>
                  <a:pt x="23" y="57"/>
                  <a:pt x="23" y="57"/>
                  <a:pt x="23" y="57"/>
                </a:cubicBezTo>
                <a:cubicBezTo>
                  <a:pt x="23" y="51"/>
                  <a:pt x="23" y="51"/>
                  <a:pt x="23" y="51"/>
                </a:cubicBezTo>
                <a:cubicBezTo>
                  <a:pt x="18" y="51"/>
                  <a:pt x="15" y="50"/>
                  <a:pt x="12" y="47"/>
                </a:cubicBezTo>
                <a:cubicBezTo>
                  <a:pt x="9" y="45"/>
                  <a:pt x="7" y="42"/>
                  <a:pt x="6" y="38"/>
                </a:cubicBezTo>
                <a:cubicBezTo>
                  <a:pt x="17" y="37"/>
                  <a:pt x="17" y="37"/>
                  <a:pt x="17" y="37"/>
                </a:cubicBezTo>
                <a:cubicBezTo>
                  <a:pt x="17" y="38"/>
                  <a:pt x="18" y="40"/>
                  <a:pt x="19" y="41"/>
                </a:cubicBezTo>
                <a:cubicBezTo>
                  <a:pt x="20" y="42"/>
                  <a:pt x="21" y="43"/>
                  <a:pt x="23" y="44"/>
                </a:cubicBezTo>
                <a:close/>
                <a:moveTo>
                  <a:pt x="58" y="94"/>
                </a:moveTo>
                <a:cubicBezTo>
                  <a:pt x="71" y="94"/>
                  <a:pt x="71" y="94"/>
                  <a:pt x="71" y="94"/>
                </a:cubicBezTo>
                <a:cubicBezTo>
                  <a:pt x="71" y="90"/>
                  <a:pt x="71" y="90"/>
                  <a:pt x="71" y="90"/>
                </a:cubicBezTo>
                <a:cubicBezTo>
                  <a:pt x="58" y="90"/>
                  <a:pt x="58" y="90"/>
                  <a:pt x="58" y="90"/>
                </a:cubicBezTo>
                <a:cubicBezTo>
                  <a:pt x="58" y="86"/>
                  <a:pt x="58" y="86"/>
                  <a:pt x="58" y="86"/>
                </a:cubicBezTo>
                <a:cubicBezTo>
                  <a:pt x="69" y="86"/>
                  <a:pt x="69" y="86"/>
                  <a:pt x="69" y="86"/>
                </a:cubicBezTo>
                <a:cubicBezTo>
                  <a:pt x="55" y="65"/>
                  <a:pt x="55" y="65"/>
                  <a:pt x="55" y="65"/>
                </a:cubicBezTo>
                <a:cubicBezTo>
                  <a:pt x="65" y="65"/>
                  <a:pt x="65" y="65"/>
                  <a:pt x="65" y="65"/>
                </a:cubicBezTo>
                <a:cubicBezTo>
                  <a:pt x="76" y="82"/>
                  <a:pt x="76" y="82"/>
                  <a:pt x="76" y="82"/>
                </a:cubicBezTo>
                <a:cubicBezTo>
                  <a:pt x="87" y="65"/>
                  <a:pt x="87" y="65"/>
                  <a:pt x="87" y="65"/>
                </a:cubicBezTo>
                <a:cubicBezTo>
                  <a:pt x="98" y="65"/>
                  <a:pt x="98" y="65"/>
                  <a:pt x="98" y="65"/>
                </a:cubicBezTo>
                <a:cubicBezTo>
                  <a:pt x="84" y="86"/>
                  <a:pt x="84" y="86"/>
                  <a:pt x="84" y="86"/>
                </a:cubicBezTo>
                <a:cubicBezTo>
                  <a:pt x="97" y="86"/>
                  <a:pt x="97" y="86"/>
                  <a:pt x="97" y="86"/>
                </a:cubicBezTo>
                <a:cubicBezTo>
                  <a:pt x="97" y="90"/>
                  <a:pt x="97" y="90"/>
                  <a:pt x="97" y="90"/>
                </a:cubicBezTo>
                <a:cubicBezTo>
                  <a:pt x="82" y="90"/>
                  <a:pt x="82" y="90"/>
                  <a:pt x="82" y="90"/>
                </a:cubicBezTo>
                <a:cubicBezTo>
                  <a:pt x="82" y="94"/>
                  <a:pt x="82" y="94"/>
                  <a:pt x="82" y="94"/>
                </a:cubicBezTo>
                <a:cubicBezTo>
                  <a:pt x="97" y="94"/>
                  <a:pt x="97" y="94"/>
                  <a:pt x="97" y="94"/>
                </a:cubicBezTo>
                <a:cubicBezTo>
                  <a:pt x="97" y="98"/>
                  <a:pt x="97" y="98"/>
                  <a:pt x="97" y="98"/>
                </a:cubicBezTo>
                <a:cubicBezTo>
                  <a:pt x="82" y="98"/>
                  <a:pt x="82" y="98"/>
                  <a:pt x="82" y="98"/>
                </a:cubicBezTo>
                <a:cubicBezTo>
                  <a:pt x="82" y="110"/>
                  <a:pt x="82" y="110"/>
                  <a:pt x="82" y="110"/>
                </a:cubicBezTo>
                <a:cubicBezTo>
                  <a:pt x="71" y="110"/>
                  <a:pt x="71" y="110"/>
                  <a:pt x="71" y="110"/>
                </a:cubicBezTo>
                <a:cubicBezTo>
                  <a:pt x="71" y="98"/>
                  <a:pt x="71" y="98"/>
                  <a:pt x="71" y="98"/>
                </a:cubicBezTo>
                <a:cubicBezTo>
                  <a:pt x="58" y="98"/>
                  <a:pt x="58" y="98"/>
                  <a:pt x="58" y="98"/>
                </a:cubicBezTo>
                <a:cubicBezTo>
                  <a:pt x="58" y="94"/>
                  <a:pt x="58" y="94"/>
                  <a:pt x="58" y="94"/>
                </a:cubicBezTo>
                <a:close/>
                <a:moveTo>
                  <a:pt x="0" y="89"/>
                </a:moveTo>
                <a:cubicBezTo>
                  <a:pt x="5" y="89"/>
                  <a:pt x="5" y="89"/>
                  <a:pt x="5" y="89"/>
                </a:cubicBezTo>
                <a:cubicBezTo>
                  <a:pt x="5" y="88"/>
                  <a:pt x="5" y="86"/>
                  <a:pt x="5" y="85"/>
                </a:cubicBezTo>
                <a:cubicBezTo>
                  <a:pt x="0" y="85"/>
                  <a:pt x="0" y="85"/>
                  <a:pt x="0" y="85"/>
                </a:cubicBezTo>
                <a:cubicBezTo>
                  <a:pt x="0" y="81"/>
                  <a:pt x="0" y="81"/>
                  <a:pt x="0" y="81"/>
                </a:cubicBezTo>
                <a:cubicBezTo>
                  <a:pt x="6" y="81"/>
                  <a:pt x="6" y="81"/>
                  <a:pt x="6" y="81"/>
                </a:cubicBezTo>
                <a:cubicBezTo>
                  <a:pt x="8" y="71"/>
                  <a:pt x="16" y="62"/>
                  <a:pt x="30" y="62"/>
                </a:cubicBezTo>
                <a:cubicBezTo>
                  <a:pt x="37" y="62"/>
                  <a:pt x="43" y="65"/>
                  <a:pt x="48" y="69"/>
                </a:cubicBezTo>
                <a:cubicBezTo>
                  <a:pt x="48" y="70"/>
                  <a:pt x="49" y="70"/>
                  <a:pt x="49" y="71"/>
                </a:cubicBezTo>
                <a:cubicBezTo>
                  <a:pt x="42" y="75"/>
                  <a:pt x="42" y="75"/>
                  <a:pt x="42" y="75"/>
                </a:cubicBezTo>
                <a:cubicBezTo>
                  <a:pt x="42" y="75"/>
                  <a:pt x="42" y="75"/>
                  <a:pt x="42" y="74"/>
                </a:cubicBezTo>
                <a:cubicBezTo>
                  <a:pt x="39" y="71"/>
                  <a:pt x="35" y="70"/>
                  <a:pt x="30" y="70"/>
                </a:cubicBezTo>
                <a:cubicBezTo>
                  <a:pt x="22" y="70"/>
                  <a:pt x="17" y="75"/>
                  <a:pt x="15" y="81"/>
                </a:cubicBezTo>
                <a:cubicBezTo>
                  <a:pt x="37" y="81"/>
                  <a:pt x="37" y="81"/>
                  <a:pt x="37" y="81"/>
                </a:cubicBezTo>
                <a:cubicBezTo>
                  <a:pt x="37" y="85"/>
                  <a:pt x="37" y="85"/>
                  <a:pt x="37" y="85"/>
                </a:cubicBezTo>
                <a:cubicBezTo>
                  <a:pt x="14" y="85"/>
                  <a:pt x="14" y="85"/>
                  <a:pt x="14" y="85"/>
                </a:cubicBezTo>
                <a:cubicBezTo>
                  <a:pt x="14" y="86"/>
                  <a:pt x="14" y="88"/>
                  <a:pt x="14" y="89"/>
                </a:cubicBezTo>
                <a:cubicBezTo>
                  <a:pt x="37" y="89"/>
                  <a:pt x="37" y="89"/>
                  <a:pt x="37" y="89"/>
                </a:cubicBezTo>
                <a:cubicBezTo>
                  <a:pt x="37" y="93"/>
                  <a:pt x="37" y="93"/>
                  <a:pt x="37" y="93"/>
                </a:cubicBezTo>
                <a:cubicBezTo>
                  <a:pt x="15" y="93"/>
                  <a:pt x="15" y="93"/>
                  <a:pt x="15" y="93"/>
                </a:cubicBezTo>
                <a:cubicBezTo>
                  <a:pt x="18" y="99"/>
                  <a:pt x="22" y="103"/>
                  <a:pt x="30" y="103"/>
                </a:cubicBezTo>
                <a:cubicBezTo>
                  <a:pt x="34" y="103"/>
                  <a:pt x="37" y="102"/>
                  <a:pt x="40" y="100"/>
                </a:cubicBezTo>
                <a:cubicBezTo>
                  <a:pt x="47" y="104"/>
                  <a:pt x="47" y="104"/>
                  <a:pt x="47" y="104"/>
                </a:cubicBezTo>
                <a:cubicBezTo>
                  <a:pt x="42" y="108"/>
                  <a:pt x="36" y="110"/>
                  <a:pt x="30" y="110"/>
                </a:cubicBezTo>
                <a:cubicBezTo>
                  <a:pt x="17" y="110"/>
                  <a:pt x="9" y="103"/>
                  <a:pt x="6" y="93"/>
                </a:cubicBezTo>
                <a:cubicBezTo>
                  <a:pt x="0" y="93"/>
                  <a:pt x="0" y="93"/>
                  <a:pt x="0" y="93"/>
                </a:cubicBezTo>
                <a:cubicBezTo>
                  <a:pt x="0" y="89"/>
                  <a:pt x="0" y="89"/>
                  <a:pt x="0" y="89"/>
                </a:cubicBezTo>
                <a:close/>
                <a:moveTo>
                  <a:pt x="54" y="29"/>
                </a:moveTo>
                <a:cubicBezTo>
                  <a:pt x="58" y="29"/>
                  <a:pt x="58" y="29"/>
                  <a:pt x="58" y="29"/>
                </a:cubicBezTo>
                <a:cubicBezTo>
                  <a:pt x="57" y="27"/>
                  <a:pt x="56" y="24"/>
                  <a:pt x="56" y="22"/>
                </a:cubicBezTo>
                <a:cubicBezTo>
                  <a:pt x="56" y="18"/>
                  <a:pt x="56" y="15"/>
                  <a:pt x="58" y="12"/>
                </a:cubicBezTo>
                <a:cubicBezTo>
                  <a:pt x="60" y="9"/>
                  <a:pt x="63" y="6"/>
                  <a:pt x="67" y="5"/>
                </a:cubicBezTo>
                <a:cubicBezTo>
                  <a:pt x="70" y="4"/>
                  <a:pt x="72" y="3"/>
                  <a:pt x="75" y="3"/>
                </a:cubicBezTo>
                <a:cubicBezTo>
                  <a:pt x="80" y="3"/>
                  <a:pt x="84" y="3"/>
                  <a:pt x="88" y="5"/>
                </a:cubicBezTo>
                <a:cubicBezTo>
                  <a:pt x="91" y="7"/>
                  <a:pt x="94" y="10"/>
                  <a:pt x="96" y="13"/>
                </a:cubicBezTo>
                <a:cubicBezTo>
                  <a:pt x="87" y="16"/>
                  <a:pt x="87" y="16"/>
                  <a:pt x="87" y="16"/>
                </a:cubicBezTo>
                <a:cubicBezTo>
                  <a:pt x="86" y="14"/>
                  <a:pt x="84" y="13"/>
                  <a:pt x="82" y="12"/>
                </a:cubicBezTo>
                <a:cubicBezTo>
                  <a:pt x="81" y="11"/>
                  <a:pt x="78" y="11"/>
                  <a:pt x="76" y="11"/>
                </a:cubicBezTo>
                <a:cubicBezTo>
                  <a:pt x="74" y="11"/>
                  <a:pt x="73" y="11"/>
                  <a:pt x="71" y="12"/>
                </a:cubicBezTo>
                <a:cubicBezTo>
                  <a:pt x="69" y="13"/>
                  <a:pt x="68" y="14"/>
                  <a:pt x="67" y="15"/>
                </a:cubicBezTo>
                <a:cubicBezTo>
                  <a:pt x="66" y="17"/>
                  <a:pt x="66" y="19"/>
                  <a:pt x="66" y="21"/>
                </a:cubicBezTo>
                <a:cubicBezTo>
                  <a:pt x="66" y="23"/>
                  <a:pt x="67" y="25"/>
                  <a:pt x="68" y="27"/>
                </a:cubicBezTo>
                <a:cubicBezTo>
                  <a:pt x="68" y="28"/>
                  <a:pt x="69" y="28"/>
                  <a:pt x="69" y="29"/>
                </a:cubicBezTo>
                <a:cubicBezTo>
                  <a:pt x="83" y="29"/>
                  <a:pt x="83" y="29"/>
                  <a:pt x="83" y="29"/>
                </a:cubicBezTo>
                <a:cubicBezTo>
                  <a:pt x="83" y="34"/>
                  <a:pt x="83" y="34"/>
                  <a:pt x="83" y="34"/>
                </a:cubicBezTo>
                <a:cubicBezTo>
                  <a:pt x="71" y="34"/>
                  <a:pt x="71" y="34"/>
                  <a:pt x="71" y="34"/>
                </a:cubicBezTo>
                <a:cubicBezTo>
                  <a:pt x="72" y="36"/>
                  <a:pt x="72" y="38"/>
                  <a:pt x="72" y="40"/>
                </a:cubicBezTo>
                <a:cubicBezTo>
                  <a:pt x="72" y="40"/>
                  <a:pt x="72" y="41"/>
                  <a:pt x="72" y="42"/>
                </a:cubicBezTo>
                <a:cubicBezTo>
                  <a:pt x="72" y="42"/>
                  <a:pt x="72" y="42"/>
                  <a:pt x="72" y="42"/>
                </a:cubicBezTo>
                <a:cubicBezTo>
                  <a:pt x="77" y="42"/>
                  <a:pt x="80" y="43"/>
                  <a:pt x="83" y="44"/>
                </a:cubicBezTo>
                <a:cubicBezTo>
                  <a:pt x="85" y="45"/>
                  <a:pt x="86" y="46"/>
                  <a:pt x="89" y="44"/>
                </a:cubicBezTo>
                <a:cubicBezTo>
                  <a:pt x="96" y="49"/>
                  <a:pt x="96" y="49"/>
                  <a:pt x="96" y="49"/>
                </a:cubicBezTo>
                <a:cubicBezTo>
                  <a:pt x="88" y="56"/>
                  <a:pt x="85" y="54"/>
                  <a:pt x="78" y="52"/>
                </a:cubicBezTo>
                <a:cubicBezTo>
                  <a:pt x="76" y="51"/>
                  <a:pt x="74" y="50"/>
                  <a:pt x="70" y="50"/>
                </a:cubicBezTo>
                <a:cubicBezTo>
                  <a:pt x="69" y="49"/>
                  <a:pt x="67" y="50"/>
                  <a:pt x="65" y="51"/>
                </a:cubicBezTo>
                <a:cubicBezTo>
                  <a:pt x="64" y="52"/>
                  <a:pt x="63" y="53"/>
                  <a:pt x="62" y="53"/>
                </a:cubicBezTo>
                <a:cubicBezTo>
                  <a:pt x="56" y="47"/>
                  <a:pt x="56" y="47"/>
                  <a:pt x="56" y="47"/>
                </a:cubicBezTo>
                <a:cubicBezTo>
                  <a:pt x="56" y="47"/>
                  <a:pt x="57" y="46"/>
                  <a:pt x="58" y="45"/>
                </a:cubicBezTo>
                <a:cubicBezTo>
                  <a:pt x="61" y="44"/>
                  <a:pt x="62" y="42"/>
                  <a:pt x="62" y="40"/>
                </a:cubicBezTo>
                <a:cubicBezTo>
                  <a:pt x="62" y="38"/>
                  <a:pt x="61" y="36"/>
                  <a:pt x="60" y="34"/>
                </a:cubicBezTo>
                <a:cubicBezTo>
                  <a:pt x="54" y="34"/>
                  <a:pt x="54" y="34"/>
                  <a:pt x="54" y="34"/>
                </a:cubicBezTo>
                <a:cubicBezTo>
                  <a:pt x="54" y="29"/>
                  <a:pt x="54" y="29"/>
                  <a:pt x="54" y="29"/>
                </a:cubicBezTo>
                <a:close/>
                <a:moveTo>
                  <a:pt x="23" y="10"/>
                </a:moveTo>
                <a:cubicBezTo>
                  <a:pt x="21" y="11"/>
                  <a:pt x="20" y="12"/>
                  <a:pt x="19" y="13"/>
                </a:cubicBezTo>
                <a:cubicBezTo>
                  <a:pt x="18" y="14"/>
                  <a:pt x="18" y="15"/>
                  <a:pt x="18" y="16"/>
                </a:cubicBezTo>
                <a:cubicBezTo>
                  <a:pt x="18" y="17"/>
                  <a:pt x="18" y="18"/>
                  <a:pt x="19" y="19"/>
                </a:cubicBezTo>
                <a:cubicBezTo>
                  <a:pt x="20" y="20"/>
                  <a:pt x="21" y="21"/>
                  <a:pt x="23" y="21"/>
                </a:cubicBezTo>
                <a:cubicBezTo>
                  <a:pt x="23" y="10"/>
                  <a:pt x="23" y="10"/>
                  <a:pt x="23" y="10"/>
                </a:cubicBezTo>
                <a:close/>
                <a:moveTo>
                  <a:pt x="28" y="44"/>
                </a:moveTo>
                <a:cubicBezTo>
                  <a:pt x="30" y="44"/>
                  <a:pt x="32" y="43"/>
                  <a:pt x="33" y="42"/>
                </a:cubicBezTo>
                <a:cubicBezTo>
                  <a:pt x="35" y="41"/>
                  <a:pt x="35" y="39"/>
                  <a:pt x="35" y="38"/>
                </a:cubicBezTo>
                <a:cubicBezTo>
                  <a:pt x="35" y="36"/>
                  <a:pt x="35" y="35"/>
                  <a:pt x="34" y="34"/>
                </a:cubicBezTo>
                <a:cubicBezTo>
                  <a:pt x="33" y="33"/>
                  <a:pt x="31" y="32"/>
                  <a:pt x="28" y="32"/>
                </a:cubicBezTo>
                <a:lnTo>
                  <a:pt x="28" y="44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33" name="Freeform 80"/>
          <p:cNvSpPr>
            <a:spLocks noEditPoints="1"/>
          </p:cNvSpPr>
          <p:nvPr/>
        </p:nvSpPr>
        <p:spPr bwMode="auto">
          <a:xfrm>
            <a:off x="1806575" y="4238625"/>
            <a:ext cx="481013" cy="442913"/>
          </a:xfrm>
          <a:custGeom>
            <a:gdLst>
              <a:gd fmla="*/ 2147483646 w 96" name="T0"/>
              <a:gd fmla="*/ 2147483646 h 108" name="T1"/>
              <a:gd fmla="*/ 2147483646 w 96" name="T2"/>
              <a:gd fmla="*/ 2147483646 h 108" name="T3"/>
              <a:gd fmla="*/ 2147483646 w 96" name="T4"/>
              <a:gd fmla="*/ 2147483646 h 108" name="T5"/>
              <a:gd fmla="*/ 2147483646 w 96" name="T6"/>
              <a:gd fmla="*/ 2147483646 h 108" name="T7"/>
              <a:gd fmla="*/ 2147483646 w 96" name="T8"/>
              <a:gd fmla="*/ 2147483646 h 108" name="T9"/>
              <a:gd fmla="*/ 2147483646 w 96" name="T10"/>
              <a:gd fmla="*/ 2147483646 h 108" name="T11"/>
              <a:gd fmla="*/ 2147483646 w 96" name="T12"/>
              <a:gd fmla="*/ 2147483646 h 108" name="T13"/>
              <a:gd fmla="*/ 2147483646 w 96" name="T14"/>
              <a:gd fmla="*/ 2147483646 h 108" name="T15"/>
              <a:gd fmla="*/ 2147483646 w 96" name="T16"/>
              <a:gd fmla="*/ 2147483646 h 108" name="T17"/>
              <a:gd fmla="*/ 2147483646 w 96" name="T18"/>
              <a:gd fmla="*/ 2147483646 h 108" name="T19"/>
              <a:gd fmla="*/ 2147483646 w 96" name="T20"/>
              <a:gd fmla="*/ 2147483646 h 108" name="T21"/>
              <a:gd fmla="*/ 2147483646 w 96" name="T22"/>
              <a:gd fmla="*/ 2147483646 h 108" name="T23"/>
              <a:gd fmla="*/ 2147483646 w 96" name="T24"/>
              <a:gd fmla="*/ 2147483646 h 108" name="T25"/>
              <a:gd fmla="*/ 2147483646 w 96" name="T26"/>
              <a:gd fmla="*/ 0 h 108" name="T27"/>
              <a:gd fmla="*/ 2147483646 w 96" name="T28"/>
              <a:gd fmla="*/ 0 h 108" name="T29"/>
              <a:gd fmla="*/ 2147483646 w 96" name="T30"/>
              <a:gd fmla="*/ 2147483646 h 108" name="T31"/>
              <a:gd fmla="*/ 2147483646 w 96" name="T32"/>
              <a:gd fmla="*/ 2147483646 h 108" name="T33"/>
              <a:gd fmla="*/ 2147483646 w 96" name="T34"/>
              <a:gd fmla="*/ 2147483646 h 108" name="T35"/>
              <a:gd fmla="*/ 2147483646 w 96" name="T36"/>
              <a:gd fmla="*/ 2147483646 h 108" name="T37"/>
              <a:gd fmla="*/ 2147483646 w 96" name="T38"/>
              <a:gd fmla="*/ 2147483646 h 108" name="T39"/>
              <a:gd fmla="*/ 2147483646 w 96" name="T40"/>
              <a:gd fmla="*/ 2147483646 h 108" name="T41"/>
              <a:gd fmla="*/ 2147483646 w 96" name="T42"/>
              <a:gd fmla="*/ 2147483646 h 108" name="T43"/>
              <a:gd fmla="*/ 2147483646 w 96" name="T44"/>
              <a:gd fmla="*/ 2147483646 h 108" name="T45"/>
              <a:gd fmla="*/ 2147483646 w 96" name="T46"/>
              <a:gd fmla="*/ 2147483646 h 108" name="T47"/>
              <a:gd fmla="*/ 2147483646 w 96" name="T48"/>
              <a:gd fmla="*/ 2147483646 h 108" name="T49"/>
              <a:gd fmla="*/ 2147483646 w 96" name="T50"/>
              <a:gd fmla="*/ 2147483646 h 108" name="T51"/>
              <a:gd fmla="*/ 2147483646 w 96" name="T52"/>
              <a:gd fmla="*/ 2147483646 h 108" name="T53"/>
              <a:gd fmla="*/ 2147483646 w 96" name="T54"/>
              <a:gd fmla="*/ 2147483646 h 108" name="T55"/>
              <a:gd fmla="*/ 2147483646 w 96" name="T56"/>
              <a:gd fmla="*/ 2147483646 h 108" name="T57"/>
              <a:gd fmla="*/ 2147483646 w 96" name="T58"/>
              <a:gd fmla="*/ 2147483646 h 108" name="T59"/>
              <a:gd fmla="*/ 2147483646 w 96" name="T60"/>
              <a:gd fmla="*/ 2147483646 h 108" name="T61"/>
              <a:gd fmla="*/ 2147483646 w 96" name="T62"/>
              <a:gd fmla="*/ 2147483646 h 108" name="T63"/>
              <a:gd fmla="*/ 2147483646 w 96" name="T64"/>
              <a:gd fmla="*/ 2147483646 h 108" name="T65"/>
              <a:gd fmla="*/ 2147483646 w 96" name="T66"/>
              <a:gd fmla="*/ 2147483646 h 108" name="T67"/>
              <a:gd fmla="*/ 2147483646 w 96" name="T68"/>
              <a:gd fmla="*/ 2147483646 h 108" name="T69"/>
              <a:gd fmla="*/ 2147483646 w 96" name="T70"/>
              <a:gd fmla="*/ 2147483646 h 108" name="T71"/>
              <a:gd fmla="*/ 2147483646 w 96" name="T72"/>
              <a:gd fmla="*/ 2147483646 h 108" name="T73"/>
              <a:gd fmla="*/ 2147483646 w 96" name="T74"/>
              <a:gd fmla="*/ 2147483646 h 108" name="T75"/>
              <a:gd fmla="*/ 2147483646 w 96" name="T76"/>
              <a:gd fmla="*/ 2147483646 h 108" name="T77"/>
              <a:gd fmla="*/ 2147483646 w 96" name="T78"/>
              <a:gd fmla="*/ 2147483646 h 108" name="T79"/>
              <a:gd fmla="*/ 2147483646 w 96" name="T80"/>
              <a:gd fmla="*/ 2147483646 h 108" name="T81"/>
              <a:gd fmla="*/ 2147483646 w 96" name="T82"/>
              <a:gd fmla="*/ 2147483646 h 108" name="T83"/>
              <a:gd fmla="*/ 2147483646 w 96" name="T84"/>
              <a:gd fmla="*/ 2147483646 h 108" name="T85"/>
              <a:gd fmla="*/ 2147483646 w 96" name="T86"/>
              <a:gd fmla="*/ 2147483646 h 108" name="T87"/>
              <a:gd fmla="*/ 2147483646 w 96" name="T88"/>
              <a:gd fmla="*/ 2147483646 h 108" name="T89"/>
              <a:gd fmla="*/ 2147483646 w 96" name="T90"/>
              <a:gd fmla="*/ 2147483646 h 108" name="T91"/>
              <a:gd fmla="*/ 2147483646 w 96" name="T92"/>
              <a:gd fmla="*/ 2147483646 h 108" name="T93"/>
              <a:gd fmla="*/ 2147483646 w 96" name="T94"/>
              <a:gd fmla="*/ 2147483646 h 108" name="T95"/>
              <a:gd fmla="*/ 2147483646 w 96" name="T96"/>
              <a:gd fmla="*/ 2147483646 h 108" name="T97"/>
              <a:gd fmla="*/ 2147483646 w 96" name="T98"/>
              <a:gd fmla="*/ 2147483646 h 108" name="T99"/>
              <a:gd fmla="*/ 2147483646 w 96" name="T100"/>
              <a:gd fmla="*/ 2147483646 h 108" name="T101"/>
              <a:gd fmla="*/ 2147483646 w 96" name="T102"/>
              <a:gd fmla="*/ 2147483646 h 108" name="T103"/>
              <a:gd fmla="*/ 2147483646 w 96" name="T104"/>
              <a:gd fmla="*/ 2147483646 h 108" name="T105"/>
              <a:gd fmla="*/ 2147483646 w 96" name="T106"/>
              <a:gd fmla="*/ 2147483646 h 108" name="T107"/>
              <a:gd fmla="*/ 2147483646 w 96" name="T108"/>
              <a:gd fmla="*/ 2147483646 h 108" name="T109"/>
              <a:gd fmla="*/ 2147483646 w 96" name="T110"/>
              <a:gd fmla="*/ 2147483646 h 108" name="T111"/>
              <a:gd fmla="*/ 2147483646 w 96" name="T112"/>
              <a:gd fmla="*/ 2147483646 h 108" name="T113"/>
              <a:gd fmla="*/ 2147483646 w 96" name="T114"/>
              <a:gd fmla="*/ 2147483646 h 108" name="T115"/>
              <a:gd fmla="*/ 2147483646 w 96" name="T116"/>
              <a:gd fmla="*/ 2147483646 h 108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w 96" name="T177"/>
              <a:gd fmla="*/ 0 h 108" name="T178"/>
              <a:gd fmla="*/ 96 w 96" name="T179"/>
              <a:gd fmla="*/ 108 h 108" name="T180"/>
            </a:gdLst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b="T180" l="T177" r="T179" t="T178"/>
            <a:pathLst>
              <a:path h="108" w="96">
                <a:moveTo>
                  <a:pt x="50" y="74"/>
                </a:moveTo>
                <a:cubicBezTo>
                  <a:pt x="53" y="68"/>
                  <a:pt x="53" y="68"/>
                  <a:pt x="53" y="68"/>
                </a:cubicBezTo>
                <a:cubicBezTo>
                  <a:pt x="60" y="67"/>
                  <a:pt x="60" y="67"/>
                  <a:pt x="60" y="67"/>
                </a:cubicBezTo>
                <a:cubicBezTo>
                  <a:pt x="54" y="63"/>
                  <a:pt x="54" y="63"/>
                  <a:pt x="54" y="63"/>
                </a:cubicBezTo>
                <a:cubicBezTo>
                  <a:pt x="56" y="55"/>
                  <a:pt x="56" y="55"/>
                  <a:pt x="56" y="55"/>
                </a:cubicBezTo>
                <a:cubicBezTo>
                  <a:pt x="50" y="59"/>
                  <a:pt x="50" y="59"/>
                  <a:pt x="50" y="59"/>
                </a:cubicBezTo>
                <a:cubicBezTo>
                  <a:pt x="43" y="55"/>
                  <a:pt x="43" y="55"/>
                  <a:pt x="43" y="55"/>
                </a:cubicBezTo>
                <a:cubicBezTo>
                  <a:pt x="45" y="62"/>
                  <a:pt x="45" y="62"/>
                  <a:pt x="45" y="62"/>
                </a:cubicBezTo>
                <a:cubicBezTo>
                  <a:pt x="39" y="67"/>
                  <a:pt x="39" y="67"/>
                  <a:pt x="39" y="67"/>
                </a:cubicBezTo>
                <a:cubicBezTo>
                  <a:pt x="47" y="68"/>
                  <a:pt x="47" y="68"/>
                  <a:pt x="47" y="68"/>
                </a:cubicBezTo>
                <a:cubicBezTo>
                  <a:pt x="50" y="74"/>
                  <a:pt x="50" y="74"/>
                  <a:pt x="50" y="74"/>
                </a:cubicBezTo>
                <a:close/>
                <a:moveTo>
                  <a:pt x="25" y="34"/>
                </a:moveTo>
                <a:cubicBezTo>
                  <a:pt x="23" y="30"/>
                  <a:pt x="22" y="27"/>
                  <a:pt x="19" y="23"/>
                </a:cubicBezTo>
                <a:cubicBezTo>
                  <a:pt x="19" y="23"/>
                  <a:pt x="19" y="23"/>
                  <a:pt x="19" y="23"/>
                </a:cubicBezTo>
                <a:cubicBezTo>
                  <a:pt x="17" y="20"/>
                  <a:pt x="15" y="17"/>
                  <a:pt x="11" y="14"/>
                </a:cubicBezTo>
                <a:cubicBezTo>
                  <a:pt x="8" y="11"/>
                  <a:pt x="8" y="11"/>
                  <a:pt x="8" y="11"/>
                </a:cubicBezTo>
                <a:cubicBezTo>
                  <a:pt x="12" y="10"/>
                  <a:pt x="12" y="10"/>
                  <a:pt x="12" y="10"/>
                </a:cubicBezTo>
                <a:cubicBezTo>
                  <a:pt x="34" y="4"/>
                  <a:pt x="34" y="4"/>
                  <a:pt x="34" y="4"/>
                </a:cubicBezTo>
                <a:cubicBezTo>
                  <a:pt x="36" y="3"/>
                  <a:pt x="36" y="3"/>
                  <a:pt x="36" y="3"/>
                </a:cubicBezTo>
                <a:cubicBezTo>
                  <a:pt x="37" y="5"/>
                  <a:pt x="37" y="5"/>
                  <a:pt x="37" y="5"/>
                </a:cubicBezTo>
                <a:cubicBezTo>
                  <a:pt x="39" y="7"/>
                  <a:pt x="40" y="10"/>
                  <a:pt x="41" y="13"/>
                </a:cubicBezTo>
                <a:cubicBezTo>
                  <a:pt x="42" y="13"/>
                  <a:pt x="42" y="13"/>
                  <a:pt x="42" y="13"/>
                </a:cubicBezTo>
                <a:cubicBezTo>
                  <a:pt x="43" y="10"/>
                  <a:pt x="44" y="8"/>
                  <a:pt x="47" y="5"/>
                </a:cubicBezTo>
                <a:cubicBezTo>
                  <a:pt x="48" y="4"/>
                  <a:pt x="48" y="4"/>
                  <a:pt x="48" y="4"/>
                </a:cubicBezTo>
                <a:cubicBezTo>
                  <a:pt x="49" y="4"/>
                  <a:pt x="49" y="4"/>
                  <a:pt x="49" y="4"/>
                </a:cubicBezTo>
                <a:cubicBezTo>
                  <a:pt x="57" y="7"/>
                  <a:pt x="57" y="7"/>
                  <a:pt x="57" y="7"/>
                </a:cubicBezTo>
                <a:cubicBezTo>
                  <a:pt x="58" y="6"/>
                  <a:pt x="58" y="5"/>
                  <a:pt x="59" y="4"/>
                </a:cubicBezTo>
                <a:cubicBezTo>
                  <a:pt x="60" y="2"/>
                  <a:pt x="61" y="1"/>
                  <a:pt x="62" y="0"/>
                </a:cubicBezTo>
                <a:cubicBezTo>
                  <a:pt x="63" y="0"/>
                  <a:pt x="63" y="0"/>
                  <a:pt x="63" y="0"/>
                </a:cubicBezTo>
                <a:cubicBezTo>
                  <a:pt x="65" y="0"/>
                  <a:pt x="65" y="0"/>
                  <a:pt x="65" y="0"/>
                </a:cubicBezTo>
                <a:cubicBezTo>
                  <a:pt x="86" y="8"/>
                  <a:pt x="86" y="8"/>
                  <a:pt x="86" y="8"/>
                </a:cubicBezTo>
                <a:cubicBezTo>
                  <a:pt x="89" y="10"/>
                  <a:pt x="89" y="10"/>
                  <a:pt x="89" y="10"/>
                </a:cubicBezTo>
                <a:cubicBezTo>
                  <a:pt x="86" y="12"/>
                  <a:pt x="86" y="12"/>
                  <a:pt x="86" y="12"/>
                </a:cubicBezTo>
                <a:cubicBezTo>
                  <a:pt x="83" y="15"/>
                  <a:pt x="80" y="19"/>
                  <a:pt x="77" y="22"/>
                </a:cubicBezTo>
                <a:cubicBezTo>
                  <a:pt x="74" y="26"/>
                  <a:pt x="72" y="30"/>
                  <a:pt x="70" y="34"/>
                </a:cubicBezTo>
                <a:cubicBezTo>
                  <a:pt x="66" y="32"/>
                  <a:pt x="66" y="32"/>
                  <a:pt x="66" y="32"/>
                </a:cubicBezTo>
                <a:cubicBezTo>
                  <a:pt x="68" y="28"/>
                  <a:pt x="70" y="23"/>
                  <a:pt x="73" y="19"/>
                </a:cubicBezTo>
                <a:cubicBezTo>
                  <a:pt x="75" y="17"/>
                  <a:pt x="78" y="14"/>
                  <a:pt x="80" y="11"/>
                </a:cubicBezTo>
                <a:cubicBezTo>
                  <a:pt x="64" y="5"/>
                  <a:pt x="64" y="5"/>
                  <a:pt x="64" y="5"/>
                </a:cubicBezTo>
                <a:cubicBezTo>
                  <a:pt x="64" y="6"/>
                  <a:pt x="63" y="6"/>
                  <a:pt x="63" y="7"/>
                </a:cubicBezTo>
                <a:cubicBezTo>
                  <a:pt x="63" y="7"/>
                  <a:pt x="62" y="8"/>
                  <a:pt x="62" y="8"/>
                </a:cubicBezTo>
                <a:cubicBezTo>
                  <a:pt x="67" y="10"/>
                  <a:pt x="67" y="10"/>
                  <a:pt x="67" y="10"/>
                </a:cubicBezTo>
                <a:cubicBezTo>
                  <a:pt x="71" y="11"/>
                  <a:pt x="71" y="11"/>
                  <a:pt x="71" y="11"/>
                </a:cubicBezTo>
                <a:cubicBezTo>
                  <a:pt x="68" y="14"/>
                  <a:pt x="68" y="14"/>
                  <a:pt x="68" y="14"/>
                </a:cubicBezTo>
                <a:cubicBezTo>
                  <a:pt x="66" y="17"/>
                  <a:pt x="64" y="20"/>
                  <a:pt x="62" y="23"/>
                </a:cubicBezTo>
                <a:cubicBezTo>
                  <a:pt x="60" y="26"/>
                  <a:pt x="59" y="30"/>
                  <a:pt x="58" y="34"/>
                </a:cubicBezTo>
                <a:cubicBezTo>
                  <a:pt x="53" y="33"/>
                  <a:pt x="53" y="33"/>
                  <a:pt x="53" y="33"/>
                </a:cubicBezTo>
                <a:cubicBezTo>
                  <a:pt x="54" y="29"/>
                  <a:pt x="56" y="24"/>
                  <a:pt x="58" y="21"/>
                </a:cubicBezTo>
                <a:cubicBezTo>
                  <a:pt x="59" y="18"/>
                  <a:pt x="61" y="16"/>
                  <a:pt x="62" y="14"/>
                </a:cubicBezTo>
                <a:cubicBezTo>
                  <a:pt x="49" y="9"/>
                  <a:pt x="49" y="9"/>
                  <a:pt x="49" y="9"/>
                </a:cubicBezTo>
                <a:cubicBezTo>
                  <a:pt x="48" y="11"/>
                  <a:pt x="47" y="13"/>
                  <a:pt x="46" y="15"/>
                </a:cubicBezTo>
                <a:cubicBezTo>
                  <a:pt x="45" y="17"/>
                  <a:pt x="44" y="19"/>
                  <a:pt x="44" y="21"/>
                </a:cubicBezTo>
                <a:cubicBezTo>
                  <a:pt x="45" y="25"/>
                  <a:pt x="45" y="29"/>
                  <a:pt x="45" y="33"/>
                </a:cubicBezTo>
                <a:cubicBezTo>
                  <a:pt x="41" y="34"/>
                  <a:pt x="41" y="34"/>
                  <a:pt x="41" y="34"/>
                </a:cubicBezTo>
                <a:cubicBezTo>
                  <a:pt x="40" y="29"/>
                  <a:pt x="40" y="25"/>
                  <a:pt x="39" y="20"/>
                </a:cubicBezTo>
                <a:cubicBezTo>
                  <a:pt x="38" y="16"/>
                  <a:pt x="36" y="12"/>
                  <a:pt x="34" y="9"/>
                </a:cubicBezTo>
                <a:cubicBezTo>
                  <a:pt x="17" y="13"/>
                  <a:pt x="17" y="13"/>
                  <a:pt x="17" y="13"/>
                </a:cubicBezTo>
                <a:cubicBezTo>
                  <a:pt x="20" y="16"/>
                  <a:pt x="22" y="18"/>
                  <a:pt x="23" y="21"/>
                </a:cubicBezTo>
                <a:cubicBezTo>
                  <a:pt x="23" y="21"/>
                  <a:pt x="23" y="21"/>
                  <a:pt x="23" y="21"/>
                </a:cubicBezTo>
                <a:cubicBezTo>
                  <a:pt x="26" y="25"/>
                  <a:pt x="28" y="28"/>
                  <a:pt x="29" y="32"/>
                </a:cubicBezTo>
                <a:cubicBezTo>
                  <a:pt x="25" y="34"/>
                  <a:pt x="25" y="34"/>
                  <a:pt x="25" y="34"/>
                </a:cubicBezTo>
                <a:close/>
                <a:moveTo>
                  <a:pt x="81" y="24"/>
                </a:moveTo>
                <a:cubicBezTo>
                  <a:pt x="90" y="27"/>
                  <a:pt x="95" y="30"/>
                  <a:pt x="95" y="35"/>
                </a:cubicBezTo>
                <a:cubicBezTo>
                  <a:pt x="95" y="36"/>
                  <a:pt x="95" y="37"/>
                  <a:pt x="95" y="38"/>
                </a:cubicBezTo>
                <a:cubicBezTo>
                  <a:pt x="96" y="45"/>
                  <a:pt x="96" y="45"/>
                  <a:pt x="96" y="45"/>
                </a:cubicBezTo>
                <a:cubicBezTo>
                  <a:pt x="78" y="52"/>
                  <a:pt x="78" y="52"/>
                  <a:pt x="78" y="52"/>
                </a:cubicBezTo>
                <a:cubicBezTo>
                  <a:pt x="78" y="53"/>
                  <a:pt x="79" y="55"/>
                  <a:pt x="79" y="57"/>
                </a:cubicBezTo>
                <a:cubicBezTo>
                  <a:pt x="76" y="59"/>
                  <a:pt x="76" y="59"/>
                  <a:pt x="76" y="59"/>
                </a:cubicBezTo>
                <a:cubicBezTo>
                  <a:pt x="69" y="55"/>
                  <a:pt x="69" y="55"/>
                  <a:pt x="69" y="55"/>
                </a:cubicBezTo>
                <a:cubicBezTo>
                  <a:pt x="71" y="62"/>
                  <a:pt x="71" y="62"/>
                  <a:pt x="71" y="62"/>
                </a:cubicBezTo>
                <a:cubicBezTo>
                  <a:pt x="65" y="67"/>
                  <a:pt x="65" y="67"/>
                  <a:pt x="65" y="67"/>
                </a:cubicBezTo>
                <a:cubicBezTo>
                  <a:pt x="72" y="68"/>
                  <a:pt x="72" y="68"/>
                  <a:pt x="72" y="68"/>
                </a:cubicBezTo>
                <a:cubicBezTo>
                  <a:pt x="75" y="74"/>
                  <a:pt x="75" y="74"/>
                  <a:pt x="75" y="74"/>
                </a:cubicBezTo>
                <a:cubicBezTo>
                  <a:pt x="78" y="68"/>
                  <a:pt x="78" y="68"/>
                  <a:pt x="78" y="68"/>
                </a:cubicBezTo>
                <a:cubicBezTo>
                  <a:pt x="80" y="68"/>
                  <a:pt x="80" y="68"/>
                  <a:pt x="80" y="68"/>
                </a:cubicBezTo>
                <a:cubicBezTo>
                  <a:pt x="88" y="98"/>
                  <a:pt x="88" y="98"/>
                  <a:pt x="88" y="98"/>
                </a:cubicBezTo>
                <a:cubicBezTo>
                  <a:pt x="85" y="100"/>
                  <a:pt x="85" y="100"/>
                  <a:pt x="85" y="100"/>
                </a:cubicBezTo>
                <a:cubicBezTo>
                  <a:pt x="77" y="105"/>
                  <a:pt x="63" y="108"/>
                  <a:pt x="49" y="108"/>
                </a:cubicBezTo>
                <a:cubicBezTo>
                  <a:pt x="36" y="108"/>
                  <a:pt x="22" y="105"/>
                  <a:pt x="13" y="100"/>
                </a:cubicBezTo>
                <a:cubicBezTo>
                  <a:pt x="10" y="98"/>
                  <a:pt x="10" y="98"/>
                  <a:pt x="10" y="98"/>
                </a:cubicBezTo>
                <a:cubicBezTo>
                  <a:pt x="19" y="68"/>
                  <a:pt x="19" y="68"/>
                  <a:pt x="19" y="68"/>
                </a:cubicBezTo>
                <a:cubicBezTo>
                  <a:pt x="20" y="68"/>
                  <a:pt x="20" y="68"/>
                  <a:pt x="20" y="68"/>
                </a:cubicBezTo>
                <a:cubicBezTo>
                  <a:pt x="23" y="74"/>
                  <a:pt x="23" y="74"/>
                  <a:pt x="23" y="74"/>
                </a:cubicBezTo>
                <a:cubicBezTo>
                  <a:pt x="26" y="68"/>
                  <a:pt x="26" y="68"/>
                  <a:pt x="26" y="68"/>
                </a:cubicBezTo>
                <a:cubicBezTo>
                  <a:pt x="33" y="67"/>
                  <a:pt x="33" y="67"/>
                  <a:pt x="33" y="67"/>
                </a:cubicBezTo>
                <a:cubicBezTo>
                  <a:pt x="28" y="63"/>
                  <a:pt x="28" y="63"/>
                  <a:pt x="28" y="63"/>
                </a:cubicBezTo>
                <a:cubicBezTo>
                  <a:pt x="30" y="55"/>
                  <a:pt x="30" y="55"/>
                  <a:pt x="30" y="55"/>
                </a:cubicBezTo>
                <a:cubicBezTo>
                  <a:pt x="24" y="59"/>
                  <a:pt x="24" y="59"/>
                  <a:pt x="24" y="59"/>
                </a:cubicBezTo>
                <a:cubicBezTo>
                  <a:pt x="20" y="57"/>
                  <a:pt x="20" y="57"/>
                  <a:pt x="20" y="57"/>
                </a:cubicBezTo>
                <a:cubicBezTo>
                  <a:pt x="20" y="55"/>
                  <a:pt x="20" y="53"/>
                  <a:pt x="20" y="51"/>
                </a:cubicBezTo>
                <a:cubicBezTo>
                  <a:pt x="0" y="45"/>
                  <a:pt x="0" y="45"/>
                  <a:pt x="0" y="45"/>
                </a:cubicBezTo>
                <a:cubicBezTo>
                  <a:pt x="2" y="38"/>
                  <a:pt x="2" y="38"/>
                  <a:pt x="2" y="38"/>
                </a:cubicBezTo>
                <a:cubicBezTo>
                  <a:pt x="1" y="37"/>
                  <a:pt x="1" y="36"/>
                  <a:pt x="1" y="35"/>
                </a:cubicBezTo>
                <a:cubicBezTo>
                  <a:pt x="1" y="30"/>
                  <a:pt x="7" y="27"/>
                  <a:pt x="16" y="24"/>
                </a:cubicBezTo>
                <a:cubicBezTo>
                  <a:pt x="20" y="31"/>
                  <a:pt x="20" y="31"/>
                  <a:pt x="20" y="31"/>
                </a:cubicBezTo>
                <a:cubicBezTo>
                  <a:pt x="16" y="32"/>
                  <a:pt x="13" y="33"/>
                  <a:pt x="13" y="33"/>
                </a:cubicBezTo>
                <a:cubicBezTo>
                  <a:pt x="13" y="33"/>
                  <a:pt x="17" y="34"/>
                  <a:pt x="22" y="35"/>
                </a:cubicBezTo>
                <a:cubicBezTo>
                  <a:pt x="29" y="37"/>
                  <a:pt x="37" y="38"/>
                  <a:pt x="48" y="38"/>
                </a:cubicBezTo>
                <a:cubicBezTo>
                  <a:pt x="60" y="38"/>
                  <a:pt x="67" y="37"/>
                  <a:pt x="74" y="35"/>
                </a:cubicBezTo>
                <a:cubicBezTo>
                  <a:pt x="80" y="34"/>
                  <a:pt x="83" y="33"/>
                  <a:pt x="83" y="33"/>
                </a:cubicBezTo>
                <a:cubicBezTo>
                  <a:pt x="83" y="33"/>
                  <a:pt x="80" y="32"/>
                  <a:pt x="76" y="31"/>
                </a:cubicBezTo>
                <a:cubicBezTo>
                  <a:pt x="81" y="24"/>
                  <a:pt x="81" y="24"/>
                  <a:pt x="81" y="24"/>
                </a:cubicBezTo>
                <a:close/>
                <a:moveTo>
                  <a:pt x="26" y="78"/>
                </a:moveTo>
                <a:cubicBezTo>
                  <a:pt x="22" y="93"/>
                  <a:pt x="22" y="93"/>
                  <a:pt x="22" y="93"/>
                </a:cubicBezTo>
                <a:cubicBezTo>
                  <a:pt x="25" y="94"/>
                  <a:pt x="29" y="96"/>
                  <a:pt x="33" y="96"/>
                </a:cubicBezTo>
                <a:cubicBezTo>
                  <a:pt x="37" y="79"/>
                  <a:pt x="37" y="79"/>
                  <a:pt x="37" y="79"/>
                </a:cubicBezTo>
                <a:cubicBezTo>
                  <a:pt x="33" y="78"/>
                  <a:pt x="29" y="78"/>
                  <a:pt x="26" y="78"/>
                </a:cubicBezTo>
                <a:close/>
                <a:moveTo>
                  <a:pt x="43" y="98"/>
                </a:moveTo>
                <a:cubicBezTo>
                  <a:pt x="45" y="98"/>
                  <a:pt x="47" y="98"/>
                  <a:pt x="49" y="98"/>
                </a:cubicBezTo>
                <a:cubicBezTo>
                  <a:pt x="52" y="98"/>
                  <a:pt x="55" y="98"/>
                  <a:pt x="58" y="98"/>
                </a:cubicBezTo>
                <a:cubicBezTo>
                  <a:pt x="55" y="79"/>
                  <a:pt x="55" y="79"/>
                  <a:pt x="55" y="79"/>
                </a:cubicBezTo>
                <a:cubicBezTo>
                  <a:pt x="52" y="79"/>
                  <a:pt x="49" y="79"/>
                  <a:pt x="46" y="79"/>
                </a:cubicBezTo>
                <a:cubicBezTo>
                  <a:pt x="43" y="98"/>
                  <a:pt x="43" y="98"/>
                  <a:pt x="43" y="98"/>
                </a:cubicBezTo>
                <a:close/>
                <a:moveTo>
                  <a:pt x="68" y="96"/>
                </a:moveTo>
                <a:cubicBezTo>
                  <a:pt x="71" y="95"/>
                  <a:pt x="74" y="94"/>
                  <a:pt x="77" y="93"/>
                </a:cubicBezTo>
                <a:cubicBezTo>
                  <a:pt x="73" y="78"/>
                  <a:pt x="73" y="78"/>
                  <a:pt x="73" y="78"/>
                </a:cubicBezTo>
                <a:cubicBezTo>
                  <a:pt x="70" y="78"/>
                  <a:pt x="67" y="78"/>
                  <a:pt x="64" y="78"/>
                </a:cubicBezTo>
                <a:lnTo>
                  <a:pt x="68" y="96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34" name="Freeform 81"/>
          <p:cNvSpPr>
            <a:spLocks noEditPoints="1"/>
          </p:cNvSpPr>
          <p:nvPr/>
        </p:nvSpPr>
        <p:spPr bwMode="auto">
          <a:xfrm>
            <a:off x="1812925" y="5019675"/>
            <a:ext cx="504825" cy="382588"/>
          </a:xfrm>
          <a:custGeom>
            <a:gdLst>
              <a:gd fmla="*/ 2147483646 w 101" name="T0"/>
              <a:gd fmla="*/ 2147483646 h 93" name="T1"/>
              <a:gd fmla="*/ 2147483646 w 101" name="T2"/>
              <a:gd fmla="*/ 2147483646 h 93" name="T3"/>
              <a:gd fmla="*/ 2147483646 w 101" name="T4"/>
              <a:gd fmla="*/ 2147483646 h 93" name="T5"/>
              <a:gd fmla="*/ 2147483646 w 101" name="T6"/>
              <a:gd fmla="*/ 2147483646 h 93" name="T7"/>
              <a:gd fmla="*/ 2147483646 w 101" name="T8"/>
              <a:gd fmla="*/ 2147483646 h 93" name="T9"/>
              <a:gd fmla="*/ 2147483646 w 101" name="T10"/>
              <a:gd fmla="*/ 2147483646 h 93" name="T11"/>
              <a:gd fmla="*/ 2147483646 w 101" name="T12"/>
              <a:gd fmla="*/ 2147483646 h 93" name="T13"/>
              <a:gd fmla="*/ 2147483646 w 101" name="T14"/>
              <a:gd fmla="*/ 2147483646 h 93" name="T15"/>
              <a:gd fmla="*/ 2147483646 w 101" name="T16"/>
              <a:gd fmla="*/ 2147483646 h 93" name="T17"/>
              <a:gd fmla="*/ 2147483646 w 101" name="T18"/>
              <a:gd fmla="*/ 2147483646 h 93" name="T19"/>
              <a:gd fmla="*/ 2147483646 w 101" name="T20"/>
              <a:gd fmla="*/ 2147483646 h 93" name="T21"/>
              <a:gd fmla="*/ 2147483646 w 101" name="T22"/>
              <a:gd fmla="*/ 2147483646 h 93" name="T23"/>
              <a:gd fmla="*/ 2147483646 w 101" name="T24"/>
              <a:gd fmla="*/ 2147483646 h 93" name="T25"/>
              <a:gd fmla="*/ 2147483646 w 101" name="T26"/>
              <a:gd fmla="*/ 2147483646 h 93" name="T27"/>
              <a:gd fmla="*/ 0 w 101" name="T28"/>
              <a:gd fmla="*/ 2147483646 h 93" name="T29"/>
              <a:gd fmla="*/ 2147483646 w 101" name="T30"/>
              <a:gd fmla="*/ 2147483646 h 93" name="T31"/>
              <a:gd fmla="*/ 2147483646 w 101" name="T32"/>
              <a:gd fmla="*/ 2147483646 h 93" name="T33"/>
              <a:gd fmla="*/ 2147483646 w 101" name="T34"/>
              <a:gd fmla="*/ 2147483646 h 93" name="T35"/>
              <a:gd fmla="*/ 2147483646 w 101" name="T36"/>
              <a:gd fmla="*/ 2147483646 h 93" name="T37"/>
              <a:gd fmla="*/ 2147483646 w 101" name="T38"/>
              <a:gd fmla="*/ 2147483646 h 93" name="T39"/>
              <a:gd fmla="*/ 2147483646 w 101" name="T40"/>
              <a:gd fmla="*/ 2147483646 h 93" name="T41"/>
              <a:gd fmla="*/ 2147483646 w 101" name="T42"/>
              <a:gd fmla="*/ 2147483646 h 93" name="T43"/>
              <a:gd fmla="*/ 2147483646 w 101" name="T44"/>
              <a:gd fmla="*/ 0 h 93" name="T45"/>
              <a:gd fmla="*/ 2147483646 w 101" name="T46"/>
              <a:gd fmla="*/ 2147483646 h 93" name="T47"/>
              <a:gd fmla="*/ 2147483646 w 101" name="T48"/>
              <a:gd fmla="*/ 2147483646 h 93" name="T49"/>
              <a:gd fmla="*/ 2147483646 w 101" name="T50"/>
              <a:gd fmla="*/ 2147483646 h 93" name="T51"/>
              <a:gd fmla="*/ 2147483646 w 101" name="T52"/>
              <a:gd fmla="*/ 2147483646 h 93" name="T53"/>
              <a:gd fmla="*/ 2147483646 w 101" name="T54"/>
              <a:gd fmla="*/ 2147483646 h 93" name="T55"/>
              <a:gd fmla="*/ 2147483646 w 101" name="T56"/>
              <a:gd fmla="*/ 2147483646 h 93" name="T57"/>
              <a:gd fmla="*/ 2147483646 w 101" name="T58"/>
              <a:gd fmla="*/ 2147483646 h 93" name="T59"/>
              <a:gd fmla="*/ 2147483646 w 101" name="T60"/>
              <a:gd fmla="*/ 2147483646 h 93" name="T61"/>
              <a:gd fmla="*/ 2147483646 w 101" name="T62"/>
              <a:gd fmla="*/ 2147483646 h 93" name="T63"/>
              <a:gd fmla="*/ 2147483646 w 101" name="T64"/>
              <a:gd fmla="*/ 2147483646 h 93" name="T65"/>
              <a:gd fmla="*/ 2147483646 w 101" name="T66"/>
              <a:gd fmla="*/ 2147483646 h 93" name="T67"/>
              <a:gd fmla="*/ 2147483646 w 101" name="T68"/>
              <a:gd fmla="*/ 2147483646 h 93" name="T69"/>
              <a:gd fmla="*/ 2147483646 w 101" name="T70"/>
              <a:gd fmla="*/ 2147483646 h 93" name="T71"/>
              <a:gd fmla="*/ 2147483646 w 101" name="T72"/>
              <a:gd fmla="*/ 2147483646 h 93" name="T73"/>
              <a:gd fmla="*/ 2147483646 w 101" name="T74"/>
              <a:gd fmla="*/ 2147483646 h 93" name="T75"/>
              <a:gd fmla="*/ 2147483646 w 101" name="T76"/>
              <a:gd fmla="*/ 2147483646 h 93" name="T77"/>
              <a:gd fmla="*/ 2147483646 w 101" name="T78"/>
              <a:gd fmla="*/ 2147483646 h 93" name="T79"/>
              <a:gd fmla="*/ 2147483646 w 101" name="T80"/>
              <a:gd fmla="*/ 2147483646 h 93" name="T81"/>
              <a:gd fmla="*/ 2147483646 w 101" name="T82"/>
              <a:gd fmla="*/ 2147483646 h 93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w 101" name="T126"/>
              <a:gd fmla="*/ 0 h 93" name="T127"/>
              <a:gd fmla="*/ 101 w 101" name="T128"/>
              <a:gd fmla="*/ 93 h 93" name="T129"/>
            </a:gdLst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b="T129" l="T126" r="T128" t="T127"/>
            <a:pathLst>
              <a:path h="93" w="100">
                <a:moveTo>
                  <a:pt x="78" y="27"/>
                </a:moveTo>
                <a:cubicBezTo>
                  <a:pt x="80" y="26"/>
                  <a:pt x="83" y="24"/>
                  <a:pt x="85" y="22"/>
                </a:cubicBezTo>
                <a:cubicBezTo>
                  <a:pt x="86" y="20"/>
                  <a:pt x="87" y="18"/>
                  <a:pt x="88" y="16"/>
                </a:cubicBezTo>
                <a:cubicBezTo>
                  <a:pt x="89" y="15"/>
                  <a:pt x="89" y="13"/>
                  <a:pt x="88" y="11"/>
                </a:cubicBezTo>
                <a:cubicBezTo>
                  <a:pt x="88" y="10"/>
                  <a:pt x="88" y="10"/>
                  <a:pt x="88" y="9"/>
                </a:cubicBezTo>
                <a:cubicBezTo>
                  <a:pt x="86" y="17"/>
                  <a:pt x="80" y="21"/>
                  <a:pt x="76" y="23"/>
                </a:cubicBezTo>
                <a:cubicBezTo>
                  <a:pt x="78" y="27"/>
                  <a:pt x="78" y="27"/>
                  <a:pt x="78" y="27"/>
                </a:cubicBezTo>
                <a:close/>
                <a:moveTo>
                  <a:pt x="43" y="76"/>
                </a:moveTo>
                <a:cubicBezTo>
                  <a:pt x="43" y="76"/>
                  <a:pt x="44" y="76"/>
                  <a:pt x="47" y="79"/>
                </a:cubicBezTo>
                <a:cubicBezTo>
                  <a:pt x="49" y="82"/>
                  <a:pt x="48" y="84"/>
                  <a:pt x="48" y="84"/>
                </a:cubicBezTo>
                <a:cubicBezTo>
                  <a:pt x="48" y="84"/>
                  <a:pt x="44" y="83"/>
                  <a:pt x="43" y="82"/>
                </a:cubicBezTo>
                <a:cubicBezTo>
                  <a:pt x="41" y="80"/>
                  <a:pt x="43" y="76"/>
                  <a:pt x="43" y="76"/>
                </a:cubicBezTo>
                <a:close/>
                <a:moveTo>
                  <a:pt x="61" y="76"/>
                </a:moveTo>
                <a:cubicBezTo>
                  <a:pt x="61" y="76"/>
                  <a:pt x="59" y="76"/>
                  <a:pt x="57" y="79"/>
                </a:cubicBezTo>
                <a:cubicBezTo>
                  <a:pt x="54" y="82"/>
                  <a:pt x="55" y="84"/>
                  <a:pt x="55" y="84"/>
                </a:cubicBezTo>
                <a:cubicBezTo>
                  <a:pt x="55" y="84"/>
                  <a:pt x="59" y="83"/>
                  <a:pt x="61" y="82"/>
                </a:cubicBezTo>
                <a:cubicBezTo>
                  <a:pt x="62" y="80"/>
                  <a:pt x="61" y="76"/>
                  <a:pt x="61" y="76"/>
                </a:cubicBezTo>
                <a:close/>
                <a:moveTo>
                  <a:pt x="40" y="74"/>
                </a:moveTo>
                <a:cubicBezTo>
                  <a:pt x="36" y="79"/>
                  <a:pt x="36" y="79"/>
                  <a:pt x="36" y="79"/>
                </a:cubicBezTo>
                <a:cubicBezTo>
                  <a:pt x="36" y="80"/>
                  <a:pt x="37" y="82"/>
                  <a:pt x="38" y="83"/>
                </a:cubicBezTo>
                <a:cubicBezTo>
                  <a:pt x="39" y="84"/>
                  <a:pt x="40" y="86"/>
                  <a:pt x="41" y="86"/>
                </a:cubicBezTo>
                <a:cubicBezTo>
                  <a:pt x="63" y="86"/>
                  <a:pt x="63" y="86"/>
                  <a:pt x="63" y="86"/>
                </a:cubicBezTo>
                <a:cubicBezTo>
                  <a:pt x="64" y="86"/>
                  <a:pt x="65" y="84"/>
                  <a:pt x="66" y="83"/>
                </a:cubicBezTo>
                <a:cubicBezTo>
                  <a:pt x="66" y="82"/>
                  <a:pt x="67" y="80"/>
                  <a:pt x="67" y="79"/>
                </a:cubicBezTo>
                <a:cubicBezTo>
                  <a:pt x="63" y="74"/>
                  <a:pt x="63" y="74"/>
                  <a:pt x="63" y="74"/>
                </a:cubicBezTo>
                <a:cubicBezTo>
                  <a:pt x="40" y="74"/>
                  <a:pt x="40" y="74"/>
                  <a:pt x="40" y="74"/>
                </a:cubicBezTo>
                <a:close/>
                <a:moveTo>
                  <a:pt x="30" y="75"/>
                </a:moveTo>
                <a:cubicBezTo>
                  <a:pt x="36" y="69"/>
                  <a:pt x="36" y="69"/>
                  <a:pt x="36" y="69"/>
                </a:cubicBezTo>
                <a:cubicBezTo>
                  <a:pt x="29" y="60"/>
                  <a:pt x="24" y="50"/>
                  <a:pt x="22" y="38"/>
                </a:cubicBezTo>
                <a:cubicBezTo>
                  <a:pt x="15" y="40"/>
                  <a:pt x="6" y="38"/>
                  <a:pt x="0" y="28"/>
                </a:cubicBezTo>
                <a:cubicBezTo>
                  <a:pt x="5" y="26"/>
                  <a:pt x="9" y="25"/>
                  <a:pt x="13" y="26"/>
                </a:cubicBezTo>
                <a:cubicBezTo>
                  <a:pt x="13" y="26"/>
                  <a:pt x="13" y="26"/>
                  <a:pt x="13" y="25"/>
                </a:cubicBezTo>
                <a:cubicBezTo>
                  <a:pt x="11" y="23"/>
                  <a:pt x="9" y="21"/>
                  <a:pt x="8" y="18"/>
                </a:cubicBezTo>
                <a:cubicBezTo>
                  <a:pt x="7" y="15"/>
                  <a:pt x="7" y="12"/>
                  <a:pt x="8" y="9"/>
                </a:cubicBezTo>
                <a:cubicBezTo>
                  <a:pt x="9" y="6"/>
                  <a:pt x="10" y="3"/>
                  <a:pt x="14" y="0"/>
                </a:cubicBezTo>
                <a:cubicBezTo>
                  <a:pt x="18" y="3"/>
                  <a:pt x="18" y="3"/>
                  <a:pt x="18" y="3"/>
                </a:cubicBezTo>
                <a:cubicBezTo>
                  <a:pt x="17" y="12"/>
                  <a:pt x="24" y="16"/>
                  <a:pt x="29" y="19"/>
                </a:cubicBezTo>
                <a:cubicBezTo>
                  <a:pt x="29" y="19"/>
                  <a:pt x="30" y="19"/>
                  <a:pt x="30" y="20"/>
                </a:cubicBezTo>
                <a:cubicBezTo>
                  <a:pt x="32" y="21"/>
                  <a:pt x="32" y="21"/>
                  <a:pt x="32" y="21"/>
                </a:cubicBezTo>
                <a:cubicBezTo>
                  <a:pt x="32" y="21"/>
                  <a:pt x="32" y="21"/>
                  <a:pt x="32" y="21"/>
                </a:cubicBezTo>
                <a:cubicBezTo>
                  <a:pt x="69" y="21"/>
                  <a:pt x="69" y="21"/>
                  <a:pt x="69" y="21"/>
                </a:cubicBezTo>
                <a:cubicBezTo>
                  <a:pt x="69" y="21"/>
                  <a:pt x="69" y="21"/>
                  <a:pt x="69" y="21"/>
                </a:cubicBezTo>
                <a:cubicBezTo>
                  <a:pt x="71" y="20"/>
                  <a:pt x="71" y="20"/>
                  <a:pt x="71" y="20"/>
                </a:cubicBezTo>
                <a:cubicBezTo>
                  <a:pt x="71" y="19"/>
                  <a:pt x="72" y="19"/>
                  <a:pt x="72" y="19"/>
                </a:cubicBezTo>
                <a:cubicBezTo>
                  <a:pt x="77" y="16"/>
                  <a:pt x="84" y="12"/>
                  <a:pt x="83" y="3"/>
                </a:cubicBezTo>
                <a:cubicBezTo>
                  <a:pt x="88" y="0"/>
                  <a:pt x="88" y="0"/>
                  <a:pt x="88" y="0"/>
                </a:cubicBezTo>
                <a:cubicBezTo>
                  <a:pt x="91" y="3"/>
                  <a:pt x="93" y="6"/>
                  <a:pt x="93" y="9"/>
                </a:cubicBezTo>
                <a:cubicBezTo>
                  <a:pt x="94" y="12"/>
                  <a:pt x="94" y="15"/>
                  <a:pt x="93" y="18"/>
                </a:cubicBezTo>
                <a:cubicBezTo>
                  <a:pt x="92" y="21"/>
                  <a:pt x="90" y="23"/>
                  <a:pt x="89" y="25"/>
                </a:cubicBezTo>
                <a:cubicBezTo>
                  <a:pt x="89" y="26"/>
                  <a:pt x="88" y="26"/>
                  <a:pt x="88" y="26"/>
                </a:cubicBezTo>
                <a:cubicBezTo>
                  <a:pt x="92" y="25"/>
                  <a:pt x="96" y="26"/>
                  <a:pt x="101" y="28"/>
                </a:cubicBezTo>
                <a:cubicBezTo>
                  <a:pt x="96" y="37"/>
                  <a:pt x="88" y="39"/>
                  <a:pt x="81" y="38"/>
                </a:cubicBezTo>
                <a:cubicBezTo>
                  <a:pt x="78" y="50"/>
                  <a:pt x="74" y="60"/>
                  <a:pt x="68" y="69"/>
                </a:cubicBezTo>
                <a:cubicBezTo>
                  <a:pt x="74" y="75"/>
                  <a:pt x="74" y="75"/>
                  <a:pt x="74" y="75"/>
                </a:cubicBezTo>
                <a:cubicBezTo>
                  <a:pt x="75" y="76"/>
                  <a:pt x="75" y="76"/>
                  <a:pt x="75" y="76"/>
                </a:cubicBezTo>
                <a:cubicBezTo>
                  <a:pt x="74" y="78"/>
                  <a:pt x="74" y="78"/>
                  <a:pt x="74" y="78"/>
                </a:cubicBezTo>
                <a:cubicBezTo>
                  <a:pt x="74" y="81"/>
                  <a:pt x="73" y="84"/>
                  <a:pt x="72" y="87"/>
                </a:cubicBezTo>
                <a:cubicBezTo>
                  <a:pt x="70" y="89"/>
                  <a:pt x="68" y="91"/>
                  <a:pt x="66" y="93"/>
                </a:cubicBezTo>
                <a:cubicBezTo>
                  <a:pt x="65" y="93"/>
                  <a:pt x="65" y="93"/>
                  <a:pt x="65" y="93"/>
                </a:cubicBezTo>
                <a:cubicBezTo>
                  <a:pt x="64" y="93"/>
                  <a:pt x="64" y="93"/>
                  <a:pt x="64" y="93"/>
                </a:cubicBezTo>
                <a:cubicBezTo>
                  <a:pt x="40" y="93"/>
                  <a:pt x="40" y="93"/>
                  <a:pt x="40" y="93"/>
                </a:cubicBezTo>
                <a:cubicBezTo>
                  <a:pt x="39" y="93"/>
                  <a:pt x="39" y="93"/>
                  <a:pt x="39" y="93"/>
                </a:cubicBezTo>
                <a:cubicBezTo>
                  <a:pt x="38" y="93"/>
                  <a:pt x="38" y="93"/>
                  <a:pt x="38" y="93"/>
                </a:cubicBezTo>
                <a:cubicBezTo>
                  <a:pt x="35" y="91"/>
                  <a:pt x="33" y="89"/>
                  <a:pt x="32" y="87"/>
                </a:cubicBezTo>
                <a:cubicBezTo>
                  <a:pt x="30" y="84"/>
                  <a:pt x="29" y="81"/>
                  <a:pt x="29" y="78"/>
                </a:cubicBezTo>
                <a:cubicBezTo>
                  <a:pt x="29" y="76"/>
                  <a:pt x="29" y="76"/>
                  <a:pt x="29" y="76"/>
                </a:cubicBezTo>
                <a:cubicBezTo>
                  <a:pt x="30" y="75"/>
                  <a:pt x="30" y="75"/>
                  <a:pt x="30" y="75"/>
                </a:cubicBezTo>
                <a:close/>
                <a:moveTo>
                  <a:pt x="17" y="22"/>
                </a:moveTo>
                <a:cubicBezTo>
                  <a:pt x="19" y="24"/>
                  <a:pt x="21" y="26"/>
                  <a:pt x="23" y="27"/>
                </a:cubicBezTo>
                <a:cubicBezTo>
                  <a:pt x="26" y="23"/>
                  <a:pt x="26" y="23"/>
                  <a:pt x="26" y="23"/>
                </a:cubicBezTo>
                <a:cubicBezTo>
                  <a:pt x="21" y="21"/>
                  <a:pt x="15" y="17"/>
                  <a:pt x="13" y="9"/>
                </a:cubicBezTo>
                <a:cubicBezTo>
                  <a:pt x="13" y="10"/>
                  <a:pt x="13" y="10"/>
                  <a:pt x="13" y="11"/>
                </a:cubicBezTo>
                <a:cubicBezTo>
                  <a:pt x="12" y="13"/>
                  <a:pt x="13" y="15"/>
                  <a:pt x="13" y="16"/>
                </a:cubicBezTo>
                <a:cubicBezTo>
                  <a:pt x="14" y="18"/>
                  <a:pt x="15" y="20"/>
                  <a:pt x="17" y="22"/>
                </a:cubicBezTo>
                <a:close/>
                <a:moveTo>
                  <a:pt x="71" y="40"/>
                </a:moveTo>
                <a:cubicBezTo>
                  <a:pt x="71" y="40"/>
                  <a:pt x="67" y="38"/>
                  <a:pt x="64" y="40"/>
                </a:cubicBezTo>
                <a:cubicBezTo>
                  <a:pt x="60" y="41"/>
                  <a:pt x="58" y="46"/>
                  <a:pt x="58" y="46"/>
                </a:cubicBezTo>
                <a:cubicBezTo>
                  <a:pt x="58" y="46"/>
                  <a:pt x="67" y="47"/>
                  <a:pt x="69" y="46"/>
                </a:cubicBezTo>
                <a:cubicBezTo>
                  <a:pt x="71" y="45"/>
                  <a:pt x="71" y="40"/>
                  <a:pt x="71" y="40"/>
                </a:cubicBezTo>
                <a:close/>
                <a:moveTo>
                  <a:pt x="32" y="40"/>
                </a:moveTo>
                <a:cubicBezTo>
                  <a:pt x="32" y="40"/>
                  <a:pt x="33" y="45"/>
                  <a:pt x="35" y="46"/>
                </a:cubicBezTo>
                <a:cubicBezTo>
                  <a:pt x="37" y="47"/>
                  <a:pt x="46" y="46"/>
                  <a:pt x="46" y="46"/>
                </a:cubicBezTo>
                <a:cubicBezTo>
                  <a:pt x="46" y="46"/>
                  <a:pt x="43" y="41"/>
                  <a:pt x="40" y="40"/>
                </a:cubicBezTo>
                <a:cubicBezTo>
                  <a:pt x="37" y="38"/>
                  <a:pt x="32" y="40"/>
                  <a:pt x="32" y="4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35" name="Freeform 84"/>
          <p:cNvSpPr/>
          <p:nvPr/>
        </p:nvSpPr>
        <p:spPr bwMode="auto">
          <a:xfrm>
            <a:off x="3663950" y="5094288"/>
            <a:ext cx="528638" cy="257175"/>
          </a:xfrm>
          <a:custGeom>
            <a:gdLst>
              <a:gd fmla="*/ 2147483646 w 106" name="T0"/>
              <a:gd fmla="*/ 2147483646 h 63" name="T1"/>
              <a:gd fmla="*/ 2147483646 w 106" name="T2"/>
              <a:gd fmla="*/ 2147483646 h 63" name="T3"/>
              <a:gd fmla="*/ 2147483646 w 106" name="T4"/>
              <a:gd fmla="*/ 2147483646 h 63" name="T5"/>
              <a:gd fmla="*/ 2147483646 w 106" name="T6"/>
              <a:gd fmla="*/ 2147483646 h 63" name="T7"/>
              <a:gd fmla="*/ 2147483646 w 106" name="T8"/>
              <a:gd fmla="*/ 2147483646 h 63" name="T9"/>
              <a:gd fmla="*/ 0 w 106" name="T10"/>
              <a:gd fmla="*/ 2147483646 h 63" name="T11"/>
              <a:gd fmla="*/ 0 w 106" name="T12"/>
              <a:gd fmla="*/ 2147483646 h 63" name="T13"/>
              <a:gd fmla="*/ 2147483646 w 106" name="T14"/>
              <a:gd fmla="*/ 2147483646 h 63" name="T15"/>
              <a:gd fmla="*/ 2147483646 w 106" name="T16"/>
              <a:gd fmla="*/ 2147483646 h 63" name="T17"/>
              <a:gd fmla="*/ 2147483646 w 106" name="T18"/>
              <a:gd fmla="*/ 2147483646 h 63" name="T19"/>
              <a:gd fmla="*/ 2147483646 w 106" name="T20"/>
              <a:gd fmla="*/ 2147483646 h 63" name="T21"/>
              <a:gd fmla="*/ 2147483646 w 106" name="T22"/>
              <a:gd fmla="*/ 2147483646 h 63" name="T23"/>
              <a:gd fmla="*/ 2147483646 w 106" name="T24"/>
              <a:gd fmla="*/ 2147483646 h 63" name="T25"/>
              <a:gd fmla="*/ 2147483646 w 106" name="T26"/>
              <a:gd fmla="*/ 2147483646 h 63" name="T27"/>
              <a:gd fmla="*/ 2147483646 w 106" name="T28"/>
              <a:gd fmla="*/ 2147483646 h 63" name="T29"/>
              <a:gd fmla="*/ 2147483646 w 106" name="T30"/>
              <a:gd fmla="*/ 2147483646 h 63" name="T31"/>
              <a:gd fmla="*/ 2147483646 w 106" name="T32"/>
              <a:gd fmla="*/ 2147483646 h 63" name="T33"/>
              <a:gd fmla="*/ 2147483646 w 106" name="T34"/>
              <a:gd fmla="*/ 2147483646 h 63" name="T35"/>
              <a:gd fmla="*/ 2147483646 w 106" name="T36"/>
              <a:gd fmla="*/ 2147483646 h 63" name="T37"/>
              <a:gd fmla="*/ 2147483646 w 106" name="T38"/>
              <a:gd fmla="*/ 2147483646 h 63" name="T39"/>
              <a:gd fmla="*/ 2147483646 w 106" name="T40"/>
              <a:gd fmla="*/ 2147483646 h 63" name="T41"/>
              <a:gd fmla="*/ 2147483646 w 106" name="T42"/>
              <a:gd fmla="*/ 2147483646 h 63" name="T43"/>
              <a:gd fmla="*/ 2147483646 w 106" name="T44"/>
              <a:gd fmla="*/ 2147483646 h 63" name="T45"/>
              <a:gd fmla="*/ 2147483646 w 106" name="T46"/>
              <a:gd fmla="*/ 2147483646 h 63" name="T47"/>
              <a:gd fmla="*/ 2147483646 w 106" name="T48"/>
              <a:gd fmla="*/ 2147483646 h 63" name="T49"/>
              <a:gd fmla="*/ 2147483646 w 106" name="T50"/>
              <a:gd fmla="*/ 2147483646 h 63" name="T51"/>
              <a:gd fmla="*/ 2147483646 w 106" name="T52"/>
              <a:gd fmla="*/ 2147483646 h 63" name="T53"/>
              <a:gd fmla="*/ 2147483646 w 106" name="T54"/>
              <a:gd fmla="*/ 2147483646 h 63" name="T55"/>
              <a:gd fmla="*/ 2147483646 w 106" name="T56"/>
              <a:gd fmla="*/ 2147483646 h 63" name="T57"/>
              <a:gd fmla="*/ 2147483646 w 106" name="T58"/>
              <a:gd fmla="*/ 2147483646 h 63" name="T59"/>
              <a:gd fmla="*/ 2147483646 w 106" name="T60"/>
              <a:gd fmla="*/ 2147483646 h 63" name="T61"/>
              <a:gd fmla="*/ 0 60000 65536" name="T62"/>
              <a:gd fmla="*/ 0 60000 65536" name="T63"/>
              <a:gd fmla="*/ 0 60000 65536" name="T64"/>
              <a:gd fmla="*/ 0 60000 65536" name="T65"/>
              <a:gd fmla="*/ 0 60000 65536" name="T66"/>
              <a:gd fmla="*/ 0 60000 65536" name="T67"/>
              <a:gd fmla="*/ 0 60000 65536" name="T68"/>
              <a:gd fmla="*/ 0 60000 65536" name="T69"/>
              <a:gd fmla="*/ 0 60000 65536" name="T70"/>
              <a:gd fmla="*/ 0 60000 65536" name="T71"/>
              <a:gd fmla="*/ 0 60000 65536" name="T72"/>
              <a:gd fmla="*/ 0 60000 65536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w 106" name="T93"/>
              <a:gd fmla="*/ 0 h 63" name="T94"/>
              <a:gd fmla="*/ 106 w 106" name="T95"/>
              <a:gd fmla="*/ 63 h 63" name="T96"/>
            </a:gdLst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b="T96" l="T93" r="T95" t="T94"/>
            <a:pathLst>
              <a:path h="62" w="105">
                <a:moveTo>
                  <a:pt x="49" y="1"/>
                </a:moveTo>
                <a:cubicBezTo>
                  <a:pt x="43" y="9"/>
                  <a:pt x="43" y="9"/>
                  <a:pt x="43" y="9"/>
                </a:cubicBezTo>
                <a:cubicBezTo>
                  <a:pt x="37" y="9"/>
                  <a:pt x="37" y="9"/>
                  <a:pt x="37" y="9"/>
                </a:cubicBezTo>
                <a:cubicBezTo>
                  <a:pt x="29" y="9"/>
                  <a:pt x="29" y="9"/>
                  <a:pt x="29" y="9"/>
                </a:cubicBezTo>
                <a:cubicBezTo>
                  <a:pt x="8" y="9"/>
                  <a:pt x="8" y="9"/>
                  <a:pt x="8" y="9"/>
                </a:cubicBezTo>
                <a:cubicBezTo>
                  <a:pt x="4" y="9"/>
                  <a:pt x="0" y="13"/>
                  <a:pt x="0" y="17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22"/>
                  <a:pt x="4" y="25"/>
                  <a:pt x="8" y="25"/>
                </a:cubicBezTo>
                <a:cubicBezTo>
                  <a:pt x="24" y="25"/>
                  <a:pt x="24" y="25"/>
                  <a:pt x="24" y="25"/>
                </a:cubicBezTo>
                <a:cubicBezTo>
                  <a:pt x="23" y="27"/>
                  <a:pt x="23" y="28"/>
                  <a:pt x="23" y="30"/>
                </a:cubicBezTo>
                <a:cubicBezTo>
                  <a:pt x="23" y="30"/>
                  <a:pt x="23" y="30"/>
                  <a:pt x="23" y="30"/>
                </a:cubicBezTo>
                <a:cubicBezTo>
                  <a:pt x="23" y="34"/>
                  <a:pt x="25" y="37"/>
                  <a:pt x="28" y="37"/>
                </a:cubicBezTo>
                <a:cubicBezTo>
                  <a:pt x="27" y="39"/>
                  <a:pt x="26" y="40"/>
                  <a:pt x="26" y="42"/>
                </a:cubicBezTo>
                <a:cubicBezTo>
                  <a:pt x="26" y="42"/>
                  <a:pt x="26" y="42"/>
                  <a:pt x="26" y="42"/>
                </a:cubicBezTo>
                <a:cubicBezTo>
                  <a:pt x="26" y="46"/>
                  <a:pt x="30" y="50"/>
                  <a:pt x="34" y="50"/>
                </a:cubicBezTo>
                <a:cubicBezTo>
                  <a:pt x="34" y="50"/>
                  <a:pt x="34" y="50"/>
                  <a:pt x="34" y="50"/>
                </a:cubicBezTo>
                <a:cubicBezTo>
                  <a:pt x="33" y="51"/>
                  <a:pt x="32" y="53"/>
                  <a:pt x="32" y="55"/>
                </a:cubicBezTo>
                <a:cubicBezTo>
                  <a:pt x="32" y="55"/>
                  <a:pt x="32" y="55"/>
                  <a:pt x="32" y="55"/>
                </a:cubicBezTo>
                <a:cubicBezTo>
                  <a:pt x="32" y="59"/>
                  <a:pt x="35" y="62"/>
                  <a:pt x="39" y="62"/>
                </a:cubicBezTo>
                <a:cubicBezTo>
                  <a:pt x="70" y="62"/>
                  <a:pt x="70" y="62"/>
                  <a:pt x="70" y="62"/>
                </a:cubicBezTo>
                <a:cubicBezTo>
                  <a:pt x="77" y="56"/>
                  <a:pt x="77" y="56"/>
                  <a:pt x="77" y="56"/>
                </a:cubicBezTo>
                <a:cubicBezTo>
                  <a:pt x="89" y="54"/>
                  <a:pt x="89" y="54"/>
                  <a:pt x="89" y="54"/>
                </a:cubicBezTo>
                <a:cubicBezTo>
                  <a:pt x="89" y="63"/>
                  <a:pt x="89" y="63"/>
                  <a:pt x="89" y="63"/>
                </a:cubicBezTo>
                <a:cubicBezTo>
                  <a:pt x="106" y="63"/>
                  <a:pt x="106" y="63"/>
                  <a:pt x="106" y="63"/>
                </a:cubicBezTo>
                <a:cubicBezTo>
                  <a:pt x="106" y="7"/>
                  <a:pt x="106" y="7"/>
                  <a:pt x="106" y="7"/>
                </a:cubicBezTo>
                <a:cubicBezTo>
                  <a:pt x="89" y="7"/>
                  <a:pt x="89" y="7"/>
                  <a:pt x="89" y="7"/>
                </a:cubicBezTo>
                <a:cubicBezTo>
                  <a:pt x="89" y="10"/>
                  <a:pt x="89" y="10"/>
                  <a:pt x="89" y="10"/>
                </a:cubicBezTo>
                <a:cubicBezTo>
                  <a:pt x="89" y="33"/>
                  <a:pt x="89" y="33"/>
                  <a:pt x="89" y="33"/>
                </a:cubicBezTo>
                <a:cubicBezTo>
                  <a:pt x="86" y="34"/>
                  <a:pt x="86" y="34"/>
                  <a:pt x="86" y="34"/>
                </a:cubicBezTo>
                <a:cubicBezTo>
                  <a:pt x="84" y="13"/>
                  <a:pt x="84" y="13"/>
                  <a:pt x="84" y="13"/>
                </a:cubicBezTo>
                <a:cubicBezTo>
                  <a:pt x="72" y="9"/>
                  <a:pt x="62" y="0"/>
                  <a:pt x="49" y="1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36" name="Freeform 85"/>
          <p:cNvSpPr>
            <a:spLocks noEditPoints="1"/>
          </p:cNvSpPr>
          <p:nvPr/>
        </p:nvSpPr>
        <p:spPr bwMode="auto">
          <a:xfrm>
            <a:off x="1873250" y="5821363"/>
            <a:ext cx="420688" cy="339725"/>
          </a:xfrm>
          <a:custGeom>
            <a:gdLst>
              <a:gd fmla="*/ 2147483646 w 199" name="T0"/>
              <a:gd fmla="*/ 0 h 196" name="T1"/>
              <a:gd fmla="*/ 2147483646 w 199" name="T2"/>
              <a:gd fmla="*/ 2147483646 h 196" name="T3"/>
              <a:gd fmla="*/ 2147483646 w 199" name="T4"/>
              <a:gd fmla="*/ 2147483646 h 196" name="T5"/>
              <a:gd fmla="*/ 2147483646 w 199" name="T6"/>
              <a:gd fmla="*/ 2147483646 h 196" name="T7"/>
              <a:gd fmla="*/ 2147483646 w 199" name="T8"/>
              <a:gd fmla="*/ 2147483646 h 196" name="T9"/>
              <a:gd fmla="*/ 2147483646 w 199" name="T10"/>
              <a:gd fmla="*/ 2147483646 h 196" name="T11"/>
              <a:gd fmla="*/ 2147483646 w 199" name="T12"/>
              <a:gd fmla="*/ 2147483646 h 196" name="T13"/>
              <a:gd fmla="*/ 0 w 199" name="T14"/>
              <a:gd fmla="*/ 2147483646 h 196" name="T15"/>
              <a:gd fmla="*/ 2147483646 w 199" name="T16"/>
              <a:gd fmla="*/ 2147483646 h 196" name="T17"/>
              <a:gd fmla="*/ 0 w 199" name="T18"/>
              <a:gd fmla="*/ 2147483646 h 196" name="T19"/>
              <a:gd fmla="*/ 0 w 199" name="T20"/>
              <a:gd fmla="*/ 0 h 196" name="T21"/>
              <a:gd fmla="*/ 2147483646 w 199" name="T22"/>
              <a:gd fmla="*/ 2147483646 h 196" name="T23"/>
              <a:gd fmla="*/ 2147483646 w 199" name="T24"/>
              <a:gd fmla="*/ 2147483646 h 196" name="T25"/>
              <a:gd fmla="*/ 2147483646 w 199" name="T26"/>
              <a:gd fmla="*/ 2147483646 h 196" name="T27"/>
              <a:gd fmla="*/ 2147483646 w 199" name="T28"/>
              <a:gd fmla="*/ 2147483646 h 196" name="T29"/>
              <a:gd fmla="*/ 2147483646 w 199" name="T30"/>
              <a:gd fmla="*/ 2147483646 h 196" name="T31"/>
              <a:gd fmla="*/ 2147483646 w 199" name="T32"/>
              <a:gd fmla="*/ 2147483646 h 196" name="T33"/>
              <a:gd fmla="*/ 2147483646 w 199" name="T34"/>
              <a:gd fmla="*/ 2147483646 h 196" name="T35"/>
              <a:gd fmla="*/ 2147483646 w 199" name="T36"/>
              <a:gd fmla="*/ 2147483646 h 196" name="T37"/>
              <a:gd fmla="*/ 2147483646 w 199" name="T38"/>
              <a:gd fmla="*/ 2147483646 h 196" name="T39"/>
              <a:gd fmla="*/ 2147483646 w 199" name="T40"/>
              <a:gd fmla="*/ 2147483646 h 196" name="T41"/>
              <a:gd fmla="*/ 2147483646 w 199" name="T42"/>
              <a:gd fmla="*/ 2147483646 h 196" name="T43"/>
              <a:gd fmla="*/ 2147483646 w 199" name="T44"/>
              <a:gd fmla="*/ 2147483646 h 196" name="T45"/>
              <a:gd fmla="*/ 2147483646 w 199" name="T46"/>
              <a:gd fmla="*/ 2147483646 h 196" name="T47"/>
              <a:gd fmla="*/ 2147483646 w 199" name="T48"/>
              <a:gd fmla="*/ 2147483646 h 196" name="T49"/>
              <a:gd fmla="*/ 2147483646 w 199" name="T50"/>
              <a:gd fmla="*/ 2147483646 h 196" name="T51"/>
              <a:gd fmla="*/ 2147483646 w 199" name="T52"/>
              <a:gd fmla="*/ 2147483646 h 196" name="T53"/>
              <a:gd fmla="*/ 2147483646 w 199" name="T54"/>
              <a:gd fmla="*/ 2147483646 h 196" name="T55"/>
              <a:gd fmla="*/ 2147483646 w 199" name="T56"/>
              <a:gd fmla="*/ 2147483646 h 196" name="T57"/>
              <a:gd fmla="*/ 2147483646 w 199" name="T58"/>
              <a:gd fmla="*/ 2147483646 h 196" name="T59"/>
              <a:gd fmla="*/ 2147483646 w 199" name="T60"/>
              <a:gd fmla="*/ 2147483646 h 196" name="T61"/>
              <a:gd fmla="*/ 2147483646 w 199" name="T62"/>
              <a:gd fmla="*/ 2147483646 h 196" name="T63"/>
              <a:gd fmla="*/ 2147483646 w 199" name="T64"/>
              <a:gd fmla="*/ 2147483646 h 196" name="T65"/>
              <a:gd fmla="*/ 2147483646 w 199" name="T66"/>
              <a:gd fmla="*/ 2147483646 h 196" name="T67"/>
              <a:gd fmla="*/ 2147483646 w 199" name="T68"/>
              <a:gd fmla="*/ 2147483646 h 196" name="T69"/>
              <a:gd fmla="*/ 2147483646 w 199" name="T70"/>
              <a:gd fmla="*/ 2147483646 h 196" name="T71"/>
              <a:gd fmla="*/ 2147483646 w 199" name="T72"/>
              <a:gd fmla="*/ 2147483646 h 196" name="T73"/>
              <a:gd fmla="*/ 2147483646 w 199" name="T74"/>
              <a:gd fmla="*/ 2147483646 h 196" name="T75"/>
              <a:gd fmla="*/ 2147483646 w 199" name="T76"/>
              <a:gd fmla="*/ 2147483646 h 196" name="T77"/>
              <a:gd fmla="*/ 2147483646 w 199" name="T78"/>
              <a:gd fmla="*/ 2147483646 h 196" name="T79"/>
              <a:gd fmla="*/ 2147483646 w 199" name="T80"/>
              <a:gd fmla="*/ 2147483646 h 19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w 199" name="T123"/>
              <a:gd fmla="*/ 0 h 196" name="T124"/>
              <a:gd fmla="*/ 199 w 199" name="T125"/>
              <a:gd fmla="*/ 196 h 196" name="T126"/>
            </a:gdLst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b="T126" l="T123" r="T125" t="T124"/>
            <a:pathLst>
              <a:path h="196" w="199">
                <a:moveTo>
                  <a:pt x="0" y="0"/>
                </a:moveTo>
                <a:lnTo>
                  <a:pt x="199" y="0"/>
                </a:lnTo>
                <a:lnTo>
                  <a:pt x="199" y="19"/>
                </a:lnTo>
                <a:lnTo>
                  <a:pt x="189" y="19"/>
                </a:lnTo>
                <a:lnTo>
                  <a:pt x="189" y="120"/>
                </a:lnTo>
                <a:lnTo>
                  <a:pt x="199" y="120"/>
                </a:lnTo>
                <a:lnTo>
                  <a:pt x="199" y="139"/>
                </a:lnTo>
                <a:lnTo>
                  <a:pt x="109" y="139"/>
                </a:lnTo>
                <a:lnTo>
                  <a:pt x="109" y="177"/>
                </a:lnTo>
                <a:lnTo>
                  <a:pt x="149" y="177"/>
                </a:lnTo>
                <a:lnTo>
                  <a:pt x="149" y="196"/>
                </a:lnTo>
                <a:lnTo>
                  <a:pt x="50" y="196"/>
                </a:lnTo>
                <a:lnTo>
                  <a:pt x="50" y="177"/>
                </a:lnTo>
                <a:lnTo>
                  <a:pt x="90" y="177"/>
                </a:lnTo>
                <a:lnTo>
                  <a:pt x="90" y="139"/>
                </a:lnTo>
                <a:lnTo>
                  <a:pt x="0" y="139"/>
                </a:lnTo>
                <a:lnTo>
                  <a:pt x="0" y="120"/>
                </a:lnTo>
                <a:lnTo>
                  <a:pt x="7" y="120"/>
                </a:lnTo>
                <a:lnTo>
                  <a:pt x="7" y="19"/>
                </a:lnTo>
                <a:lnTo>
                  <a:pt x="0" y="19"/>
                </a:lnTo>
                <a:lnTo>
                  <a:pt x="0" y="0"/>
                </a:lnTo>
                <a:close/>
                <a:moveTo>
                  <a:pt x="149" y="47"/>
                </a:moveTo>
                <a:lnTo>
                  <a:pt x="142" y="47"/>
                </a:lnTo>
                <a:lnTo>
                  <a:pt x="132" y="47"/>
                </a:lnTo>
                <a:lnTo>
                  <a:pt x="135" y="52"/>
                </a:lnTo>
                <a:lnTo>
                  <a:pt x="102" y="70"/>
                </a:lnTo>
                <a:lnTo>
                  <a:pt x="88" y="61"/>
                </a:lnTo>
                <a:lnTo>
                  <a:pt x="88" y="59"/>
                </a:lnTo>
                <a:lnTo>
                  <a:pt x="85" y="59"/>
                </a:lnTo>
                <a:lnTo>
                  <a:pt x="57" y="70"/>
                </a:lnTo>
                <a:lnTo>
                  <a:pt x="59" y="78"/>
                </a:lnTo>
                <a:lnTo>
                  <a:pt x="85" y="66"/>
                </a:lnTo>
                <a:lnTo>
                  <a:pt x="99" y="75"/>
                </a:lnTo>
                <a:lnTo>
                  <a:pt x="102" y="78"/>
                </a:lnTo>
                <a:lnTo>
                  <a:pt x="104" y="78"/>
                </a:lnTo>
                <a:lnTo>
                  <a:pt x="137" y="56"/>
                </a:lnTo>
                <a:lnTo>
                  <a:pt x="139" y="61"/>
                </a:lnTo>
                <a:lnTo>
                  <a:pt x="144" y="54"/>
                </a:lnTo>
                <a:lnTo>
                  <a:pt x="149" y="47"/>
                </a:lnTo>
                <a:close/>
                <a:moveTo>
                  <a:pt x="132" y="68"/>
                </a:moveTo>
                <a:lnTo>
                  <a:pt x="132" y="99"/>
                </a:lnTo>
                <a:lnTo>
                  <a:pt x="142" y="99"/>
                </a:lnTo>
                <a:lnTo>
                  <a:pt x="142" y="68"/>
                </a:lnTo>
                <a:lnTo>
                  <a:pt x="132" y="68"/>
                </a:lnTo>
                <a:close/>
                <a:moveTo>
                  <a:pt x="118" y="78"/>
                </a:moveTo>
                <a:lnTo>
                  <a:pt x="118" y="99"/>
                </a:lnTo>
                <a:lnTo>
                  <a:pt x="128" y="99"/>
                </a:lnTo>
                <a:lnTo>
                  <a:pt x="128" y="78"/>
                </a:lnTo>
                <a:lnTo>
                  <a:pt x="118" y="78"/>
                </a:lnTo>
                <a:close/>
                <a:moveTo>
                  <a:pt x="102" y="89"/>
                </a:moveTo>
                <a:lnTo>
                  <a:pt x="102" y="99"/>
                </a:lnTo>
                <a:lnTo>
                  <a:pt x="111" y="99"/>
                </a:lnTo>
                <a:lnTo>
                  <a:pt x="111" y="89"/>
                </a:lnTo>
                <a:lnTo>
                  <a:pt x="102" y="89"/>
                </a:lnTo>
                <a:close/>
                <a:moveTo>
                  <a:pt x="88" y="80"/>
                </a:moveTo>
                <a:lnTo>
                  <a:pt x="88" y="99"/>
                </a:lnTo>
                <a:lnTo>
                  <a:pt x="97" y="99"/>
                </a:lnTo>
                <a:lnTo>
                  <a:pt x="97" y="80"/>
                </a:lnTo>
                <a:lnTo>
                  <a:pt x="88" y="80"/>
                </a:lnTo>
                <a:close/>
                <a:moveTo>
                  <a:pt x="73" y="80"/>
                </a:moveTo>
                <a:lnTo>
                  <a:pt x="73" y="99"/>
                </a:lnTo>
                <a:lnTo>
                  <a:pt x="83" y="99"/>
                </a:lnTo>
                <a:lnTo>
                  <a:pt x="83" y="80"/>
                </a:lnTo>
                <a:lnTo>
                  <a:pt x="73" y="80"/>
                </a:lnTo>
                <a:close/>
                <a:moveTo>
                  <a:pt x="57" y="85"/>
                </a:moveTo>
                <a:lnTo>
                  <a:pt x="57" y="99"/>
                </a:lnTo>
                <a:lnTo>
                  <a:pt x="66" y="99"/>
                </a:lnTo>
                <a:lnTo>
                  <a:pt x="66" y="85"/>
                </a:lnTo>
                <a:lnTo>
                  <a:pt x="57" y="85"/>
                </a:lnTo>
                <a:close/>
                <a:moveTo>
                  <a:pt x="170" y="21"/>
                </a:moveTo>
                <a:lnTo>
                  <a:pt x="28" y="21"/>
                </a:lnTo>
                <a:lnTo>
                  <a:pt x="28" y="118"/>
                </a:lnTo>
                <a:lnTo>
                  <a:pt x="170" y="118"/>
                </a:lnTo>
                <a:lnTo>
                  <a:pt x="170" y="21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37" name="Freeform 87"/>
          <p:cNvSpPr>
            <a:spLocks noEditPoints="1"/>
          </p:cNvSpPr>
          <p:nvPr/>
        </p:nvSpPr>
        <p:spPr bwMode="auto">
          <a:xfrm>
            <a:off x="3743325" y="5762625"/>
            <a:ext cx="379413" cy="460375"/>
          </a:xfrm>
          <a:custGeom>
            <a:gdLst>
              <a:gd fmla="*/ 2147483646 w 76" name="T0"/>
              <a:gd fmla="*/ 0 h 112" name="T1"/>
              <a:gd fmla="*/ 2147483646 w 76" name="T2"/>
              <a:gd fmla="*/ 0 h 112" name="T3"/>
              <a:gd fmla="*/ 2147483646 w 76" name="T4"/>
              <a:gd fmla="*/ 2147483646 h 112" name="T5"/>
              <a:gd fmla="*/ 2147483646 w 76" name="T6"/>
              <a:gd fmla="*/ 2147483646 h 112" name="T7"/>
              <a:gd fmla="*/ 2147483646 w 76" name="T8"/>
              <a:gd fmla="*/ 2147483646 h 112" name="T9"/>
              <a:gd fmla="*/ 2147483646 w 76" name="T10"/>
              <a:gd fmla="*/ 2147483646 h 112" name="T11"/>
              <a:gd fmla="*/ 2147483646 w 76" name="T12"/>
              <a:gd fmla="*/ 2147483646 h 112" name="T13"/>
              <a:gd fmla="*/ 2147483646 w 76" name="T14"/>
              <a:gd fmla="*/ 2147483646 h 112" name="T15"/>
              <a:gd fmla="*/ 2147483646 w 76" name="T16"/>
              <a:gd fmla="*/ 2147483646 h 112" name="T17"/>
              <a:gd fmla="*/ 2147483646 w 76" name="T18"/>
              <a:gd fmla="*/ 2147483646 h 112" name="T19"/>
              <a:gd fmla="*/ 2147483646 w 76" name="T20"/>
              <a:gd fmla="*/ 2147483646 h 112" name="T21"/>
              <a:gd fmla="*/ 2147483646 w 76" name="T22"/>
              <a:gd fmla="*/ 2147483646 h 112" name="T23"/>
              <a:gd fmla="*/ 2147483646 w 76" name="T24"/>
              <a:gd fmla="*/ 2147483646 h 112" name="T25"/>
              <a:gd fmla="*/ 2147483646 w 76" name="T26"/>
              <a:gd fmla="*/ 2147483646 h 112" name="T27"/>
              <a:gd fmla="*/ 2147483646 w 76" name="T28"/>
              <a:gd fmla="*/ 2147483646 h 112" name="T29"/>
              <a:gd fmla="*/ 2147483646 w 76" name="T30"/>
              <a:gd fmla="*/ 2147483646 h 112" name="T31"/>
              <a:gd fmla="*/ 2147483646 w 76" name="T32"/>
              <a:gd fmla="*/ 2147483646 h 112" name="T33"/>
              <a:gd fmla="*/ 2147483646 w 76" name="T34"/>
              <a:gd fmla="*/ 2147483646 h 112" name="T35"/>
              <a:gd fmla="*/ 2147483646 w 76" name="T36"/>
              <a:gd fmla="*/ 2147483646 h 112" name="T37"/>
              <a:gd fmla="*/ 2147483646 w 76" name="T38"/>
              <a:gd fmla="*/ 2147483646 h 112" name="T39"/>
              <a:gd fmla="*/ 2147483646 w 76" name="T40"/>
              <a:gd fmla="*/ 2147483646 h 112" name="T41"/>
              <a:gd fmla="*/ 2147483646 w 76" name="T42"/>
              <a:gd fmla="*/ 2147483646 h 112" name="T43"/>
              <a:gd fmla="*/ 2147483646 w 76" name="T44"/>
              <a:gd fmla="*/ 2147483646 h 112" name="T45"/>
              <a:gd fmla="*/ 2147483646 w 76" name="T46"/>
              <a:gd fmla="*/ 2147483646 h 112" name="T47"/>
              <a:gd fmla="*/ 2147483646 w 76" name="T48"/>
              <a:gd fmla="*/ 2147483646 h 112" name="T49"/>
              <a:gd fmla="*/ 2147483646 w 76" name="T50"/>
              <a:gd fmla="*/ 2147483646 h 112" name="T51"/>
              <a:gd fmla="*/ 2147483646 w 76" name="T52"/>
              <a:gd fmla="*/ 2147483646 h 112" name="T53"/>
              <a:gd fmla="*/ 2147483646 w 76" name="T54"/>
              <a:gd fmla="*/ 2147483646 h 112" name="T55"/>
              <a:gd fmla="*/ 2147483646 w 76" name="T56"/>
              <a:gd fmla="*/ 2147483646 h 112" name="T57"/>
              <a:gd fmla="*/ 2147483646 w 76" name="T58"/>
              <a:gd fmla="*/ 2147483646 h 112" name="T59"/>
              <a:gd fmla="*/ 2147483646 w 76" name="T60"/>
              <a:gd fmla="*/ 2147483646 h 112" name="T61"/>
              <a:gd fmla="*/ 2147483646 w 76" name="T62"/>
              <a:gd fmla="*/ 2147483646 h 112" name="T63"/>
              <a:gd fmla="*/ 2147483646 w 76" name="T64"/>
              <a:gd fmla="*/ 2147483646 h 112" name="T65"/>
              <a:gd fmla="*/ 2147483646 w 76" name="T66"/>
              <a:gd fmla="*/ 2147483646 h 112" name="T67"/>
              <a:gd fmla="*/ 2147483646 w 76" name="T68"/>
              <a:gd fmla="*/ 2147483646 h 112" name="T69"/>
              <a:gd fmla="*/ 2147483646 w 76" name="T70"/>
              <a:gd fmla="*/ 2147483646 h 112" name="T71"/>
              <a:gd fmla="*/ 2147483646 w 76" name="T72"/>
              <a:gd fmla="*/ 2147483646 h 112" name="T73"/>
              <a:gd fmla="*/ 0 w 76" name="T74"/>
              <a:gd fmla="*/ 2147483646 h 112" name="T75"/>
              <a:gd fmla="*/ 0 w 76" name="T76"/>
              <a:gd fmla="*/ 2147483646 h 112" name="T77"/>
              <a:gd fmla="*/ 2147483646 w 76" name="T78"/>
              <a:gd fmla="*/ 2147483646 h 112" name="T79"/>
              <a:gd fmla="*/ 2147483646 w 76" name="T80"/>
              <a:gd fmla="*/ 2147483646 h 112" name="T81"/>
              <a:gd fmla="*/ 2147483646 w 76" name="T82"/>
              <a:gd fmla="*/ 0 h 112" name="T83"/>
              <a:gd fmla="*/ 2147483646 w 76" name="T84"/>
              <a:gd fmla="*/ 2147483646 h 112" name="T85"/>
              <a:gd fmla="*/ 2147483646 w 76" name="T86"/>
              <a:gd fmla="*/ 2147483646 h 112" name="T87"/>
              <a:gd fmla="*/ 2147483646 w 76" name="T88"/>
              <a:gd fmla="*/ 2147483646 h 112" name="T89"/>
              <a:gd fmla="*/ 2147483646 w 76" name="T90"/>
              <a:gd fmla="*/ 2147483646 h 112" name="T91"/>
              <a:gd fmla="*/ 2147483646 w 76" name="T92"/>
              <a:gd fmla="*/ 2147483646 h 112" name="T93"/>
              <a:gd fmla="*/ 2147483646 w 76" name="T94"/>
              <a:gd fmla="*/ 2147483646 h 112" name="T95"/>
              <a:gd fmla="*/ 2147483646 w 76" name="T96"/>
              <a:gd fmla="*/ 2147483646 h 112" name="T97"/>
              <a:gd fmla="*/ 2147483646 w 76" name="T98"/>
              <a:gd fmla="*/ 2147483646 h 112" name="T99"/>
              <a:gd fmla="*/ 2147483646 w 76" name="T100"/>
              <a:gd fmla="*/ 2147483646 h 112" name="T101"/>
              <a:gd fmla="*/ 2147483646 w 76" name="T102"/>
              <a:gd fmla="*/ 2147483646 h 112" name="T103"/>
              <a:gd fmla="*/ 2147483646 w 76" name="T104"/>
              <a:gd fmla="*/ 2147483646 h 112" name="T105"/>
              <a:gd fmla="*/ 2147483646 w 76" name="T106"/>
              <a:gd fmla="*/ 2147483646 h 112" name="T107"/>
              <a:gd fmla="*/ 2147483646 w 76" name="T108"/>
              <a:gd fmla="*/ 2147483646 h 112" name="T109"/>
              <a:gd fmla="*/ 2147483646 w 76" name="T110"/>
              <a:gd fmla="*/ 2147483646 h 112" name="T111"/>
              <a:gd fmla="*/ 2147483646 w 76" name="T112"/>
              <a:gd fmla="*/ 2147483646 h 112" name="T113"/>
              <a:gd fmla="*/ 2147483646 w 76" name="T114"/>
              <a:gd fmla="*/ 2147483646 h 112" name="T115"/>
              <a:gd fmla="*/ 2147483646 w 76" name="T116"/>
              <a:gd fmla="*/ 2147483646 h 112" name="T117"/>
              <a:gd fmla="*/ 2147483646 w 76" name="T118"/>
              <a:gd fmla="*/ 2147483646 h 112" name="T119"/>
              <a:gd fmla="*/ 2147483646 w 76" name="T120"/>
              <a:gd fmla="*/ 2147483646 h 112" name="T121"/>
              <a:gd fmla="*/ 2147483646 w 76" name="T122"/>
              <a:gd fmla="*/ 2147483646 h 112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76" name="T186"/>
              <a:gd fmla="*/ 0 h 112" name="T187"/>
              <a:gd fmla="*/ 76 w 76" name="T188"/>
              <a:gd fmla="*/ 112 h 112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12" w="76">
                <a:moveTo>
                  <a:pt x="18" y="0"/>
                </a:moveTo>
                <a:cubicBezTo>
                  <a:pt x="59" y="0"/>
                  <a:pt x="59" y="0"/>
                  <a:pt x="59" y="0"/>
                </a:cubicBezTo>
                <a:cubicBezTo>
                  <a:pt x="61" y="42"/>
                  <a:pt x="61" y="42"/>
                  <a:pt x="61" y="42"/>
                </a:cubicBezTo>
                <a:cubicBezTo>
                  <a:pt x="67" y="42"/>
                  <a:pt x="67" y="42"/>
                  <a:pt x="67" y="42"/>
                </a:cubicBezTo>
                <a:cubicBezTo>
                  <a:pt x="76" y="42"/>
                  <a:pt x="76" y="42"/>
                  <a:pt x="76" y="42"/>
                </a:cubicBezTo>
                <a:cubicBezTo>
                  <a:pt x="76" y="68"/>
                  <a:pt x="76" y="68"/>
                  <a:pt x="76" y="68"/>
                </a:cubicBezTo>
                <a:cubicBezTo>
                  <a:pt x="68" y="68"/>
                  <a:pt x="68" y="68"/>
                  <a:pt x="68" y="68"/>
                </a:cubicBezTo>
                <a:cubicBezTo>
                  <a:pt x="68" y="68"/>
                  <a:pt x="68" y="68"/>
                  <a:pt x="68" y="68"/>
                </a:cubicBezTo>
                <a:cubicBezTo>
                  <a:pt x="68" y="72"/>
                  <a:pt x="65" y="75"/>
                  <a:pt x="62" y="75"/>
                </a:cubicBezTo>
                <a:cubicBezTo>
                  <a:pt x="44" y="75"/>
                  <a:pt x="44" y="75"/>
                  <a:pt x="44" y="75"/>
                </a:cubicBezTo>
                <a:cubicBezTo>
                  <a:pt x="44" y="86"/>
                  <a:pt x="44" y="86"/>
                  <a:pt x="44" y="86"/>
                </a:cubicBezTo>
                <a:cubicBezTo>
                  <a:pt x="41" y="86"/>
                  <a:pt x="41" y="86"/>
                  <a:pt x="41" y="86"/>
                </a:cubicBezTo>
                <a:cubicBezTo>
                  <a:pt x="41" y="97"/>
                  <a:pt x="41" y="97"/>
                  <a:pt x="41" y="97"/>
                </a:cubicBezTo>
                <a:cubicBezTo>
                  <a:pt x="64" y="101"/>
                  <a:pt x="64" y="101"/>
                  <a:pt x="64" y="101"/>
                </a:cubicBezTo>
                <a:cubicBezTo>
                  <a:pt x="65" y="101"/>
                  <a:pt x="66" y="101"/>
                  <a:pt x="67" y="101"/>
                </a:cubicBezTo>
                <a:cubicBezTo>
                  <a:pt x="70" y="101"/>
                  <a:pt x="73" y="103"/>
                  <a:pt x="73" y="106"/>
                </a:cubicBezTo>
                <a:cubicBezTo>
                  <a:pt x="73" y="109"/>
                  <a:pt x="70" y="112"/>
                  <a:pt x="67" y="112"/>
                </a:cubicBezTo>
                <a:cubicBezTo>
                  <a:pt x="64" y="112"/>
                  <a:pt x="62" y="109"/>
                  <a:pt x="62" y="106"/>
                </a:cubicBezTo>
                <a:cubicBezTo>
                  <a:pt x="62" y="106"/>
                  <a:pt x="62" y="106"/>
                  <a:pt x="62" y="105"/>
                </a:cubicBezTo>
                <a:cubicBezTo>
                  <a:pt x="42" y="103"/>
                  <a:pt x="42" y="103"/>
                  <a:pt x="42" y="103"/>
                </a:cubicBezTo>
                <a:cubicBezTo>
                  <a:pt x="42" y="104"/>
                  <a:pt x="42" y="105"/>
                  <a:pt x="42" y="106"/>
                </a:cubicBezTo>
                <a:cubicBezTo>
                  <a:pt x="42" y="109"/>
                  <a:pt x="40" y="112"/>
                  <a:pt x="37" y="112"/>
                </a:cubicBezTo>
                <a:cubicBezTo>
                  <a:pt x="34" y="112"/>
                  <a:pt x="32" y="109"/>
                  <a:pt x="32" y="106"/>
                </a:cubicBezTo>
                <a:cubicBezTo>
                  <a:pt x="32" y="105"/>
                  <a:pt x="32" y="104"/>
                  <a:pt x="32" y="103"/>
                </a:cubicBezTo>
                <a:cubicBezTo>
                  <a:pt x="14" y="105"/>
                  <a:pt x="14" y="105"/>
                  <a:pt x="14" y="105"/>
                </a:cubicBezTo>
                <a:cubicBezTo>
                  <a:pt x="14" y="105"/>
                  <a:pt x="14" y="106"/>
                  <a:pt x="14" y="106"/>
                </a:cubicBezTo>
                <a:cubicBezTo>
                  <a:pt x="14" y="109"/>
                  <a:pt x="12" y="112"/>
                  <a:pt x="9" y="112"/>
                </a:cubicBezTo>
                <a:cubicBezTo>
                  <a:pt x="6" y="112"/>
                  <a:pt x="3" y="109"/>
                  <a:pt x="3" y="106"/>
                </a:cubicBezTo>
                <a:cubicBezTo>
                  <a:pt x="3" y="103"/>
                  <a:pt x="6" y="101"/>
                  <a:pt x="9" y="101"/>
                </a:cubicBezTo>
                <a:cubicBezTo>
                  <a:pt x="9" y="101"/>
                  <a:pt x="10" y="101"/>
                  <a:pt x="11" y="101"/>
                </a:cubicBezTo>
                <a:cubicBezTo>
                  <a:pt x="33" y="97"/>
                  <a:pt x="33" y="97"/>
                  <a:pt x="33" y="97"/>
                </a:cubicBezTo>
                <a:cubicBezTo>
                  <a:pt x="33" y="86"/>
                  <a:pt x="33" y="86"/>
                  <a:pt x="33" y="86"/>
                </a:cubicBezTo>
                <a:cubicBezTo>
                  <a:pt x="30" y="86"/>
                  <a:pt x="30" y="86"/>
                  <a:pt x="30" y="86"/>
                </a:cubicBezTo>
                <a:cubicBezTo>
                  <a:pt x="30" y="75"/>
                  <a:pt x="30" y="75"/>
                  <a:pt x="30" y="75"/>
                </a:cubicBezTo>
                <a:cubicBezTo>
                  <a:pt x="14" y="75"/>
                  <a:pt x="14" y="75"/>
                  <a:pt x="14" y="75"/>
                </a:cubicBezTo>
                <a:cubicBezTo>
                  <a:pt x="11" y="75"/>
                  <a:pt x="8" y="72"/>
                  <a:pt x="8" y="68"/>
                </a:cubicBezTo>
                <a:cubicBezTo>
                  <a:pt x="8" y="68"/>
                  <a:pt x="8" y="68"/>
                  <a:pt x="8" y="68"/>
                </a:cubicBezTo>
                <a:cubicBezTo>
                  <a:pt x="0" y="68"/>
                  <a:pt x="0" y="68"/>
                  <a:pt x="0" y="68"/>
                </a:cubicBezTo>
                <a:cubicBezTo>
                  <a:pt x="0" y="42"/>
                  <a:pt x="0" y="42"/>
                  <a:pt x="0" y="42"/>
                </a:cubicBezTo>
                <a:cubicBezTo>
                  <a:pt x="8" y="42"/>
                  <a:pt x="8" y="42"/>
                  <a:pt x="8" y="42"/>
                </a:cubicBezTo>
                <a:cubicBezTo>
                  <a:pt x="16" y="42"/>
                  <a:pt x="16" y="42"/>
                  <a:pt x="16" y="42"/>
                </a:cubicBezTo>
                <a:cubicBezTo>
                  <a:pt x="18" y="0"/>
                  <a:pt x="18" y="0"/>
                  <a:pt x="18" y="0"/>
                </a:cubicBezTo>
                <a:close/>
                <a:moveTo>
                  <a:pt x="27" y="15"/>
                </a:moveTo>
                <a:cubicBezTo>
                  <a:pt x="27" y="17"/>
                  <a:pt x="27" y="17"/>
                  <a:pt x="27" y="17"/>
                </a:cubicBezTo>
                <a:cubicBezTo>
                  <a:pt x="50" y="17"/>
                  <a:pt x="50" y="17"/>
                  <a:pt x="50" y="17"/>
                </a:cubicBezTo>
                <a:cubicBezTo>
                  <a:pt x="50" y="15"/>
                  <a:pt x="50" y="15"/>
                  <a:pt x="50" y="15"/>
                </a:cubicBezTo>
                <a:cubicBezTo>
                  <a:pt x="27" y="15"/>
                  <a:pt x="27" y="15"/>
                  <a:pt x="27" y="15"/>
                </a:cubicBezTo>
                <a:close/>
                <a:moveTo>
                  <a:pt x="27" y="39"/>
                </a:moveTo>
                <a:cubicBezTo>
                  <a:pt x="27" y="42"/>
                  <a:pt x="27" y="42"/>
                  <a:pt x="27" y="42"/>
                </a:cubicBezTo>
                <a:cubicBezTo>
                  <a:pt x="50" y="42"/>
                  <a:pt x="50" y="42"/>
                  <a:pt x="50" y="42"/>
                </a:cubicBezTo>
                <a:cubicBezTo>
                  <a:pt x="50" y="39"/>
                  <a:pt x="50" y="39"/>
                  <a:pt x="50" y="39"/>
                </a:cubicBezTo>
                <a:cubicBezTo>
                  <a:pt x="27" y="39"/>
                  <a:pt x="27" y="39"/>
                  <a:pt x="27" y="39"/>
                </a:cubicBezTo>
                <a:close/>
                <a:moveTo>
                  <a:pt x="62" y="45"/>
                </a:moveTo>
                <a:cubicBezTo>
                  <a:pt x="62" y="61"/>
                  <a:pt x="62" y="61"/>
                  <a:pt x="62" y="61"/>
                </a:cubicBezTo>
                <a:cubicBezTo>
                  <a:pt x="65" y="61"/>
                  <a:pt x="66" y="62"/>
                  <a:pt x="67" y="64"/>
                </a:cubicBezTo>
                <a:cubicBezTo>
                  <a:pt x="67" y="46"/>
                  <a:pt x="67" y="46"/>
                  <a:pt x="67" y="46"/>
                </a:cubicBezTo>
                <a:cubicBezTo>
                  <a:pt x="62" y="45"/>
                  <a:pt x="62" y="45"/>
                  <a:pt x="62" y="45"/>
                </a:cubicBezTo>
                <a:close/>
                <a:moveTo>
                  <a:pt x="8" y="46"/>
                </a:moveTo>
                <a:cubicBezTo>
                  <a:pt x="8" y="64"/>
                  <a:pt x="8" y="64"/>
                  <a:pt x="8" y="64"/>
                </a:cubicBezTo>
                <a:cubicBezTo>
                  <a:pt x="10" y="62"/>
                  <a:pt x="12" y="60"/>
                  <a:pt x="14" y="60"/>
                </a:cubicBezTo>
                <a:cubicBezTo>
                  <a:pt x="15" y="45"/>
                  <a:pt x="15" y="45"/>
                  <a:pt x="15" y="45"/>
                </a:cubicBezTo>
                <a:lnTo>
                  <a:pt x="8" y="46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38" name="Freeform 88"/>
          <p:cNvSpPr>
            <a:spLocks noEditPoints="1"/>
          </p:cNvSpPr>
          <p:nvPr/>
        </p:nvSpPr>
        <p:spPr bwMode="auto">
          <a:xfrm>
            <a:off x="4622800" y="5030788"/>
            <a:ext cx="501650" cy="377825"/>
          </a:xfrm>
          <a:custGeom>
            <a:gdLst>
              <a:gd fmla="*/ 2147483646 w 237" name="T0"/>
              <a:gd fmla="*/ 2147483646 h 217" name="T1"/>
              <a:gd fmla="*/ 2147483646 w 237" name="T2"/>
              <a:gd fmla="*/ 2147483646 h 217" name="T3"/>
              <a:gd fmla="*/ 2147483646 w 237" name="T4"/>
              <a:gd fmla="*/ 2147483646 h 217" name="T5"/>
              <a:gd fmla="*/ 2147483646 w 237" name="T6"/>
              <a:gd fmla="*/ 2147483646 h 217" name="T7"/>
              <a:gd fmla="*/ 2147483646 w 237" name="T8"/>
              <a:gd fmla="*/ 2147483646 h 217" name="T9"/>
              <a:gd fmla="*/ 2147483646 w 237" name="T10"/>
              <a:gd fmla="*/ 2147483646 h 217" name="T11"/>
              <a:gd fmla="*/ 2147483646 w 237" name="T12"/>
              <a:gd fmla="*/ 2147483646 h 217" name="T13"/>
              <a:gd fmla="*/ 2147483646 w 237" name="T14"/>
              <a:gd fmla="*/ 2147483646 h 217" name="T15"/>
              <a:gd fmla="*/ 2147483646 w 237" name="T16"/>
              <a:gd fmla="*/ 2147483646 h 217" name="T17"/>
              <a:gd fmla="*/ 2147483646 w 237" name="T18"/>
              <a:gd fmla="*/ 2147483646 h 217" name="T19"/>
              <a:gd fmla="*/ 2147483646 w 237" name="T20"/>
              <a:gd fmla="*/ 2147483646 h 217" name="T21"/>
              <a:gd fmla="*/ 2147483646 w 237" name="T22"/>
              <a:gd fmla="*/ 2147483646 h 217" name="T23"/>
              <a:gd fmla="*/ 2147483646 w 237" name="T24"/>
              <a:gd fmla="*/ 2147483646 h 217" name="T25"/>
              <a:gd fmla="*/ 2147483646 w 237" name="T26"/>
              <a:gd fmla="*/ 2147483646 h 217" name="T27"/>
              <a:gd fmla="*/ 0 w 237" name="T28"/>
              <a:gd fmla="*/ 2147483646 h 217" name="T29"/>
              <a:gd fmla="*/ 0 w 237" name="T30"/>
              <a:gd fmla="*/ 2147483646 h 217" name="T31"/>
              <a:gd fmla="*/ 2147483646 w 237" name="T32"/>
              <a:gd fmla="*/ 2147483646 h 217" name="T33"/>
              <a:gd fmla="*/ 2147483646 w 237" name="T34"/>
              <a:gd fmla="*/ 2147483646 h 217" name="T35"/>
              <a:gd fmla="*/ 2147483646 w 237" name="T36"/>
              <a:gd fmla="*/ 2147483646 h 217" name="T37"/>
              <a:gd fmla="*/ 2147483646 w 237" name="T38"/>
              <a:gd fmla="*/ 2147483646 h 217" name="T39"/>
              <a:gd fmla="*/ 2147483646 w 237" name="T40"/>
              <a:gd fmla="*/ 2147483646 h 217" name="T41"/>
              <a:gd fmla="*/ 2147483646 w 237" name="T42"/>
              <a:gd fmla="*/ 2147483646 h 217" name="T43"/>
              <a:gd fmla="*/ 2147483646 w 237" name="T44"/>
              <a:gd fmla="*/ 2147483646 h 217" name="T45"/>
              <a:gd fmla="*/ 2147483646 w 237" name="T46"/>
              <a:gd fmla="*/ 2147483646 h 217" name="T47"/>
              <a:gd fmla="*/ 2147483646 w 237" name="T48"/>
              <a:gd fmla="*/ 2147483646 h 217" name="T49"/>
              <a:gd fmla="*/ 2147483646 w 237" name="T50"/>
              <a:gd fmla="*/ 2147483646 h 217" name="T51"/>
              <a:gd fmla="*/ 2147483646 w 237" name="T52"/>
              <a:gd fmla="*/ 2147483646 h 217" name="T53"/>
              <a:gd fmla="*/ 2147483646 w 237" name="T54"/>
              <a:gd fmla="*/ 2147483646 h 217" name="T55"/>
              <a:gd fmla="*/ 2147483646 w 237" name="T56"/>
              <a:gd fmla="*/ 2147483646 h 217" name="T57"/>
              <a:gd fmla="*/ 2147483646 w 237" name="T58"/>
              <a:gd fmla="*/ 2147483646 h 217" name="T59"/>
              <a:gd fmla="*/ 2147483646 w 237" name="T60"/>
              <a:gd fmla="*/ 2147483646 h 217" name="T61"/>
              <a:gd fmla="*/ 2147483646 w 237" name="T62"/>
              <a:gd fmla="*/ 2147483646 h 217" name="T63"/>
              <a:gd fmla="*/ 2147483646 w 237" name="T64"/>
              <a:gd fmla="*/ 2147483646 h 217" name="T65"/>
              <a:gd fmla="*/ 2147483646 w 237" name="T66"/>
              <a:gd fmla="*/ 2147483646 h 217" name="T67"/>
              <a:gd fmla="*/ 2147483646 w 237" name="T68"/>
              <a:gd fmla="*/ 2147483646 h 217" name="T69"/>
              <a:gd fmla="*/ 2147483646 w 237" name="T70"/>
              <a:gd fmla="*/ 2147483646 h 217" name="T71"/>
              <a:gd fmla="*/ 2147483646 w 237" name="T72"/>
              <a:gd fmla="*/ 2147483646 h 217" name="T73"/>
              <a:gd fmla="*/ 2147483646 w 237" name="T74"/>
              <a:gd fmla="*/ 2147483646 h 217" name="T75"/>
              <a:gd fmla="*/ 2147483646 w 237" name="T76"/>
              <a:gd fmla="*/ 2147483646 h 217" name="T77"/>
              <a:gd fmla="*/ 2147483646 w 237" name="T78"/>
              <a:gd fmla="*/ 2147483646 h 217" name="T79"/>
              <a:gd fmla="*/ 2147483646 w 237" name="T80"/>
              <a:gd fmla="*/ 2147483646 h 217" name="T81"/>
              <a:gd fmla="*/ 2147483646 w 237" name="T82"/>
              <a:gd fmla="*/ 2147483646 h 217" name="T83"/>
              <a:gd fmla="*/ 2147483646 w 237" name="T84"/>
              <a:gd fmla="*/ 2147483646 h 217" name="T85"/>
              <a:gd fmla="*/ 2147483646 w 237" name="T86"/>
              <a:gd fmla="*/ 2147483646 h 217" name="T87"/>
              <a:gd fmla="*/ 2147483646 w 237" name="T88"/>
              <a:gd fmla="*/ 2147483646 h 217" name="T89"/>
              <a:gd fmla="*/ 2147483646 w 237" name="T90"/>
              <a:gd fmla="*/ 2147483646 h 217" name="T91"/>
              <a:gd fmla="*/ 2147483646 w 237" name="T92"/>
              <a:gd fmla="*/ 0 h 217" name="T93"/>
              <a:gd fmla="*/ 2147483646 w 237" name="T94"/>
              <a:gd fmla="*/ 2147483646 h 217" name="T95"/>
              <a:gd fmla="*/ 2147483646 w 237" name="T96"/>
              <a:gd fmla="*/ 2147483646 h 217" name="T97"/>
              <a:gd fmla="*/ 2147483646 w 237" name="T98"/>
              <a:gd fmla="*/ 2147483646 h 217" name="T99"/>
              <a:gd fmla="*/ 2147483646 w 237" name="T100"/>
              <a:gd fmla="*/ 2147483646 h 217" name="T101"/>
              <a:gd fmla="*/ 2147483646 w 237" name="T102"/>
              <a:gd fmla="*/ 2147483646 h 217" name="T103"/>
              <a:gd fmla="*/ 2147483646 w 237" name="T104"/>
              <a:gd fmla="*/ 2147483646 h 217" name="T105"/>
              <a:gd fmla="*/ 2147483646 w 237" name="T106"/>
              <a:gd fmla="*/ 2147483646 h 217" name="T107"/>
              <a:gd fmla="*/ 2147483646 w 237" name="T108"/>
              <a:gd fmla="*/ 0 h 217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w 237" name="T165"/>
              <a:gd fmla="*/ 0 h 217" name="T166"/>
              <a:gd fmla="*/ 237 w 237" name="T167"/>
              <a:gd fmla="*/ 217 h 217" name="T168"/>
            </a:gdLst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b="T168" l="T165" r="T167" t="T166"/>
            <a:pathLst>
              <a:path h="216" w="236">
                <a:moveTo>
                  <a:pt x="62" y="173"/>
                </a:moveTo>
                <a:lnTo>
                  <a:pt x="62" y="87"/>
                </a:lnTo>
                <a:lnTo>
                  <a:pt x="71" y="87"/>
                </a:lnTo>
                <a:lnTo>
                  <a:pt x="71" y="71"/>
                </a:lnTo>
                <a:lnTo>
                  <a:pt x="24" y="71"/>
                </a:lnTo>
                <a:lnTo>
                  <a:pt x="24" y="87"/>
                </a:lnTo>
                <a:lnTo>
                  <a:pt x="34" y="87"/>
                </a:lnTo>
                <a:lnTo>
                  <a:pt x="34" y="173"/>
                </a:lnTo>
                <a:lnTo>
                  <a:pt x="24" y="173"/>
                </a:lnTo>
                <a:lnTo>
                  <a:pt x="24" y="184"/>
                </a:lnTo>
                <a:lnTo>
                  <a:pt x="15" y="184"/>
                </a:lnTo>
                <a:lnTo>
                  <a:pt x="15" y="196"/>
                </a:lnTo>
                <a:lnTo>
                  <a:pt x="5" y="196"/>
                </a:lnTo>
                <a:lnTo>
                  <a:pt x="5" y="208"/>
                </a:lnTo>
                <a:lnTo>
                  <a:pt x="0" y="208"/>
                </a:lnTo>
                <a:lnTo>
                  <a:pt x="0" y="217"/>
                </a:lnTo>
                <a:lnTo>
                  <a:pt x="237" y="217"/>
                </a:lnTo>
                <a:lnTo>
                  <a:pt x="237" y="208"/>
                </a:lnTo>
                <a:lnTo>
                  <a:pt x="230" y="208"/>
                </a:lnTo>
                <a:lnTo>
                  <a:pt x="230" y="196"/>
                </a:lnTo>
                <a:lnTo>
                  <a:pt x="223" y="196"/>
                </a:lnTo>
                <a:lnTo>
                  <a:pt x="223" y="184"/>
                </a:lnTo>
                <a:lnTo>
                  <a:pt x="215" y="184"/>
                </a:lnTo>
                <a:lnTo>
                  <a:pt x="215" y="173"/>
                </a:lnTo>
                <a:lnTo>
                  <a:pt x="206" y="173"/>
                </a:lnTo>
                <a:lnTo>
                  <a:pt x="206" y="87"/>
                </a:lnTo>
                <a:lnTo>
                  <a:pt x="215" y="87"/>
                </a:lnTo>
                <a:lnTo>
                  <a:pt x="215" y="71"/>
                </a:lnTo>
                <a:lnTo>
                  <a:pt x="168" y="71"/>
                </a:lnTo>
                <a:lnTo>
                  <a:pt x="168" y="87"/>
                </a:lnTo>
                <a:lnTo>
                  <a:pt x="178" y="87"/>
                </a:lnTo>
                <a:lnTo>
                  <a:pt x="178" y="173"/>
                </a:lnTo>
                <a:lnTo>
                  <a:pt x="168" y="173"/>
                </a:lnTo>
                <a:lnTo>
                  <a:pt x="168" y="184"/>
                </a:lnTo>
                <a:lnTo>
                  <a:pt x="145" y="184"/>
                </a:lnTo>
                <a:lnTo>
                  <a:pt x="145" y="125"/>
                </a:lnTo>
                <a:lnTo>
                  <a:pt x="123" y="125"/>
                </a:lnTo>
                <a:lnTo>
                  <a:pt x="123" y="184"/>
                </a:lnTo>
                <a:lnTo>
                  <a:pt x="116" y="184"/>
                </a:lnTo>
                <a:lnTo>
                  <a:pt x="116" y="125"/>
                </a:lnTo>
                <a:lnTo>
                  <a:pt x="95" y="125"/>
                </a:lnTo>
                <a:lnTo>
                  <a:pt x="95" y="184"/>
                </a:lnTo>
                <a:lnTo>
                  <a:pt x="71" y="184"/>
                </a:lnTo>
                <a:lnTo>
                  <a:pt x="71" y="173"/>
                </a:lnTo>
                <a:lnTo>
                  <a:pt x="62" y="173"/>
                </a:lnTo>
                <a:close/>
                <a:moveTo>
                  <a:pt x="119" y="0"/>
                </a:moveTo>
                <a:lnTo>
                  <a:pt x="189" y="33"/>
                </a:lnTo>
                <a:lnTo>
                  <a:pt x="234" y="52"/>
                </a:lnTo>
                <a:lnTo>
                  <a:pt x="234" y="66"/>
                </a:lnTo>
                <a:lnTo>
                  <a:pt x="119" y="66"/>
                </a:lnTo>
                <a:lnTo>
                  <a:pt x="3" y="66"/>
                </a:lnTo>
                <a:lnTo>
                  <a:pt x="3" y="52"/>
                </a:lnTo>
                <a:lnTo>
                  <a:pt x="48" y="33"/>
                </a:lnTo>
                <a:lnTo>
                  <a:pt x="119" y="0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39" name="Freeform 91"/>
          <p:cNvSpPr>
            <a:spLocks noEditPoints="1"/>
          </p:cNvSpPr>
          <p:nvPr/>
        </p:nvSpPr>
        <p:spPr bwMode="auto">
          <a:xfrm>
            <a:off x="1822450" y="2033588"/>
            <a:ext cx="501650" cy="290512"/>
          </a:xfrm>
          <a:custGeom>
            <a:gdLst>
              <a:gd fmla="*/ 2147483646 w 237" name="T0"/>
              <a:gd fmla="*/ 2147483646 h 167" name="T1"/>
              <a:gd fmla="*/ 2147483646 w 237" name="T2"/>
              <a:gd fmla="*/ 2147483646 h 167" name="T3"/>
              <a:gd fmla="*/ 2147483646 w 237" name="T4"/>
              <a:gd fmla="*/ 2147483646 h 167" name="T5"/>
              <a:gd fmla="*/ 2147483646 w 237" name="T6"/>
              <a:gd fmla="*/ 2147483646 h 167" name="T7"/>
              <a:gd fmla="*/ 2147483646 w 237" name="T8"/>
              <a:gd fmla="*/ 2147483646 h 167" name="T9"/>
              <a:gd fmla="*/ 2147483646 w 237" name="T10"/>
              <a:gd fmla="*/ 2147483646 h 167" name="T11"/>
              <a:gd fmla="*/ 2147483646 w 237" name="T12"/>
              <a:gd fmla="*/ 2147483646 h 167" name="T13"/>
              <a:gd fmla="*/ 2147483646 w 237" name="T14"/>
              <a:gd fmla="*/ 2147483646 h 167" name="T15"/>
              <a:gd fmla="*/ 2147483646 w 237" name="T16"/>
              <a:gd fmla="*/ 2147483646 h 167" name="T17"/>
              <a:gd fmla="*/ 2147483646 w 237" name="T18"/>
              <a:gd fmla="*/ 2147483646 h 167" name="T19"/>
              <a:gd fmla="*/ 2147483646 w 237" name="T20"/>
              <a:gd fmla="*/ 2147483646 h 167" name="T21"/>
              <a:gd fmla="*/ 2147483646 w 237" name="T22"/>
              <a:gd fmla="*/ 2147483646 h 167" name="T23"/>
              <a:gd fmla="*/ 2147483646 w 237" name="T24"/>
              <a:gd fmla="*/ 2147483646 h 167" name="T25"/>
              <a:gd fmla="*/ 2147483646 w 237" name="T26"/>
              <a:gd fmla="*/ 2147483646 h 167" name="T27"/>
              <a:gd fmla="*/ 2147483646 w 237" name="T28"/>
              <a:gd fmla="*/ 2147483646 h 167" name="T29"/>
              <a:gd fmla="*/ 2147483646 w 237" name="T30"/>
              <a:gd fmla="*/ 2147483646 h 167" name="T31"/>
              <a:gd fmla="*/ 2147483646 w 237" name="T32"/>
              <a:gd fmla="*/ 2147483646 h 167" name="T33"/>
              <a:gd fmla="*/ 2147483646 w 237" name="T34"/>
              <a:gd fmla="*/ 2147483646 h 167" name="T35"/>
              <a:gd fmla="*/ 0 w 237" name="T36"/>
              <a:gd fmla="*/ 2147483646 h 167" name="T37"/>
              <a:gd fmla="*/ 2147483646 w 237" name="T38"/>
              <a:gd fmla="*/ 2147483646 h 167" name="T39"/>
              <a:gd fmla="*/ 2147483646 w 237" name="T40"/>
              <a:gd fmla="*/ 2147483646 h 167" name="T41"/>
              <a:gd fmla="*/ 2147483646 w 237" name="T42"/>
              <a:gd fmla="*/ 2147483646 h 167" name="T43"/>
              <a:gd fmla="*/ 2147483646 w 237" name="T44"/>
              <a:gd fmla="*/ 2147483646 h 167" name="T45"/>
              <a:gd fmla="*/ 2147483646 w 237" name="T46"/>
              <a:gd fmla="*/ 2147483646 h 167" name="T47"/>
              <a:gd fmla="*/ 2147483646 w 237" name="T48"/>
              <a:gd fmla="*/ 2147483646 h 167" name="T49"/>
              <a:gd fmla="*/ 2147483646 w 237" name="T50"/>
              <a:gd fmla="*/ 2147483646 h 167" name="T51"/>
              <a:gd fmla="*/ 2147483646 w 237" name="T52"/>
              <a:gd fmla="*/ 0 h 167" name="T53"/>
              <a:gd fmla="*/ 2147483646 w 237" name="T54"/>
              <a:gd fmla="*/ 2147483646 h 167" name="T55"/>
              <a:gd fmla="*/ 2147483646 w 237" name="T56"/>
              <a:gd fmla="*/ 2147483646 h 167" name="T57"/>
              <a:gd fmla="*/ 2147483646 w 237" name="T58"/>
              <a:gd fmla="*/ 2147483646 h 167" name="T59"/>
              <a:gd fmla="*/ 2147483646 w 237" name="T60"/>
              <a:gd fmla="*/ 2147483646 h 167" name="T61"/>
              <a:gd fmla="*/ 2147483646 w 237" name="T62"/>
              <a:gd fmla="*/ 2147483646 h 167" name="T63"/>
              <a:gd fmla="*/ 2147483646 w 237" name="T64"/>
              <a:gd fmla="*/ 2147483646 h 167" name="T65"/>
              <a:gd fmla="*/ 2147483646 w 237" name="T66"/>
              <a:gd fmla="*/ 2147483646 h 167" name="T67"/>
              <a:gd fmla="*/ 2147483646 w 237" name="T68"/>
              <a:gd fmla="*/ 0 h 167" name="T69"/>
              <a:gd fmla="*/ 2147483646 w 237" name="T70"/>
              <a:gd fmla="*/ 0 h 167" name="T71"/>
              <a:gd fmla="*/ 2147483646 w 237" name="T72"/>
              <a:gd fmla="*/ 2147483646 h 167" name="T73"/>
              <a:gd fmla="*/ 2147483646 w 237" name="T74"/>
              <a:gd fmla="*/ 2147483646 h 167" name="T75"/>
              <a:gd fmla="*/ 2147483646 w 237" name="T76"/>
              <a:gd fmla="*/ 2147483646 h 167" name="T77"/>
              <a:gd fmla="*/ 2147483646 w 237" name="T78"/>
              <a:gd fmla="*/ 2147483646 h 167" name="T79"/>
              <a:gd fmla="*/ 2147483646 w 237" name="T80"/>
              <a:gd fmla="*/ 2147483646 h 167" name="T81"/>
              <a:gd fmla="*/ 2147483646 w 237" name="T82"/>
              <a:gd fmla="*/ 2147483646 h 167" name="T83"/>
              <a:gd fmla="*/ 2147483646 w 237" name="T84"/>
              <a:gd fmla="*/ 2147483646 h 167" name="T85"/>
              <a:gd fmla="*/ 2147483646 w 237" name="T86"/>
              <a:gd fmla="*/ 2147483646 h 167" name="T87"/>
              <a:gd fmla="*/ 2147483646 w 237" name="T88"/>
              <a:gd fmla="*/ 2147483646 h 167" name="T89"/>
              <a:gd fmla="*/ 2147483646 w 237" name="T90"/>
              <a:gd fmla="*/ 2147483646 h 167" name="T91"/>
              <a:gd fmla="*/ 2147483646 w 237" name="T92"/>
              <a:gd fmla="*/ 2147483646 h 167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w 237" name="T141"/>
              <a:gd fmla="*/ 0 h 167" name="T142"/>
              <a:gd fmla="*/ 237 w 237" name="T143"/>
              <a:gd fmla="*/ 167 h 167" name="T144"/>
            </a:gdLst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b="T144" l="T141" r="T143" t="T142"/>
            <a:pathLst>
              <a:path h="167" w="236">
                <a:moveTo>
                  <a:pt x="19" y="120"/>
                </a:moveTo>
                <a:lnTo>
                  <a:pt x="100" y="120"/>
                </a:lnTo>
                <a:lnTo>
                  <a:pt x="114" y="167"/>
                </a:lnTo>
                <a:lnTo>
                  <a:pt x="5" y="167"/>
                </a:lnTo>
                <a:lnTo>
                  <a:pt x="19" y="120"/>
                </a:lnTo>
                <a:close/>
                <a:moveTo>
                  <a:pt x="223" y="78"/>
                </a:moveTo>
                <a:lnTo>
                  <a:pt x="223" y="92"/>
                </a:lnTo>
                <a:lnTo>
                  <a:pt x="234" y="101"/>
                </a:lnTo>
                <a:lnTo>
                  <a:pt x="220" y="101"/>
                </a:lnTo>
                <a:lnTo>
                  <a:pt x="213" y="113"/>
                </a:lnTo>
                <a:lnTo>
                  <a:pt x="213" y="99"/>
                </a:lnTo>
                <a:lnTo>
                  <a:pt x="199" y="90"/>
                </a:lnTo>
                <a:lnTo>
                  <a:pt x="213" y="92"/>
                </a:lnTo>
                <a:lnTo>
                  <a:pt x="223" y="78"/>
                </a:lnTo>
                <a:close/>
                <a:moveTo>
                  <a:pt x="22" y="90"/>
                </a:moveTo>
                <a:lnTo>
                  <a:pt x="15" y="101"/>
                </a:lnTo>
                <a:lnTo>
                  <a:pt x="0" y="101"/>
                </a:lnTo>
                <a:lnTo>
                  <a:pt x="12" y="108"/>
                </a:lnTo>
                <a:lnTo>
                  <a:pt x="12" y="123"/>
                </a:lnTo>
                <a:lnTo>
                  <a:pt x="19" y="111"/>
                </a:lnTo>
                <a:lnTo>
                  <a:pt x="36" y="111"/>
                </a:lnTo>
                <a:lnTo>
                  <a:pt x="22" y="104"/>
                </a:lnTo>
                <a:lnTo>
                  <a:pt x="22" y="90"/>
                </a:lnTo>
                <a:close/>
                <a:moveTo>
                  <a:pt x="88" y="0"/>
                </a:moveTo>
                <a:lnTo>
                  <a:pt x="86" y="28"/>
                </a:lnTo>
                <a:lnTo>
                  <a:pt x="112" y="45"/>
                </a:lnTo>
                <a:lnTo>
                  <a:pt x="83" y="42"/>
                </a:lnTo>
                <a:lnTo>
                  <a:pt x="67" y="68"/>
                </a:lnTo>
                <a:lnTo>
                  <a:pt x="69" y="40"/>
                </a:lnTo>
                <a:lnTo>
                  <a:pt x="43" y="23"/>
                </a:lnTo>
                <a:lnTo>
                  <a:pt x="71" y="23"/>
                </a:lnTo>
                <a:lnTo>
                  <a:pt x="88" y="0"/>
                </a:lnTo>
                <a:close/>
                <a:moveTo>
                  <a:pt x="142" y="120"/>
                </a:moveTo>
                <a:lnTo>
                  <a:pt x="223" y="120"/>
                </a:lnTo>
                <a:lnTo>
                  <a:pt x="237" y="167"/>
                </a:lnTo>
                <a:lnTo>
                  <a:pt x="128" y="167"/>
                </a:lnTo>
                <a:lnTo>
                  <a:pt x="142" y="120"/>
                </a:lnTo>
                <a:close/>
                <a:moveTo>
                  <a:pt x="78" y="59"/>
                </a:moveTo>
                <a:lnTo>
                  <a:pt x="64" y="106"/>
                </a:lnTo>
                <a:lnTo>
                  <a:pt x="173" y="106"/>
                </a:lnTo>
                <a:lnTo>
                  <a:pt x="159" y="59"/>
                </a:lnTo>
                <a:lnTo>
                  <a:pt x="78" y="59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40" name="Freeform 93"/>
          <p:cNvSpPr>
            <a:spLocks noEditPoints="1"/>
          </p:cNvSpPr>
          <p:nvPr/>
        </p:nvSpPr>
        <p:spPr bwMode="auto">
          <a:xfrm>
            <a:off x="4592638" y="1281113"/>
            <a:ext cx="560387" cy="315912"/>
          </a:xfrm>
          <a:custGeom>
            <a:gdLst>
              <a:gd fmla="*/ 2147483646 w 112" name="T0"/>
              <a:gd fmla="*/ 2147483646 h 77" name="T1"/>
              <a:gd fmla="*/ 2147483646 w 112" name="T2"/>
              <a:gd fmla="*/ 2147483646 h 77" name="T3"/>
              <a:gd fmla="*/ 2147483646 w 112" name="T4"/>
              <a:gd fmla="*/ 2147483646 h 77" name="T5"/>
              <a:gd fmla="*/ 2147483646 w 112" name="T6"/>
              <a:gd fmla="*/ 2147483646 h 77" name="T7"/>
              <a:gd fmla="*/ 2147483646 w 112" name="T8"/>
              <a:gd fmla="*/ 2147483646 h 77" name="T9"/>
              <a:gd fmla="*/ 0 w 112" name="T10"/>
              <a:gd fmla="*/ 2147483646 h 77" name="T11"/>
              <a:gd fmla="*/ 2147483646 w 112" name="T12"/>
              <a:gd fmla="*/ 2147483646 h 77" name="T13"/>
              <a:gd fmla="*/ 2147483646 w 112" name="T14"/>
              <a:gd fmla="*/ 2147483646 h 77" name="T15"/>
              <a:gd fmla="*/ 2147483646 w 112" name="T16"/>
              <a:gd fmla="*/ 2147483646 h 77" name="T17"/>
              <a:gd fmla="*/ 2147483646 w 112" name="T18"/>
              <a:gd fmla="*/ 2147483646 h 77" name="T19"/>
              <a:gd fmla="*/ 2147483646 w 112" name="T20"/>
              <a:gd fmla="*/ 2147483646 h 77" name="T21"/>
              <a:gd fmla="*/ 2147483646 w 112" name="T22"/>
              <a:gd fmla="*/ 2147483646 h 77" name="T23"/>
              <a:gd fmla="*/ 2147483646 w 112" name="T24"/>
              <a:gd fmla="*/ 2147483646 h 77" name="T25"/>
              <a:gd fmla="*/ 2147483646 w 112" name="T26"/>
              <a:gd fmla="*/ 2147483646 h 77" name="T27"/>
              <a:gd fmla="*/ 2147483646 w 112" name="T28"/>
              <a:gd fmla="*/ 2147483646 h 77" name="T29"/>
              <a:gd fmla="*/ 2147483646 w 112" name="T30"/>
              <a:gd fmla="*/ 2147483646 h 77" name="T31"/>
              <a:gd fmla="*/ 2147483646 w 112" name="T32"/>
              <a:gd fmla="*/ 2147483646 h 77" name="T33"/>
              <a:gd fmla="*/ 2147483646 w 112" name="T34"/>
              <a:gd fmla="*/ 2147483646 h 77" name="T35"/>
              <a:gd fmla="*/ 2147483646 w 112" name="T36"/>
              <a:gd fmla="*/ 2147483646 h 77" name="T37"/>
              <a:gd fmla="*/ 2147483646 w 112" name="T38"/>
              <a:gd fmla="*/ 2147483646 h 77" name="T39"/>
              <a:gd fmla="*/ 2147483646 w 112" name="T40"/>
              <a:gd fmla="*/ 2147483646 h 77" name="T41"/>
              <a:gd fmla="*/ 2147483646 w 112" name="T42"/>
              <a:gd fmla="*/ 2147483646 h 77" name="T43"/>
              <a:gd fmla="*/ 2147483646 w 112" name="T44"/>
              <a:gd fmla="*/ 2147483646 h 77" name="T45"/>
              <a:gd fmla="*/ 2147483646 w 112" name="T46"/>
              <a:gd fmla="*/ 2147483646 h 77" name="T47"/>
              <a:gd fmla="*/ 2147483646 w 112" name="T48"/>
              <a:gd fmla="*/ 2147483646 h 77" name="T49"/>
              <a:gd fmla="*/ 2147483646 w 112" name="T50"/>
              <a:gd fmla="*/ 2147483646 h 77" name="T51"/>
              <a:gd fmla="*/ 2147483646 w 112" name="T52"/>
              <a:gd fmla="*/ 2147483646 h 77" name="T53"/>
              <a:gd fmla="*/ 2147483646 w 112" name="T54"/>
              <a:gd fmla="*/ 2147483646 h 77" name="T55"/>
              <a:gd fmla="*/ 2147483646 w 112" name="T56"/>
              <a:gd fmla="*/ 2147483646 h 77" name="T57"/>
              <a:gd fmla="*/ 2147483646 w 112" name="T58"/>
              <a:gd fmla="*/ 2147483646 h 77" name="T59"/>
              <a:gd fmla="*/ 2147483646 w 112" name="T60"/>
              <a:gd fmla="*/ 2147483646 h 77" name="T61"/>
              <a:gd fmla="*/ 2147483646 w 112" name="T62"/>
              <a:gd fmla="*/ 2147483646 h 77" name="T63"/>
              <a:gd fmla="*/ 2147483646 w 112" name="T64"/>
              <a:gd fmla="*/ 2147483646 h 77" name="T65"/>
              <a:gd fmla="*/ 2147483646 w 112" name="T66"/>
              <a:gd fmla="*/ 2147483646 h 77" name="T67"/>
              <a:gd fmla="*/ 2147483646 w 112" name="T68"/>
              <a:gd fmla="*/ 2147483646 h 77" name="T69"/>
              <a:gd fmla="*/ 2147483646 w 112" name="T70"/>
              <a:gd fmla="*/ 2147483646 h 77" name="T71"/>
              <a:gd fmla="*/ 2147483646 w 112" name="T72"/>
              <a:gd fmla="*/ 2147483646 h 77" name="T73"/>
              <a:gd fmla="*/ 2147483646 w 112" name="T74"/>
              <a:gd fmla="*/ 2147483646 h 77" name="T75"/>
              <a:gd fmla="*/ 2147483646 w 112" name="T76"/>
              <a:gd fmla="*/ 2147483646 h 77" name="T77"/>
              <a:gd fmla="*/ 2147483646 w 112" name="T78"/>
              <a:gd fmla="*/ 2147483646 h 77" name="T79"/>
              <a:gd fmla="*/ 2147483646 w 112" name="T80"/>
              <a:gd fmla="*/ 2147483646 h 77" name="T81"/>
              <a:gd fmla="*/ 2147483646 w 112" name="T82"/>
              <a:gd fmla="*/ 2147483646 h 77" name="T83"/>
              <a:gd fmla="*/ 2147483646 w 112" name="T84"/>
              <a:gd fmla="*/ 2147483646 h 77" name="T85"/>
              <a:gd fmla="*/ 2147483646 w 112" name="T86"/>
              <a:gd fmla="*/ 2147483646 h 77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w 112" name="T132"/>
              <a:gd fmla="*/ 0 h 77" name="T133"/>
              <a:gd fmla="*/ 112 w 112" name="T134"/>
              <a:gd fmla="*/ 77 h 77" name="T135"/>
            </a:gdLst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b="T135" l="T132" r="T134" t="T133"/>
            <a:pathLst>
              <a:path h="77" w="112">
                <a:moveTo>
                  <a:pt x="56" y="0"/>
                </a:moveTo>
                <a:cubicBezTo>
                  <a:pt x="62" y="0"/>
                  <a:pt x="66" y="4"/>
                  <a:pt x="66" y="10"/>
                </a:cubicBezTo>
                <a:cubicBezTo>
                  <a:pt x="66" y="15"/>
                  <a:pt x="62" y="20"/>
                  <a:pt x="56" y="20"/>
                </a:cubicBezTo>
                <a:cubicBezTo>
                  <a:pt x="51" y="20"/>
                  <a:pt x="46" y="15"/>
                  <a:pt x="46" y="10"/>
                </a:cubicBezTo>
                <a:cubicBezTo>
                  <a:pt x="46" y="4"/>
                  <a:pt x="51" y="0"/>
                  <a:pt x="56" y="0"/>
                </a:cubicBezTo>
                <a:close/>
                <a:moveTo>
                  <a:pt x="15" y="49"/>
                </a:moveTo>
                <a:cubicBezTo>
                  <a:pt x="15" y="66"/>
                  <a:pt x="15" y="66"/>
                  <a:pt x="15" y="66"/>
                </a:cubicBezTo>
                <a:cubicBezTo>
                  <a:pt x="10" y="66"/>
                  <a:pt x="10" y="66"/>
                  <a:pt x="10" y="66"/>
                </a:cubicBezTo>
                <a:cubicBezTo>
                  <a:pt x="10" y="52"/>
                  <a:pt x="10" y="52"/>
                  <a:pt x="10" y="52"/>
                </a:cubicBezTo>
                <a:cubicBezTo>
                  <a:pt x="9" y="52"/>
                  <a:pt x="9" y="52"/>
                  <a:pt x="9" y="52"/>
                </a:cubicBezTo>
                <a:cubicBezTo>
                  <a:pt x="9" y="66"/>
                  <a:pt x="9" y="66"/>
                  <a:pt x="9" y="66"/>
                </a:cubicBezTo>
                <a:cubicBezTo>
                  <a:pt x="4" y="66"/>
                  <a:pt x="4" y="66"/>
                  <a:pt x="4" y="66"/>
                </a:cubicBezTo>
                <a:cubicBezTo>
                  <a:pt x="4" y="49"/>
                  <a:pt x="4" y="49"/>
                  <a:pt x="4" y="49"/>
                </a:cubicBezTo>
                <a:cubicBezTo>
                  <a:pt x="4" y="46"/>
                  <a:pt x="4" y="46"/>
                  <a:pt x="4" y="46"/>
                </a:cubicBezTo>
                <a:cubicBezTo>
                  <a:pt x="4" y="37"/>
                  <a:pt x="4" y="37"/>
                  <a:pt x="4" y="37"/>
                </a:cubicBezTo>
                <a:cubicBezTo>
                  <a:pt x="4" y="37"/>
                  <a:pt x="4" y="37"/>
                  <a:pt x="4" y="37"/>
                </a:cubicBezTo>
                <a:cubicBezTo>
                  <a:pt x="4" y="46"/>
                  <a:pt x="4" y="46"/>
                  <a:pt x="4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33"/>
                  <a:pt x="0" y="33"/>
                  <a:pt x="0" y="33"/>
                </a:cubicBezTo>
                <a:cubicBezTo>
                  <a:pt x="0" y="31"/>
                  <a:pt x="1" y="29"/>
                  <a:pt x="4" y="29"/>
                </a:cubicBezTo>
                <a:cubicBezTo>
                  <a:pt x="13" y="29"/>
                  <a:pt x="13" y="29"/>
                  <a:pt x="13" y="29"/>
                </a:cubicBezTo>
                <a:cubicBezTo>
                  <a:pt x="13" y="30"/>
                  <a:pt x="13" y="30"/>
                  <a:pt x="13" y="31"/>
                </a:cubicBezTo>
                <a:cubicBezTo>
                  <a:pt x="13" y="49"/>
                  <a:pt x="13" y="49"/>
                  <a:pt x="13" y="49"/>
                </a:cubicBezTo>
                <a:cubicBezTo>
                  <a:pt x="15" y="49"/>
                  <a:pt x="15" y="49"/>
                  <a:pt x="15" y="49"/>
                </a:cubicBezTo>
                <a:close/>
                <a:moveTo>
                  <a:pt x="10" y="15"/>
                </a:moveTo>
                <a:cubicBezTo>
                  <a:pt x="13" y="15"/>
                  <a:pt x="16" y="18"/>
                  <a:pt x="16" y="22"/>
                </a:cubicBezTo>
                <a:cubicBezTo>
                  <a:pt x="16" y="23"/>
                  <a:pt x="16" y="24"/>
                  <a:pt x="15" y="25"/>
                </a:cubicBezTo>
                <a:cubicBezTo>
                  <a:pt x="15" y="26"/>
                  <a:pt x="15" y="26"/>
                  <a:pt x="14" y="26"/>
                </a:cubicBezTo>
                <a:cubicBezTo>
                  <a:pt x="13" y="27"/>
                  <a:pt x="12" y="28"/>
                  <a:pt x="10" y="28"/>
                </a:cubicBezTo>
                <a:cubicBezTo>
                  <a:pt x="6" y="28"/>
                  <a:pt x="3" y="25"/>
                  <a:pt x="3" y="22"/>
                </a:cubicBezTo>
                <a:cubicBezTo>
                  <a:pt x="3" y="18"/>
                  <a:pt x="6" y="15"/>
                  <a:pt x="10" y="15"/>
                </a:cubicBezTo>
                <a:close/>
                <a:moveTo>
                  <a:pt x="96" y="49"/>
                </a:moveTo>
                <a:cubicBezTo>
                  <a:pt x="96" y="66"/>
                  <a:pt x="96" y="66"/>
                  <a:pt x="96" y="66"/>
                </a:cubicBezTo>
                <a:cubicBezTo>
                  <a:pt x="101" y="66"/>
                  <a:pt x="101" y="66"/>
                  <a:pt x="101" y="66"/>
                </a:cubicBezTo>
                <a:cubicBezTo>
                  <a:pt x="101" y="52"/>
                  <a:pt x="101" y="52"/>
                  <a:pt x="101" y="52"/>
                </a:cubicBezTo>
                <a:cubicBezTo>
                  <a:pt x="102" y="52"/>
                  <a:pt x="102" y="52"/>
                  <a:pt x="102" y="52"/>
                </a:cubicBezTo>
                <a:cubicBezTo>
                  <a:pt x="102" y="66"/>
                  <a:pt x="102" y="66"/>
                  <a:pt x="102" y="66"/>
                </a:cubicBezTo>
                <a:cubicBezTo>
                  <a:pt x="107" y="66"/>
                  <a:pt x="107" y="66"/>
                  <a:pt x="107" y="66"/>
                </a:cubicBezTo>
                <a:cubicBezTo>
                  <a:pt x="107" y="49"/>
                  <a:pt x="107" y="49"/>
                  <a:pt x="107" y="49"/>
                </a:cubicBezTo>
                <a:cubicBezTo>
                  <a:pt x="107" y="46"/>
                  <a:pt x="107" y="46"/>
                  <a:pt x="107" y="46"/>
                </a:cubicBezTo>
                <a:cubicBezTo>
                  <a:pt x="107" y="37"/>
                  <a:pt x="107" y="37"/>
                  <a:pt x="107" y="37"/>
                </a:cubicBezTo>
                <a:cubicBezTo>
                  <a:pt x="107" y="37"/>
                  <a:pt x="107" y="37"/>
                  <a:pt x="107" y="37"/>
                </a:cubicBezTo>
                <a:cubicBezTo>
                  <a:pt x="107" y="46"/>
                  <a:pt x="107" y="46"/>
                  <a:pt x="107" y="46"/>
                </a:cubicBezTo>
                <a:cubicBezTo>
                  <a:pt x="112" y="46"/>
                  <a:pt x="112" y="46"/>
                  <a:pt x="112" y="46"/>
                </a:cubicBezTo>
                <a:cubicBezTo>
                  <a:pt x="112" y="33"/>
                  <a:pt x="112" y="33"/>
                  <a:pt x="112" y="33"/>
                </a:cubicBezTo>
                <a:cubicBezTo>
                  <a:pt x="112" y="31"/>
                  <a:pt x="110" y="29"/>
                  <a:pt x="107" y="29"/>
                </a:cubicBezTo>
                <a:cubicBezTo>
                  <a:pt x="98" y="29"/>
                  <a:pt x="98" y="29"/>
                  <a:pt x="98" y="29"/>
                </a:cubicBezTo>
                <a:cubicBezTo>
                  <a:pt x="98" y="30"/>
                  <a:pt x="98" y="30"/>
                  <a:pt x="98" y="31"/>
                </a:cubicBezTo>
                <a:cubicBezTo>
                  <a:pt x="98" y="49"/>
                  <a:pt x="98" y="49"/>
                  <a:pt x="98" y="49"/>
                </a:cubicBezTo>
                <a:cubicBezTo>
                  <a:pt x="96" y="49"/>
                  <a:pt x="96" y="49"/>
                  <a:pt x="96" y="49"/>
                </a:cubicBezTo>
                <a:close/>
                <a:moveTo>
                  <a:pt x="101" y="15"/>
                </a:moveTo>
                <a:cubicBezTo>
                  <a:pt x="98" y="15"/>
                  <a:pt x="95" y="18"/>
                  <a:pt x="95" y="22"/>
                </a:cubicBezTo>
                <a:cubicBezTo>
                  <a:pt x="95" y="23"/>
                  <a:pt x="95" y="24"/>
                  <a:pt x="96" y="25"/>
                </a:cubicBezTo>
                <a:cubicBezTo>
                  <a:pt x="96" y="26"/>
                  <a:pt x="97" y="26"/>
                  <a:pt x="97" y="26"/>
                </a:cubicBezTo>
                <a:cubicBezTo>
                  <a:pt x="98" y="27"/>
                  <a:pt x="100" y="28"/>
                  <a:pt x="101" y="28"/>
                </a:cubicBezTo>
                <a:cubicBezTo>
                  <a:pt x="105" y="28"/>
                  <a:pt x="108" y="25"/>
                  <a:pt x="108" y="22"/>
                </a:cubicBezTo>
                <a:cubicBezTo>
                  <a:pt x="108" y="18"/>
                  <a:pt x="105" y="15"/>
                  <a:pt x="101" y="15"/>
                </a:cubicBezTo>
                <a:close/>
                <a:moveTo>
                  <a:pt x="75" y="51"/>
                </a:moveTo>
                <a:cubicBezTo>
                  <a:pt x="75" y="72"/>
                  <a:pt x="75" y="72"/>
                  <a:pt x="75" y="72"/>
                </a:cubicBezTo>
                <a:cubicBezTo>
                  <a:pt x="80" y="72"/>
                  <a:pt x="80" y="72"/>
                  <a:pt x="80" y="72"/>
                </a:cubicBezTo>
                <a:cubicBezTo>
                  <a:pt x="80" y="54"/>
                  <a:pt x="80" y="54"/>
                  <a:pt x="80" y="54"/>
                </a:cubicBezTo>
                <a:cubicBezTo>
                  <a:pt x="82" y="54"/>
                  <a:pt x="82" y="54"/>
                  <a:pt x="82" y="54"/>
                </a:cubicBezTo>
                <a:cubicBezTo>
                  <a:pt x="82" y="72"/>
                  <a:pt x="82" y="72"/>
                  <a:pt x="82" y="72"/>
                </a:cubicBezTo>
                <a:cubicBezTo>
                  <a:pt x="87" y="72"/>
                  <a:pt x="87" y="72"/>
                  <a:pt x="87" y="72"/>
                </a:cubicBezTo>
                <a:cubicBezTo>
                  <a:pt x="87" y="51"/>
                  <a:pt x="87" y="51"/>
                  <a:pt x="87" y="51"/>
                </a:cubicBezTo>
                <a:cubicBezTo>
                  <a:pt x="87" y="47"/>
                  <a:pt x="87" y="47"/>
                  <a:pt x="87" y="47"/>
                </a:cubicBezTo>
                <a:cubicBezTo>
                  <a:pt x="87" y="36"/>
                  <a:pt x="87" y="36"/>
                  <a:pt x="87" y="36"/>
                </a:cubicBezTo>
                <a:cubicBezTo>
                  <a:pt x="88" y="36"/>
                  <a:pt x="88" y="36"/>
                  <a:pt x="88" y="36"/>
                </a:cubicBezTo>
                <a:cubicBezTo>
                  <a:pt x="88" y="47"/>
                  <a:pt x="88" y="47"/>
                  <a:pt x="88" y="47"/>
                </a:cubicBezTo>
                <a:cubicBezTo>
                  <a:pt x="94" y="47"/>
                  <a:pt x="94" y="47"/>
                  <a:pt x="94" y="47"/>
                </a:cubicBezTo>
                <a:cubicBezTo>
                  <a:pt x="94" y="31"/>
                  <a:pt x="94" y="31"/>
                  <a:pt x="94" y="31"/>
                </a:cubicBezTo>
                <a:cubicBezTo>
                  <a:pt x="94" y="28"/>
                  <a:pt x="91" y="26"/>
                  <a:pt x="88" y="26"/>
                </a:cubicBezTo>
                <a:cubicBezTo>
                  <a:pt x="77" y="26"/>
                  <a:pt x="77" y="26"/>
                  <a:pt x="77" y="26"/>
                </a:cubicBezTo>
                <a:cubicBezTo>
                  <a:pt x="77" y="27"/>
                  <a:pt x="77" y="28"/>
                  <a:pt x="77" y="28"/>
                </a:cubicBezTo>
                <a:cubicBezTo>
                  <a:pt x="77" y="51"/>
                  <a:pt x="77" y="51"/>
                  <a:pt x="77" y="51"/>
                </a:cubicBezTo>
                <a:cubicBezTo>
                  <a:pt x="75" y="51"/>
                  <a:pt x="75" y="51"/>
                  <a:pt x="75" y="51"/>
                </a:cubicBezTo>
                <a:close/>
                <a:moveTo>
                  <a:pt x="65" y="47"/>
                </a:moveTo>
                <a:cubicBezTo>
                  <a:pt x="65" y="32"/>
                  <a:pt x="65" y="32"/>
                  <a:pt x="65" y="32"/>
                </a:cubicBezTo>
                <a:cubicBezTo>
                  <a:pt x="64" y="32"/>
                  <a:pt x="64" y="32"/>
                  <a:pt x="64" y="32"/>
                </a:cubicBezTo>
                <a:cubicBezTo>
                  <a:pt x="64" y="47"/>
                  <a:pt x="64" y="47"/>
                  <a:pt x="64" y="47"/>
                </a:cubicBezTo>
                <a:cubicBezTo>
                  <a:pt x="64" y="50"/>
                  <a:pt x="64" y="50"/>
                  <a:pt x="64" y="50"/>
                </a:cubicBezTo>
                <a:cubicBezTo>
                  <a:pt x="64" y="77"/>
                  <a:pt x="64" y="77"/>
                  <a:pt x="64" y="77"/>
                </a:cubicBezTo>
                <a:cubicBezTo>
                  <a:pt x="57" y="77"/>
                  <a:pt x="57" y="77"/>
                  <a:pt x="57" y="77"/>
                </a:cubicBezTo>
                <a:cubicBezTo>
                  <a:pt x="57" y="55"/>
                  <a:pt x="57" y="55"/>
                  <a:pt x="57" y="55"/>
                </a:cubicBezTo>
                <a:cubicBezTo>
                  <a:pt x="55" y="55"/>
                  <a:pt x="55" y="55"/>
                  <a:pt x="55" y="55"/>
                </a:cubicBezTo>
                <a:cubicBezTo>
                  <a:pt x="55" y="77"/>
                  <a:pt x="55" y="77"/>
                  <a:pt x="55" y="77"/>
                </a:cubicBezTo>
                <a:cubicBezTo>
                  <a:pt x="48" y="77"/>
                  <a:pt x="48" y="77"/>
                  <a:pt x="48" y="77"/>
                </a:cubicBezTo>
                <a:cubicBezTo>
                  <a:pt x="48" y="50"/>
                  <a:pt x="48" y="50"/>
                  <a:pt x="48" y="50"/>
                </a:cubicBezTo>
                <a:cubicBezTo>
                  <a:pt x="48" y="47"/>
                  <a:pt x="48" y="47"/>
                  <a:pt x="48" y="47"/>
                </a:cubicBezTo>
                <a:cubicBezTo>
                  <a:pt x="48" y="32"/>
                  <a:pt x="48" y="32"/>
                  <a:pt x="48" y="32"/>
                </a:cubicBezTo>
                <a:cubicBezTo>
                  <a:pt x="47" y="32"/>
                  <a:pt x="47" y="32"/>
                  <a:pt x="47" y="32"/>
                </a:cubicBezTo>
                <a:cubicBezTo>
                  <a:pt x="47" y="47"/>
                  <a:pt x="47" y="47"/>
                  <a:pt x="47" y="47"/>
                </a:cubicBezTo>
                <a:cubicBezTo>
                  <a:pt x="41" y="47"/>
                  <a:pt x="41" y="47"/>
                  <a:pt x="41" y="47"/>
                </a:cubicBezTo>
                <a:cubicBezTo>
                  <a:pt x="41" y="27"/>
                  <a:pt x="41" y="27"/>
                  <a:pt x="41" y="27"/>
                </a:cubicBezTo>
                <a:cubicBezTo>
                  <a:pt x="41" y="24"/>
                  <a:pt x="44" y="21"/>
                  <a:pt x="47" y="21"/>
                </a:cubicBezTo>
                <a:cubicBezTo>
                  <a:pt x="66" y="21"/>
                  <a:pt x="46" y="21"/>
                  <a:pt x="65" y="21"/>
                </a:cubicBezTo>
                <a:cubicBezTo>
                  <a:pt x="69" y="21"/>
                  <a:pt x="71" y="24"/>
                  <a:pt x="71" y="27"/>
                </a:cubicBezTo>
                <a:cubicBezTo>
                  <a:pt x="71" y="47"/>
                  <a:pt x="71" y="47"/>
                  <a:pt x="71" y="47"/>
                </a:cubicBezTo>
                <a:cubicBezTo>
                  <a:pt x="70" y="47"/>
                  <a:pt x="68" y="47"/>
                  <a:pt x="65" y="47"/>
                </a:cubicBezTo>
                <a:close/>
                <a:moveTo>
                  <a:pt x="37" y="51"/>
                </a:moveTo>
                <a:cubicBezTo>
                  <a:pt x="37" y="72"/>
                  <a:pt x="37" y="72"/>
                  <a:pt x="37" y="72"/>
                </a:cubicBezTo>
                <a:cubicBezTo>
                  <a:pt x="31" y="72"/>
                  <a:pt x="31" y="72"/>
                  <a:pt x="31" y="72"/>
                </a:cubicBezTo>
                <a:cubicBezTo>
                  <a:pt x="31" y="54"/>
                  <a:pt x="31" y="54"/>
                  <a:pt x="31" y="54"/>
                </a:cubicBezTo>
                <a:cubicBezTo>
                  <a:pt x="30" y="54"/>
                  <a:pt x="30" y="54"/>
                  <a:pt x="30" y="54"/>
                </a:cubicBezTo>
                <a:cubicBezTo>
                  <a:pt x="30" y="72"/>
                  <a:pt x="30" y="72"/>
                  <a:pt x="30" y="72"/>
                </a:cubicBezTo>
                <a:cubicBezTo>
                  <a:pt x="24" y="72"/>
                  <a:pt x="24" y="72"/>
                  <a:pt x="24" y="72"/>
                </a:cubicBezTo>
                <a:cubicBezTo>
                  <a:pt x="24" y="51"/>
                  <a:pt x="24" y="51"/>
                  <a:pt x="24" y="51"/>
                </a:cubicBezTo>
                <a:cubicBezTo>
                  <a:pt x="24" y="47"/>
                  <a:pt x="24" y="47"/>
                  <a:pt x="24" y="47"/>
                </a:cubicBezTo>
                <a:cubicBezTo>
                  <a:pt x="24" y="36"/>
                  <a:pt x="24" y="36"/>
                  <a:pt x="24" y="36"/>
                </a:cubicBezTo>
                <a:cubicBezTo>
                  <a:pt x="23" y="36"/>
                  <a:pt x="23" y="36"/>
                  <a:pt x="23" y="36"/>
                </a:cubicBezTo>
                <a:cubicBezTo>
                  <a:pt x="23" y="47"/>
                  <a:pt x="23" y="47"/>
                  <a:pt x="23" y="47"/>
                </a:cubicBezTo>
                <a:cubicBezTo>
                  <a:pt x="18" y="47"/>
                  <a:pt x="18" y="47"/>
                  <a:pt x="18" y="47"/>
                </a:cubicBezTo>
                <a:cubicBezTo>
                  <a:pt x="18" y="31"/>
                  <a:pt x="18" y="31"/>
                  <a:pt x="18" y="31"/>
                </a:cubicBezTo>
                <a:cubicBezTo>
                  <a:pt x="18" y="28"/>
                  <a:pt x="20" y="26"/>
                  <a:pt x="23" y="26"/>
                </a:cubicBezTo>
                <a:cubicBezTo>
                  <a:pt x="35" y="26"/>
                  <a:pt x="35" y="26"/>
                  <a:pt x="35" y="26"/>
                </a:cubicBezTo>
                <a:cubicBezTo>
                  <a:pt x="35" y="27"/>
                  <a:pt x="35" y="28"/>
                  <a:pt x="35" y="28"/>
                </a:cubicBezTo>
                <a:cubicBezTo>
                  <a:pt x="35" y="51"/>
                  <a:pt x="35" y="51"/>
                  <a:pt x="35" y="51"/>
                </a:cubicBezTo>
                <a:cubicBezTo>
                  <a:pt x="37" y="51"/>
                  <a:pt x="37" y="51"/>
                  <a:pt x="37" y="51"/>
                </a:cubicBezTo>
                <a:close/>
                <a:moveTo>
                  <a:pt x="31" y="9"/>
                </a:moveTo>
                <a:cubicBezTo>
                  <a:pt x="35" y="9"/>
                  <a:pt x="39" y="12"/>
                  <a:pt x="39" y="17"/>
                </a:cubicBezTo>
                <a:cubicBezTo>
                  <a:pt x="39" y="19"/>
                  <a:pt x="38" y="20"/>
                  <a:pt x="37" y="22"/>
                </a:cubicBezTo>
                <a:cubicBezTo>
                  <a:pt x="37" y="22"/>
                  <a:pt x="37" y="22"/>
                  <a:pt x="37" y="23"/>
                </a:cubicBezTo>
                <a:cubicBezTo>
                  <a:pt x="35" y="24"/>
                  <a:pt x="33" y="25"/>
                  <a:pt x="31" y="25"/>
                </a:cubicBezTo>
                <a:cubicBezTo>
                  <a:pt x="26" y="25"/>
                  <a:pt x="22" y="21"/>
                  <a:pt x="22" y="17"/>
                </a:cubicBezTo>
                <a:cubicBezTo>
                  <a:pt x="22" y="12"/>
                  <a:pt x="26" y="9"/>
                  <a:pt x="31" y="9"/>
                </a:cubicBezTo>
                <a:close/>
                <a:moveTo>
                  <a:pt x="81" y="9"/>
                </a:moveTo>
                <a:cubicBezTo>
                  <a:pt x="76" y="9"/>
                  <a:pt x="73" y="12"/>
                  <a:pt x="73" y="17"/>
                </a:cubicBezTo>
                <a:cubicBezTo>
                  <a:pt x="73" y="19"/>
                  <a:pt x="73" y="20"/>
                  <a:pt x="74" y="22"/>
                </a:cubicBezTo>
                <a:cubicBezTo>
                  <a:pt x="75" y="22"/>
                  <a:pt x="75" y="22"/>
                  <a:pt x="75" y="23"/>
                </a:cubicBezTo>
                <a:cubicBezTo>
                  <a:pt x="77" y="24"/>
                  <a:pt x="79" y="25"/>
                  <a:pt x="81" y="25"/>
                </a:cubicBezTo>
                <a:cubicBezTo>
                  <a:pt x="85" y="25"/>
                  <a:pt x="89" y="21"/>
                  <a:pt x="89" y="17"/>
                </a:cubicBezTo>
                <a:cubicBezTo>
                  <a:pt x="89" y="12"/>
                  <a:pt x="85" y="9"/>
                  <a:pt x="81" y="9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41" name="Freeform 94"/>
          <p:cNvSpPr>
            <a:spLocks noEditPoints="1"/>
          </p:cNvSpPr>
          <p:nvPr/>
        </p:nvSpPr>
        <p:spPr bwMode="auto">
          <a:xfrm>
            <a:off x="3663950" y="1289050"/>
            <a:ext cx="549275" cy="357188"/>
          </a:xfrm>
          <a:custGeom>
            <a:gdLst>
              <a:gd fmla="*/ 2147483646 w 110" name="T0"/>
              <a:gd fmla="*/ 2147483646 h 87" name="T1"/>
              <a:gd fmla="*/ 2147483646 w 110" name="T2"/>
              <a:gd fmla="*/ 2147483646 h 87" name="T3"/>
              <a:gd fmla="*/ 2147483646 w 110" name="T4"/>
              <a:gd fmla="*/ 2147483646 h 87" name="T5"/>
              <a:gd fmla="*/ 2147483646 w 110" name="T6"/>
              <a:gd fmla="*/ 2147483646 h 87" name="T7"/>
              <a:gd fmla="*/ 2147483646 w 110" name="T8"/>
              <a:gd fmla="*/ 2147483646 h 87" name="T9"/>
              <a:gd fmla="*/ 2147483646 w 110" name="T10"/>
              <a:gd fmla="*/ 2147483646 h 87" name="T11"/>
              <a:gd fmla="*/ 2147483646 w 110" name="T12"/>
              <a:gd fmla="*/ 2147483646 h 87" name="T13"/>
              <a:gd fmla="*/ 2147483646 w 110" name="T14"/>
              <a:gd fmla="*/ 2147483646 h 87" name="T15"/>
              <a:gd fmla="*/ 2147483646 w 110" name="T16"/>
              <a:gd fmla="*/ 2147483646 h 87" name="T17"/>
              <a:gd fmla="*/ 2147483646 w 110" name="T18"/>
              <a:gd fmla="*/ 2147483646 h 87" name="T19"/>
              <a:gd fmla="*/ 2147483646 w 110" name="T20"/>
              <a:gd fmla="*/ 2147483646 h 87" name="T21"/>
              <a:gd fmla="*/ 2147483646 w 110" name="T22"/>
              <a:gd fmla="*/ 2147483646 h 87" name="T23"/>
              <a:gd fmla="*/ 2147483646 w 110" name="T24"/>
              <a:gd fmla="*/ 2147483646 h 87" name="T25"/>
              <a:gd fmla="*/ 2147483646 w 110" name="T26"/>
              <a:gd fmla="*/ 2147483646 h 87" name="T27"/>
              <a:gd fmla="*/ 2147483646 w 110" name="T28"/>
              <a:gd fmla="*/ 2147483646 h 87" name="T29"/>
              <a:gd fmla="*/ 2147483646 w 110" name="T30"/>
              <a:gd fmla="*/ 2147483646 h 87" name="T31"/>
              <a:gd fmla="*/ 2147483646 w 110" name="T32"/>
              <a:gd fmla="*/ 2147483646 h 87" name="T33"/>
              <a:gd fmla="*/ 2147483646 w 110" name="T34"/>
              <a:gd fmla="*/ 2147483646 h 87" name="T35"/>
              <a:gd fmla="*/ 2147483646 w 110" name="T36"/>
              <a:gd fmla="*/ 2147483646 h 87" name="T37"/>
              <a:gd fmla="*/ 2147483646 w 110" name="T38"/>
              <a:gd fmla="*/ 2147483646 h 87" name="T39"/>
              <a:gd fmla="*/ 2147483646 w 110" name="T40"/>
              <a:gd fmla="*/ 2147483646 h 87" name="T41"/>
              <a:gd fmla="*/ 2147483646 w 110" name="T42"/>
              <a:gd fmla="*/ 2147483646 h 87" name="T43"/>
              <a:gd fmla="*/ 2147483646 w 110" name="T44"/>
              <a:gd fmla="*/ 2147483646 h 87" name="T45"/>
              <a:gd fmla="*/ 2147483646 w 110" name="T46"/>
              <a:gd fmla="*/ 2147483646 h 87" name="T47"/>
              <a:gd fmla="*/ 2147483646 w 110" name="T48"/>
              <a:gd fmla="*/ 2147483646 h 87" name="T49"/>
              <a:gd fmla="*/ 2147483646 w 110" name="T50"/>
              <a:gd fmla="*/ 2147483646 h 87" name="T51"/>
              <a:gd fmla="*/ 2147483646 w 110" name="T52"/>
              <a:gd fmla="*/ 2147483646 h 87" name="T53"/>
              <a:gd fmla="*/ 2147483646 w 110" name="T54"/>
              <a:gd fmla="*/ 2147483646 h 87" name="T55"/>
              <a:gd fmla="*/ 2147483646 w 110" name="T56"/>
              <a:gd fmla="*/ 2147483646 h 87" name="T57"/>
              <a:gd fmla="*/ 2147483646 w 110" name="T58"/>
              <a:gd fmla="*/ 2147483646 h 87" name="T59"/>
              <a:gd fmla="*/ 2147483646 w 110" name="T60"/>
              <a:gd fmla="*/ 2147483646 h 87" name="T61"/>
              <a:gd fmla="*/ 2147483646 w 110" name="T62"/>
              <a:gd fmla="*/ 2147483646 h 87" name="T63"/>
              <a:gd fmla="*/ 2147483646 w 110" name="T64"/>
              <a:gd fmla="*/ 2147483646 h 87" name="T65"/>
              <a:gd fmla="*/ 2147483646 w 110" name="T66"/>
              <a:gd fmla="*/ 2147483646 h 87" name="T67"/>
              <a:gd fmla="*/ 2147483646 w 110" name="T68"/>
              <a:gd fmla="*/ 2147483646 h 87" name="T69"/>
              <a:gd fmla="*/ 2147483646 w 110" name="T70"/>
              <a:gd fmla="*/ 2147483646 h 87" name="T71"/>
              <a:gd fmla="*/ 2147483646 w 110" name="T72"/>
              <a:gd fmla="*/ 2147483646 h 87" name="T73"/>
              <a:gd fmla="*/ 2147483646 w 110" name="T74"/>
              <a:gd fmla="*/ 0 h 87" name="T75"/>
              <a:gd fmla="*/ 2147483646 w 110" name="T76"/>
              <a:gd fmla="*/ 2147483646 h 87" name="T77"/>
              <a:gd fmla="*/ 2147483646 w 110" name="T78"/>
              <a:gd fmla="*/ 2147483646 h 87" name="T79"/>
              <a:gd fmla="*/ 2147483646 w 110" name="T80"/>
              <a:gd fmla="*/ 2147483646 h 87" name="T81"/>
              <a:gd fmla="*/ 2147483646 w 110" name="T82"/>
              <a:gd fmla="*/ 2147483646 h 87" name="T83"/>
              <a:gd fmla="*/ 2147483646 w 110" name="T84"/>
              <a:gd fmla="*/ 2147483646 h 87" name="T85"/>
              <a:gd fmla="*/ 2147483646 w 110" name="T86"/>
              <a:gd fmla="*/ 2147483646 h 87" name="T87"/>
              <a:gd fmla="*/ 2147483646 w 110" name="T88"/>
              <a:gd fmla="*/ 2147483646 h 87" name="T89"/>
              <a:gd fmla="*/ 2147483646 w 110" name="T90"/>
              <a:gd fmla="*/ 2147483646 h 87" name="T91"/>
              <a:gd fmla="*/ 2147483646 w 110" name="T92"/>
              <a:gd fmla="*/ 2147483646 h 87" name="T93"/>
              <a:gd fmla="*/ 2147483646 w 110" name="T94"/>
              <a:gd fmla="*/ 2147483646 h 87" name="T95"/>
              <a:gd fmla="*/ 2147483646 w 110" name="T96"/>
              <a:gd fmla="*/ 2147483646 h 87" name="T97"/>
              <a:gd fmla="*/ 2147483646 w 110" name="T98"/>
              <a:gd fmla="*/ 2147483646 h 87" name="T99"/>
              <a:gd fmla="*/ 2147483646 w 110" name="T100"/>
              <a:gd fmla="*/ 2147483646 h 87" name="T101"/>
              <a:gd fmla="*/ 2147483646 w 110" name="T102"/>
              <a:gd fmla="*/ 2147483646 h 87" name="T103"/>
              <a:gd fmla="*/ 2147483646 w 110" name="T104"/>
              <a:gd fmla="*/ 2147483646 h 87" name="T105"/>
              <a:gd fmla="*/ 2147483646 w 110" name="T106"/>
              <a:gd fmla="*/ 2147483646 h 87" name="T107"/>
              <a:gd fmla="*/ 2147483646 w 110" name="T108"/>
              <a:gd fmla="*/ 2147483646 h 87" name="T109"/>
              <a:gd fmla="*/ 2147483646 w 110" name="T110"/>
              <a:gd fmla="*/ 2147483646 h 87" name="T111"/>
              <a:gd fmla="*/ 2147483646 w 110" name="T112"/>
              <a:gd fmla="*/ 2147483646 h 87" name="T113"/>
              <a:gd fmla="*/ 2147483646 w 110" name="T114"/>
              <a:gd fmla="*/ 2147483646 h 87" name="T115"/>
              <a:gd fmla="*/ 2147483646 w 110" name="T116"/>
              <a:gd fmla="*/ 2147483646 h 87" name="T117"/>
              <a:gd fmla="*/ 2147483646 w 110" name="T118"/>
              <a:gd fmla="*/ 2147483646 h 87" name="T119"/>
              <a:gd fmla="*/ 2147483646 w 110" name="T120"/>
              <a:gd fmla="*/ 2147483646 h 87" name="T121"/>
              <a:gd fmla="*/ 2147483646 w 110" name="T122"/>
              <a:gd fmla="*/ 2147483646 h 87" name="T123"/>
              <a:gd fmla="*/ 2147483646 w 110" name="T124"/>
              <a:gd fmla="*/ 2147483646 h 87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60000 65536" name="T186"/>
              <a:gd fmla="*/ 0 60000 65536" name="T187"/>
              <a:gd fmla="*/ 0 60000 65536" name="T188"/>
              <a:gd fmla="*/ 0 w 110" name="T189"/>
              <a:gd fmla="*/ 0 h 87" name="T190"/>
              <a:gd fmla="*/ 110 w 110" name="T191"/>
              <a:gd fmla="*/ 87 h 87" name="T192"/>
            </a:gdLst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b="T192" l="T189" r="T191" t="T190"/>
            <a:pathLst>
              <a:path h="87" w="110">
                <a:moveTo>
                  <a:pt x="0" y="61"/>
                </a:moveTo>
                <a:cubicBezTo>
                  <a:pt x="16" y="59"/>
                  <a:pt x="16" y="59"/>
                  <a:pt x="16" y="59"/>
                </a:cubicBezTo>
                <a:cubicBezTo>
                  <a:pt x="16" y="58"/>
                  <a:pt x="17" y="57"/>
                  <a:pt x="18" y="56"/>
                </a:cubicBezTo>
                <a:cubicBezTo>
                  <a:pt x="18" y="56"/>
                  <a:pt x="18" y="56"/>
                  <a:pt x="18" y="56"/>
                </a:cubicBezTo>
                <a:cubicBezTo>
                  <a:pt x="18" y="56"/>
                  <a:pt x="18" y="56"/>
                  <a:pt x="18" y="56"/>
                </a:cubicBezTo>
                <a:cubicBezTo>
                  <a:pt x="20" y="55"/>
                  <a:pt x="22" y="54"/>
                  <a:pt x="24" y="55"/>
                </a:cubicBezTo>
                <a:cubicBezTo>
                  <a:pt x="27" y="55"/>
                  <a:pt x="28" y="56"/>
                  <a:pt x="29" y="58"/>
                </a:cubicBezTo>
                <a:cubicBezTo>
                  <a:pt x="29" y="58"/>
                  <a:pt x="29" y="58"/>
                  <a:pt x="29" y="58"/>
                </a:cubicBezTo>
                <a:cubicBezTo>
                  <a:pt x="29" y="58"/>
                  <a:pt x="29" y="58"/>
                  <a:pt x="29" y="58"/>
                </a:cubicBezTo>
                <a:cubicBezTo>
                  <a:pt x="31" y="60"/>
                  <a:pt x="31" y="62"/>
                  <a:pt x="31" y="64"/>
                </a:cubicBezTo>
                <a:cubicBezTo>
                  <a:pt x="38" y="71"/>
                  <a:pt x="38" y="71"/>
                  <a:pt x="38" y="71"/>
                </a:cubicBezTo>
                <a:cubicBezTo>
                  <a:pt x="39" y="71"/>
                  <a:pt x="40" y="70"/>
                  <a:pt x="40" y="70"/>
                </a:cubicBezTo>
                <a:cubicBezTo>
                  <a:pt x="50" y="55"/>
                  <a:pt x="50" y="55"/>
                  <a:pt x="50" y="55"/>
                </a:cubicBezTo>
                <a:cubicBezTo>
                  <a:pt x="44" y="49"/>
                  <a:pt x="44" y="49"/>
                  <a:pt x="44" y="49"/>
                </a:cubicBezTo>
                <a:cubicBezTo>
                  <a:pt x="34" y="56"/>
                  <a:pt x="34" y="56"/>
                  <a:pt x="34" y="56"/>
                </a:cubicBezTo>
                <a:cubicBezTo>
                  <a:pt x="32" y="57"/>
                  <a:pt x="32" y="57"/>
                  <a:pt x="32" y="57"/>
                </a:cubicBezTo>
                <a:cubicBezTo>
                  <a:pt x="31" y="56"/>
                  <a:pt x="31" y="56"/>
                  <a:pt x="31" y="56"/>
                </a:cubicBezTo>
                <a:cubicBezTo>
                  <a:pt x="25" y="42"/>
                  <a:pt x="25" y="42"/>
                  <a:pt x="25" y="42"/>
                </a:cubicBezTo>
                <a:cubicBezTo>
                  <a:pt x="5" y="43"/>
                  <a:pt x="5" y="43"/>
                  <a:pt x="5" y="43"/>
                </a:cubicBezTo>
                <a:cubicBezTo>
                  <a:pt x="4" y="39"/>
                  <a:pt x="4" y="39"/>
                  <a:pt x="4" y="39"/>
                </a:cubicBezTo>
                <a:cubicBezTo>
                  <a:pt x="26" y="38"/>
                  <a:pt x="26" y="38"/>
                  <a:pt x="26" y="38"/>
                </a:cubicBezTo>
                <a:cubicBezTo>
                  <a:pt x="27" y="38"/>
                  <a:pt x="27" y="38"/>
                  <a:pt x="27" y="38"/>
                </a:cubicBezTo>
                <a:cubicBezTo>
                  <a:pt x="28" y="39"/>
                  <a:pt x="28" y="39"/>
                  <a:pt x="28" y="39"/>
                </a:cubicBezTo>
                <a:cubicBezTo>
                  <a:pt x="33" y="53"/>
                  <a:pt x="33" y="53"/>
                  <a:pt x="33" y="53"/>
                </a:cubicBezTo>
                <a:cubicBezTo>
                  <a:pt x="43" y="46"/>
                  <a:pt x="43" y="46"/>
                  <a:pt x="43" y="46"/>
                </a:cubicBezTo>
                <a:cubicBezTo>
                  <a:pt x="44" y="45"/>
                  <a:pt x="44" y="45"/>
                  <a:pt x="44" y="45"/>
                </a:cubicBezTo>
                <a:cubicBezTo>
                  <a:pt x="45" y="46"/>
                  <a:pt x="45" y="46"/>
                  <a:pt x="45" y="46"/>
                </a:cubicBezTo>
                <a:cubicBezTo>
                  <a:pt x="52" y="52"/>
                  <a:pt x="52" y="52"/>
                  <a:pt x="52" y="52"/>
                </a:cubicBezTo>
                <a:cubicBezTo>
                  <a:pt x="58" y="42"/>
                  <a:pt x="58" y="42"/>
                  <a:pt x="58" y="42"/>
                </a:cubicBezTo>
                <a:cubicBezTo>
                  <a:pt x="57" y="42"/>
                  <a:pt x="57" y="41"/>
                  <a:pt x="57" y="41"/>
                </a:cubicBezTo>
                <a:cubicBezTo>
                  <a:pt x="57" y="41"/>
                  <a:pt x="57" y="41"/>
                  <a:pt x="57" y="41"/>
                </a:cubicBezTo>
                <a:cubicBezTo>
                  <a:pt x="57" y="41"/>
                  <a:pt x="57" y="41"/>
                  <a:pt x="57" y="41"/>
                </a:cubicBezTo>
                <a:cubicBezTo>
                  <a:pt x="56" y="40"/>
                  <a:pt x="56" y="38"/>
                  <a:pt x="56" y="35"/>
                </a:cubicBezTo>
                <a:cubicBezTo>
                  <a:pt x="57" y="33"/>
                  <a:pt x="58" y="31"/>
                  <a:pt x="60" y="30"/>
                </a:cubicBezTo>
                <a:cubicBezTo>
                  <a:pt x="60" y="30"/>
                  <a:pt x="60" y="30"/>
                  <a:pt x="60" y="30"/>
                </a:cubicBezTo>
                <a:cubicBezTo>
                  <a:pt x="60" y="30"/>
                  <a:pt x="60" y="30"/>
                  <a:pt x="60" y="30"/>
                </a:cubicBezTo>
                <a:cubicBezTo>
                  <a:pt x="61" y="29"/>
                  <a:pt x="63" y="29"/>
                  <a:pt x="65" y="29"/>
                </a:cubicBezTo>
                <a:cubicBezTo>
                  <a:pt x="68" y="30"/>
                  <a:pt x="69" y="31"/>
                  <a:pt x="71" y="33"/>
                </a:cubicBezTo>
                <a:cubicBezTo>
                  <a:pt x="71" y="33"/>
                  <a:pt x="71" y="33"/>
                  <a:pt x="71" y="33"/>
                </a:cubicBezTo>
                <a:cubicBezTo>
                  <a:pt x="71" y="33"/>
                  <a:pt x="71" y="33"/>
                  <a:pt x="71" y="33"/>
                </a:cubicBezTo>
                <a:cubicBezTo>
                  <a:pt x="72" y="34"/>
                  <a:pt x="72" y="36"/>
                  <a:pt x="72" y="39"/>
                </a:cubicBezTo>
                <a:cubicBezTo>
                  <a:pt x="71" y="40"/>
                  <a:pt x="71" y="41"/>
                  <a:pt x="70" y="42"/>
                </a:cubicBezTo>
                <a:cubicBezTo>
                  <a:pt x="75" y="51"/>
                  <a:pt x="75" y="51"/>
                  <a:pt x="75" y="51"/>
                </a:cubicBezTo>
                <a:cubicBezTo>
                  <a:pt x="76" y="51"/>
                  <a:pt x="76" y="51"/>
                  <a:pt x="77" y="51"/>
                </a:cubicBezTo>
                <a:cubicBezTo>
                  <a:pt x="95" y="31"/>
                  <a:pt x="95" y="31"/>
                  <a:pt x="95" y="31"/>
                </a:cubicBezTo>
                <a:cubicBezTo>
                  <a:pt x="94" y="30"/>
                  <a:pt x="94" y="28"/>
                  <a:pt x="94" y="27"/>
                </a:cubicBezTo>
                <a:cubicBezTo>
                  <a:pt x="95" y="25"/>
                  <a:pt x="96" y="23"/>
                  <a:pt x="98" y="22"/>
                </a:cubicBezTo>
                <a:cubicBezTo>
                  <a:pt x="98" y="22"/>
                  <a:pt x="98" y="22"/>
                  <a:pt x="98" y="22"/>
                </a:cubicBezTo>
                <a:cubicBezTo>
                  <a:pt x="98" y="22"/>
                  <a:pt x="98" y="22"/>
                  <a:pt x="98" y="22"/>
                </a:cubicBezTo>
                <a:cubicBezTo>
                  <a:pt x="100" y="21"/>
                  <a:pt x="102" y="20"/>
                  <a:pt x="104" y="21"/>
                </a:cubicBezTo>
                <a:cubicBezTo>
                  <a:pt x="106" y="21"/>
                  <a:pt x="108" y="22"/>
                  <a:pt x="109" y="24"/>
                </a:cubicBezTo>
                <a:cubicBezTo>
                  <a:pt x="109" y="24"/>
                  <a:pt x="109" y="24"/>
                  <a:pt x="109" y="24"/>
                </a:cubicBezTo>
                <a:cubicBezTo>
                  <a:pt x="109" y="24"/>
                  <a:pt x="109" y="24"/>
                  <a:pt x="109" y="24"/>
                </a:cubicBezTo>
                <a:cubicBezTo>
                  <a:pt x="110" y="26"/>
                  <a:pt x="110" y="28"/>
                  <a:pt x="110" y="30"/>
                </a:cubicBezTo>
                <a:cubicBezTo>
                  <a:pt x="110" y="32"/>
                  <a:pt x="108" y="34"/>
                  <a:pt x="107" y="35"/>
                </a:cubicBezTo>
                <a:cubicBezTo>
                  <a:pt x="107" y="35"/>
                  <a:pt x="107" y="35"/>
                  <a:pt x="107" y="35"/>
                </a:cubicBezTo>
                <a:cubicBezTo>
                  <a:pt x="107" y="35"/>
                  <a:pt x="107" y="35"/>
                  <a:pt x="107" y="35"/>
                </a:cubicBezTo>
                <a:cubicBezTo>
                  <a:pt x="105" y="36"/>
                  <a:pt x="103" y="37"/>
                  <a:pt x="101" y="36"/>
                </a:cubicBezTo>
                <a:cubicBezTo>
                  <a:pt x="101" y="36"/>
                  <a:pt x="100" y="36"/>
                  <a:pt x="100" y="36"/>
                </a:cubicBezTo>
                <a:cubicBezTo>
                  <a:pt x="83" y="56"/>
                  <a:pt x="83" y="56"/>
                  <a:pt x="83" y="56"/>
                </a:cubicBezTo>
                <a:cubicBezTo>
                  <a:pt x="83" y="57"/>
                  <a:pt x="84" y="59"/>
                  <a:pt x="83" y="61"/>
                </a:cubicBezTo>
                <a:cubicBezTo>
                  <a:pt x="83" y="63"/>
                  <a:pt x="82" y="65"/>
                  <a:pt x="80" y="66"/>
                </a:cubicBezTo>
                <a:cubicBezTo>
                  <a:pt x="80" y="66"/>
                  <a:pt x="80" y="66"/>
                  <a:pt x="80" y="66"/>
                </a:cubicBezTo>
                <a:cubicBezTo>
                  <a:pt x="80" y="66"/>
                  <a:pt x="80" y="66"/>
                  <a:pt x="80" y="66"/>
                </a:cubicBezTo>
                <a:cubicBezTo>
                  <a:pt x="78" y="67"/>
                  <a:pt x="76" y="67"/>
                  <a:pt x="74" y="67"/>
                </a:cubicBezTo>
                <a:cubicBezTo>
                  <a:pt x="72" y="67"/>
                  <a:pt x="70" y="65"/>
                  <a:pt x="69" y="64"/>
                </a:cubicBezTo>
                <a:cubicBezTo>
                  <a:pt x="69" y="64"/>
                  <a:pt x="69" y="64"/>
                  <a:pt x="69" y="64"/>
                </a:cubicBezTo>
                <a:cubicBezTo>
                  <a:pt x="69" y="64"/>
                  <a:pt x="69" y="64"/>
                  <a:pt x="69" y="64"/>
                </a:cubicBezTo>
                <a:cubicBezTo>
                  <a:pt x="68" y="62"/>
                  <a:pt x="67" y="60"/>
                  <a:pt x="68" y="58"/>
                </a:cubicBezTo>
                <a:cubicBezTo>
                  <a:pt x="68" y="57"/>
                  <a:pt x="68" y="56"/>
                  <a:pt x="69" y="55"/>
                </a:cubicBezTo>
                <a:cubicBezTo>
                  <a:pt x="63" y="47"/>
                  <a:pt x="63" y="47"/>
                  <a:pt x="63" y="47"/>
                </a:cubicBezTo>
                <a:cubicBezTo>
                  <a:pt x="57" y="57"/>
                  <a:pt x="57" y="57"/>
                  <a:pt x="57" y="57"/>
                </a:cubicBezTo>
                <a:cubicBezTo>
                  <a:pt x="72" y="71"/>
                  <a:pt x="72" y="71"/>
                  <a:pt x="72" y="71"/>
                </a:cubicBezTo>
                <a:cubicBezTo>
                  <a:pt x="100" y="65"/>
                  <a:pt x="100" y="65"/>
                  <a:pt x="100" y="65"/>
                </a:cubicBezTo>
                <a:cubicBezTo>
                  <a:pt x="101" y="68"/>
                  <a:pt x="101" y="68"/>
                  <a:pt x="101" y="68"/>
                </a:cubicBezTo>
                <a:cubicBezTo>
                  <a:pt x="72" y="75"/>
                  <a:pt x="72" y="75"/>
                  <a:pt x="72" y="75"/>
                </a:cubicBezTo>
                <a:cubicBezTo>
                  <a:pt x="71" y="75"/>
                  <a:pt x="71" y="75"/>
                  <a:pt x="71" y="75"/>
                </a:cubicBezTo>
                <a:cubicBezTo>
                  <a:pt x="71" y="74"/>
                  <a:pt x="71" y="74"/>
                  <a:pt x="71" y="74"/>
                </a:cubicBezTo>
                <a:cubicBezTo>
                  <a:pt x="55" y="60"/>
                  <a:pt x="55" y="60"/>
                  <a:pt x="55" y="60"/>
                </a:cubicBezTo>
                <a:cubicBezTo>
                  <a:pt x="47" y="74"/>
                  <a:pt x="47" y="74"/>
                  <a:pt x="47" y="74"/>
                </a:cubicBezTo>
                <a:cubicBezTo>
                  <a:pt x="48" y="76"/>
                  <a:pt x="49" y="78"/>
                  <a:pt x="48" y="80"/>
                </a:cubicBezTo>
                <a:cubicBezTo>
                  <a:pt x="48" y="82"/>
                  <a:pt x="46" y="84"/>
                  <a:pt x="45" y="85"/>
                </a:cubicBezTo>
                <a:cubicBezTo>
                  <a:pt x="45" y="85"/>
                  <a:pt x="45" y="85"/>
                  <a:pt x="45" y="85"/>
                </a:cubicBezTo>
                <a:cubicBezTo>
                  <a:pt x="45" y="85"/>
                  <a:pt x="45" y="85"/>
                  <a:pt x="45" y="85"/>
                </a:cubicBezTo>
                <a:cubicBezTo>
                  <a:pt x="43" y="86"/>
                  <a:pt x="41" y="87"/>
                  <a:pt x="39" y="86"/>
                </a:cubicBezTo>
                <a:cubicBezTo>
                  <a:pt x="37" y="86"/>
                  <a:pt x="35" y="84"/>
                  <a:pt x="34" y="83"/>
                </a:cubicBezTo>
                <a:cubicBezTo>
                  <a:pt x="34" y="83"/>
                  <a:pt x="34" y="83"/>
                  <a:pt x="34" y="83"/>
                </a:cubicBezTo>
                <a:cubicBezTo>
                  <a:pt x="34" y="83"/>
                  <a:pt x="34" y="83"/>
                  <a:pt x="34" y="83"/>
                </a:cubicBezTo>
                <a:cubicBezTo>
                  <a:pt x="33" y="81"/>
                  <a:pt x="32" y="79"/>
                  <a:pt x="33" y="77"/>
                </a:cubicBezTo>
                <a:cubicBezTo>
                  <a:pt x="33" y="77"/>
                  <a:pt x="33" y="76"/>
                  <a:pt x="33" y="76"/>
                </a:cubicBezTo>
                <a:cubicBezTo>
                  <a:pt x="26" y="70"/>
                  <a:pt x="26" y="70"/>
                  <a:pt x="26" y="70"/>
                </a:cubicBezTo>
                <a:cubicBezTo>
                  <a:pt x="24" y="70"/>
                  <a:pt x="23" y="71"/>
                  <a:pt x="21" y="70"/>
                </a:cubicBezTo>
                <a:cubicBezTo>
                  <a:pt x="19" y="70"/>
                  <a:pt x="17" y="69"/>
                  <a:pt x="16" y="67"/>
                </a:cubicBezTo>
                <a:cubicBezTo>
                  <a:pt x="16" y="67"/>
                  <a:pt x="16" y="67"/>
                  <a:pt x="16" y="67"/>
                </a:cubicBezTo>
                <a:cubicBezTo>
                  <a:pt x="16" y="67"/>
                  <a:pt x="16" y="67"/>
                  <a:pt x="16" y="67"/>
                </a:cubicBezTo>
                <a:cubicBezTo>
                  <a:pt x="16" y="67"/>
                  <a:pt x="16" y="67"/>
                  <a:pt x="16" y="67"/>
                </a:cubicBezTo>
                <a:cubicBezTo>
                  <a:pt x="1" y="69"/>
                  <a:pt x="1" y="69"/>
                  <a:pt x="1" y="69"/>
                </a:cubicBezTo>
                <a:cubicBezTo>
                  <a:pt x="0" y="61"/>
                  <a:pt x="0" y="61"/>
                  <a:pt x="0" y="61"/>
                </a:cubicBezTo>
                <a:close/>
                <a:moveTo>
                  <a:pt x="2" y="25"/>
                </a:moveTo>
                <a:cubicBezTo>
                  <a:pt x="3" y="29"/>
                  <a:pt x="3" y="29"/>
                  <a:pt x="3" y="29"/>
                </a:cubicBezTo>
                <a:cubicBezTo>
                  <a:pt x="21" y="24"/>
                  <a:pt x="21" y="24"/>
                  <a:pt x="21" y="24"/>
                </a:cubicBezTo>
                <a:cubicBezTo>
                  <a:pt x="24" y="28"/>
                  <a:pt x="24" y="28"/>
                  <a:pt x="24" y="28"/>
                </a:cubicBezTo>
                <a:cubicBezTo>
                  <a:pt x="26" y="29"/>
                  <a:pt x="26" y="29"/>
                  <a:pt x="26" y="29"/>
                </a:cubicBezTo>
                <a:cubicBezTo>
                  <a:pt x="27" y="28"/>
                  <a:pt x="27" y="28"/>
                  <a:pt x="27" y="28"/>
                </a:cubicBezTo>
                <a:cubicBezTo>
                  <a:pt x="38" y="18"/>
                  <a:pt x="38" y="18"/>
                  <a:pt x="38" y="18"/>
                </a:cubicBezTo>
                <a:cubicBezTo>
                  <a:pt x="46" y="28"/>
                  <a:pt x="46" y="28"/>
                  <a:pt x="46" y="28"/>
                </a:cubicBezTo>
                <a:cubicBezTo>
                  <a:pt x="46" y="29"/>
                  <a:pt x="46" y="29"/>
                  <a:pt x="46" y="29"/>
                </a:cubicBezTo>
                <a:cubicBezTo>
                  <a:pt x="48" y="29"/>
                  <a:pt x="48" y="29"/>
                  <a:pt x="48" y="29"/>
                </a:cubicBezTo>
                <a:cubicBezTo>
                  <a:pt x="62" y="22"/>
                  <a:pt x="62" y="22"/>
                  <a:pt x="62" y="22"/>
                </a:cubicBezTo>
                <a:cubicBezTo>
                  <a:pt x="76" y="29"/>
                  <a:pt x="76" y="29"/>
                  <a:pt x="76" y="29"/>
                </a:cubicBezTo>
                <a:cubicBezTo>
                  <a:pt x="77" y="30"/>
                  <a:pt x="77" y="30"/>
                  <a:pt x="77" y="30"/>
                </a:cubicBezTo>
                <a:cubicBezTo>
                  <a:pt x="78" y="29"/>
                  <a:pt x="78" y="29"/>
                  <a:pt x="78" y="29"/>
                </a:cubicBezTo>
                <a:cubicBezTo>
                  <a:pt x="101" y="2"/>
                  <a:pt x="101" y="2"/>
                  <a:pt x="101" y="2"/>
                </a:cubicBezTo>
                <a:cubicBezTo>
                  <a:pt x="98" y="0"/>
                  <a:pt x="98" y="0"/>
                  <a:pt x="98" y="0"/>
                </a:cubicBezTo>
                <a:cubicBezTo>
                  <a:pt x="76" y="26"/>
                  <a:pt x="76" y="26"/>
                  <a:pt x="76" y="26"/>
                </a:cubicBezTo>
                <a:cubicBezTo>
                  <a:pt x="62" y="19"/>
                  <a:pt x="62" y="19"/>
                  <a:pt x="62" y="19"/>
                </a:cubicBezTo>
                <a:cubicBezTo>
                  <a:pt x="62" y="18"/>
                  <a:pt x="62" y="18"/>
                  <a:pt x="62" y="18"/>
                </a:cubicBezTo>
                <a:cubicBezTo>
                  <a:pt x="61" y="19"/>
                  <a:pt x="61" y="19"/>
                  <a:pt x="61" y="19"/>
                </a:cubicBezTo>
                <a:cubicBezTo>
                  <a:pt x="48" y="25"/>
                  <a:pt x="48" y="25"/>
                  <a:pt x="48" y="25"/>
                </a:cubicBezTo>
                <a:cubicBezTo>
                  <a:pt x="40" y="14"/>
                  <a:pt x="40" y="14"/>
                  <a:pt x="40" y="14"/>
                </a:cubicBezTo>
                <a:cubicBezTo>
                  <a:pt x="39" y="13"/>
                  <a:pt x="39" y="13"/>
                  <a:pt x="39" y="13"/>
                </a:cubicBezTo>
                <a:cubicBezTo>
                  <a:pt x="37" y="14"/>
                  <a:pt x="37" y="14"/>
                  <a:pt x="37" y="14"/>
                </a:cubicBezTo>
                <a:cubicBezTo>
                  <a:pt x="26" y="24"/>
                  <a:pt x="26" y="24"/>
                  <a:pt x="26" y="24"/>
                </a:cubicBezTo>
                <a:cubicBezTo>
                  <a:pt x="22" y="20"/>
                  <a:pt x="22" y="20"/>
                  <a:pt x="22" y="20"/>
                </a:cubicBezTo>
                <a:cubicBezTo>
                  <a:pt x="22" y="20"/>
                  <a:pt x="22" y="20"/>
                  <a:pt x="22" y="20"/>
                </a:cubicBezTo>
                <a:cubicBezTo>
                  <a:pt x="21" y="20"/>
                  <a:pt x="21" y="20"/>
                  <a:pt x="21" y="20"/>
                </a:cubicBezTo>
                <a:cubicBezTo>
                  <a:pt x="2" y="25"/>
                  <a:pt x="2" y="25"/>
                  <a:pt x="2" y="25"/>
                </a:cubicBezTo>
                <a:close/>
                <a:moveTo>
                  <a:pt x="106" y="26"/>
                </a:moveTo>
                <a:cubicBezTo>
                  <a:pt x="106" y="25"/>
                  <a:pt x="104" y="24"/>
                  <a:pt x="103" y="24"/>
                </a:cubicBezTo>
                <a:cubicBezTo>
                  <a:pt x="102" y="24"/>
                  <a:pt x="101" y="24"/>
                  <a:pt x="100" y="25"/>
                </a:cubicBezTo>
                <a:cubicBezTo>
                  <a:pt x="100" y="25"/>
                  <a:pt x="100" y="25"/>
                  <a:pt x="100" y="25"/>
                </a:cubicBezTo>
                <a:cubicBezTo>
                  <a:pt x="99" y="25"/>
                  <a:pt x="98" y="26"/>
                  <a:pt x="98" y="28"/>
                </a:cubicBezTo>
                <a:cubicBezTo>
                  <a:pt x="97" y="29"/>
                  <a:pt x="98" y="30"/>
                  <a:pt x="98" y="31"/>
                </a:cubicBezTo>
                <a:cubicBezTo>
                  <a:pt x="98" y="31"/>
                  <a:pt x="98" y="31"/>
                  <a:pt x="98" y="31"/>
                </a:cubicBezTo>
                <a:cubicBezTo>
                  <a:pt x="99" y="32"/>
                  <a:pt x="100" y="33"/>
                  <a:pt x="101" y="33"/>
                </a:cubicBezTo>
                <a:cubicBezTo>
                  <a:pt x="103" y="33"/>
                  <a:pt x="104" y="33"/>
                  <a:pt x="105" y="33"/>
                </a:cubicBezTo>
                <a:cubicBezTo>
                  <a:pt x="105" y="32"/>
                  <a:pt x="105" y="32"/>
                  <a:pt x="105" y="32"/>
                </a:cubicBezTo>
                <a:cubicBezTo>
                  <a:pt x="106" y="32"/>
                  <a:pt x="107" y="31"/>
                  <a:pt x="107" y="29"/>
                </a:cubicBezTo>
                <a:cubicBezTo>
                  <a:pt x="107" y="28"/>
                  <a:pt x="107" y="27"/>
                  <a:pt x="106" y="26"/>
                </a:cubicBezTo>
                <a:cubicBezTo>
                  <a:pt x="106" y="26"/>
                  <a:pt x="106" y="26"/>
                  <a:pt x="106" y="26"/>
                </a:cubicBezTo>
                <a:close/>
                <a:moveTo>
                  <a:pt x="80" y="57"/>
                </a:moveTo>
                <a:cubicBezTo>
                  <a:pt x="79" y="56"/>
                  <a:pt x="78" y="55"/>
                  <a:pt x="77" y="55"/>
                </a:cubicBezTo>
                <a:cubicBezTo>
                  <a:pt x="75" y="54"/>
                  <a:pt x="74" y="55"/>
                  <a:pt x="73" y="55"/>
                </a:cubicBezTo>
                <a:cubicBezTo>
                  <a:pt x="73" y="55"/>
                  <a:pt x="73" y="55"/>
                  <a:pt x="73" y="55"/>
                </a:cubicBezTo>
                <a:cubicBezTo>
                  <a:pt x="72" y="56"/>
                  <a:pt x="71" y="57"/>
                  <a:pt x="71" y="58"/>
                </a:cubicBezTo>
                <a:cubicBezTo>
                  <a:pt x="71" y="60"/>
                  <a:pt x="71" y="61"/>
                  <a:pt x="72" y="62"/>
                </a:cubicBezTo>
                <a:cubicBezTo>
                  <a:pt x="72" y="62"/>
                  <a:pt x="72" y="62"/>
                  <a:pt x="72" y="62"/>
                </a:cubicBezTo>
                <a:cubicBezTo>
                  <a:pt x="72" y="63"/>
                  <a:pt x="73" y="64"/>
                  <a:pt x="75" y="64"/>
                </a:cubicBezTo>
                <a:cubicBezTo>
                  <a:pt x="76" y="64"/>
                  <a:pt x="77" y="64"/>
                  <a:pt x="78" y="63"/>
                </a:cubicBezTo>
                <a:cubicBezTo>
                  <a:pt x="78" y="63"/>
                  <a:pt x="78" y="63"/>
                  <a:pt x="78" y="63"/>
                </a:cubicBezTo>
                <a:cubicBezTo>
                  <a:pt x="79" y="63"/>
                  <a:pt x="80" y="62"/>
                  <a:pt x="80" y="60"/>
                </a:cubicBezTo>
                <a:cubicBezTo>
                  <a:pt x="81" y="59"/>
                  <a:pt x="80" y="58"/>
                  <a:pt x="80" y="57"/>
                </a:cubicBezTo>
                <a:cubicBezTo>
                  <a:pt x="80" y="57"/>
                  <a:pt x="80" y="57"/>
                  <a:pt x="80" y="57"/>
                </a:cubicBezTo>
                <a:close/>
                <a:moveTo>
                  <a:pt x="68" y="34"/>
                </a:moveTo>
                <a:cubicBezTo>
                  <a:pt x="67" y="33"/>
                  <a:pt x="66" y="33"/>
                  <a:pt x="65" y="32"/>
                </a:cubicBezTo>
                <a:cubicBezTo>
                  <a:pt x="64" y="32"/>
                  <a:pt x="62" y="32"/>
                  <a:pt x="61" y="33"/>
                </a:cubicBezTo>
                <a:cubicBezTo>
                  <a:pt x="61" y="33"/>
                  <a:pt x="61" y="33"/>
                  <a:pt x="61" y="33"/>
                </a:cubicBezTo>
                <a:cubicBezTo>
                  <a:pt x="60" y="34"/>
                  <a:pt x="59" y="35"/>
                  <a:pt x="59" y="36"/>
                </a:cubicBezTo>
                <a:cubicBezTo>
                  <a:pt x="59" y="37"/>
                  <a:pt x="59" y="39"/>
                  <a:pt x="60" y="40"/>
                </a:cubicBezTo>
                <a:cubicBezTo>
                  <a:pt x="60" y="40"/>
                  <a:pt x="60" y="40"/>
                  <a:pt x="60" y="40"/>
                </a:cubicBezTo>
                <a:cubicBezTo>
                  <a:pt x="61" y="41"/>
                  <a:pt x="62" y="41"/>
                  <a:pt x="63" y="42"/>
                </a:cubicBezTo>
                <a:cubicBezTo>
                  <a:pt x="64" y="42"/>
                  <a:pt x="66" y="42"/>
                  <a:pt x="67" y="41"/>
                </a:cubicBezTo>
                <a:cubicBezTo>
                  <a:pt x="67" y="41"/>
                  <a:pt x="67" y="41"/>
                  <a:pt x="67" y="41"/>
                </a:cubicBezTo>
                <a:cubicBezTo>
                  <a:pt x="68" y="40"/>
                  <a:pt x="68" y="39"/>
                  <a:pt x="69" y="38"/>
                </a:cubicBezTo>
                <a:cubicBezTo>
                  <a:pt x="69" y="37"/>
                  <a:pt x="69" y="35"/>
                  <a:pt x="68" y="34"/>
                </a:cubicBezTo>
                <a:cubicBezTo>
                  <a:pt x="68" y="34"/>
                  <a:pt x="68" y="34"/>
                  <a:pt x="68" y="34"/>
                </a:cubicBezTo>
                <a:close/>
                <a:moveTo>
                  <a:pt x="44" y="76"/>
                </a:moveTo>
                <a:cubicBezTo>
                  <a:pt x="44" y="75"/>
                  <a:pt x="43" y="74"/>
                  <a:pt x="41" y="74"/>
                </a:cubicBezTo>
                <a:cubicBezTo>
                  <a:pt x="40" y="73"/>
                  <a:pt x="39" y="74"/>
                  <a:pt x="38" y="74"/>
                </a:cubicBezTo>
                <a:cubicBezTo>
                  <a:pt x="38" y="74"/>
                  <a:pt x="38" y="74"/>
                  <a:pt x="38" y="74"/>
                </a:cubicBezTo>
                <a:cubicBezTo>
                  <a:pt x="37" y="75"/>
                  <a:pt x="36" y="76"/>
                  <a:pt x="36" y="77"/>
                </a:cubicBezTo>
                <a:cubicBezTo>
                  <a:pt x="35" y="79"/>
                  <a:pt x="36" y="80"/>
                  <a:pt x="36" y="81"/>
                </a:cubicBezTo>
                <a:cubicBezTo>
                  <a:pt x="36" y="81"/>
                  <a:pt x="36" y="81"/>
                  <a:pt x="36" y="81"/>
                </a:cubicBezTo>
                <a:cubicBezTo>
                  <a:pt x="37" y="82"/>
                  <a:pt x="38" y="83"/>
                  <a:pt x="39" y="83"/>
                </a:cubicBezTo>
                <a:cubicBezTo>
                  <a:pt x="41" y="83"/>
                  <a:pt x="42" y="83"/>
                  <a:pt x="43" y="82"/>
                </a:cubicBezTo>
                <a:cubicBezTo>
                  <a:pt x="43" y="82"/>
                  <a:pt x="43" y="82"/>
                  <a:pt x="43" y="82"/>
                </a:cubicBezTo>
                <a:cubicBezTo>
                  <a:pt x="44" y="82"/>
                  <a:pt x="45" y="81"/>
                  <a:pt x="45" y="79"/>
                </a:cubicBezTo>
                <a:cubicBezTo>
                  <a:pt x="45" y="78"/>
                  <a:pt x="45" y="77"/>
                  <a:pt x="44" y="76"/>
                </a:cubicBezTo>
                <a:cubicBezTo>
                  <a:pt x="44" y="76"/>
                  <a:pt x="44" y="76"/>
                  <a:pt x="44" y="76"/>
                </a:cubicBezTo>
                <a:close/>
                <a:moveTo>
                  <a:pt x="27" y="60"/>
                </a:moveTo>
                <a:cubicBezTo>
                  <a:pt x="26" y="59"/>
                  <a:pt x="25" y="58"/>
                  <a:pt x="24" y="58"/>
                </a:cubicBezTo>
                <a:cubicBezTo>
                  <a:pt x="22" y="58"/>
                  <a:pt x="21" y="58"/>
                  <a:pt x="20" y="59"/>
                </a:cubicBezTo>
                <a:cubicBezTo>
                  <a:pt x="20" y="59"/>
                  <a:pt x="20" y="59"/>
                  <a:pt x="20" y="59"/>
                </a:cubicBezTo>
                <a:cubicBezTo>
                  <a:pt x="19" y="59"/>
                  <a:pt x="18" y="60"/>
                  <a:pt x="18" y="62"/>
                </a:cubicBezTo>
                <a:cubicBezTo>
                  <a:pt x="18" y="63"/>
                  <a:pt x="18" y="64"/>
                  <a:pt x="19" y="65"/>
                </a:cubicBezTo>
                <a:cubicBezTo>
                  <a:pt x="19" y="65"/>
                  <a:pt x="19" y="65"/>
                  <a:pt x="19" y="65"/>
                </a:cubicBezTo>
                <a:cubicBezTo>
                  <a:pt x="19" y="66"/>
                  <a:pt x="21" y="67"/>
                  <a:pt x="22" y="67"/>
                </a:cubicBezTo>
                <a:cubicBezTo>
                  <a:pt x="23" y="67"/>
                  <a:pt x="24" y="67"/>
                  <a:pt x="25" y="66"/>
                </a:cubicBezTo>
                <a:cubicBezTo>
                  <a:pt x="25" y="66"/>
                  <a:pt x="25" y="66"/>
                  <a:pt x="25" y="66"/>
                </a:cubicBezTo>
                <a:cubicBezTo>
                  <a:pt x="26" y="66"/>
                  <a:pt x="27" y="65"/>
                  <a:pt x="27" y="63"/>
                </a:cubicBezTo>
                <a:cubicBezTo>
                  <a:pt x="28" y="62"/>
                  <a:pt x="27" y="61"/>
                  <a:pt x="27" y="6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42" name="Freeform 95"/>
          <p:cNvSpPr>
            <a:spLocks noEditPoints="1"/>
          </p:cNvSpPr>
          <p:nvPr/>
        </p:nvSpPr>
        <p:spPr bwMode="auto">
          <a:xfrm>
            <a:off x="2813050" y="5762625"/>
            <a:ext cx="434975" cy="431800"/>
          </a:xfrm>
          <a:custGeom>
            <a:gdLst>
              <a:gd fmla="*/ 2147483646 w 87" name="T0"/>
              <a:gd fmla="*/ 2147483646 h 105" name="T1"/>
              <a:gd fmla="*/ 2147483646 w 87" name="T2"/>
              <a:gd fmla="*/ 2147483646 h 105" name="T3"/>
              <a:gd fmla="*/ 2147483646 w 87" name="T4"/>
              <a:gd fmla="*/ 2147483646 h 105" name="T5"/>
              <a:gd fmla="*/ 2147483646 w 87" name="T6"/>
              <a:gd fmla="*/ 2147483646 h 105" name="T7"/>
              <a:gd fmla="*/ 2147483646 w 87" name="T8"/>
              <a:gd fmla="*/ 2147483646 h 105" name="T9"/>
              <a:gd fmla="*/ 2147483646 w 87" name="T10"/>
              <a:gd fmla="*/ 2147483646 h 105" name="T11"/>
              <a:gd fmla="*/ 2147483646 w 87" name="T12"/>
              <a:gd fmla="*/ 2147483646 h 105" name="T13"/>
              <a:gd fmla="*/ 2147483646 w 87" name="T14"/>
              <a:gd fmla="*/ 2147483646 h 105" name="T15"/>
              <a:gd fmla="*/ 2147483646 w 87" name="T16"/>
              <a:gd fmla="*/ 2147483646 h 105" name="T17"/>
              <a:gd fmla="*/ 2147483646 w 87" name="T18"/>
              <a:gd fmla="*/ 2147483646 h 105" name="T19"/>
              <a:gd fmla="*/ 2147483646 w 87" name="T20"/>
              <a:gd fmla="*/ 2147483646 h 105" name="T21"/>
              <a:gd fmla="*/ 2147483646 w 87" name="T22"/>
              <a:gd fmla="*/ 2147483646 h 105" name="T23"/>
              <a:gd fmla="*/ 2147483646 w 87" name="T24"/>
              <a:gd fmla="*/ 2147483646 h 105" name="T25"/>
              <a:gd fmla="*/ 2147483646 w 87" name="T26"/>
              <a:gd fmla="*/ 2147483646 h 105" name="T27"/>
              <a:gd fmla="*/ 2147483646 w 87" name="T28"/>
              <a:gd fmla="*/ 2147483646 h 105" name="T29"/>
              <a:gd fmla="*/ 2147483646 w 87" name="T30"/>
              <a:gd fmla="*/ 2147483646 h 105" name="T31"/>
              <a:gd fmla="*/ 2147483646 w 87" name="T32"/>
              <a:gd fmla="*/ 2147483646 h 105" name="T33"/>
              <a:gd fmla="*/ 2147483646 w 87" name="T34"/>
              <a:gd fmla="*/ 2147483646 h 105" name="T35"/>
              <a:gd fmla="*/ 2147483646 w 87" name="T36"/>
              <a:gd fmla="*/ 2147483646 h 105" name="T37"/>
              <a:gd fmla="*/ 2147483646 w 87" name="T38"/>
              <a:gd fmla="*/ 2147483646 h 105" name="T39"/>
              <a:gd fmla="*/ 2147483646 w 87" name="T40"/>
              <a:gd fmla="*/ 2147483646 h 105" name="T41"/>
              <a:gd fmla="*/ 2147483646 w 87" name="T42"/>
              <a:gd fmla="*/ 2147483646 h 105" name="T43"/>
              <a:gd fmla="*/ 2147483646 w 87" name="T44"/>
              <a:gd fmla="*/ 2147483646 h 105" name="T45"/>
              <a:gd fmla="*/ 2147483646 w 87" name="T46"/>
              <a:gd fmla="*/ 2147483646 h 105" name="T47"/>
              <a:gd fmla="*/ 2147483646 w 87" name="T48"/>
              <a:gd fmla="*/ 2147483646 h 105" name="T49"/>
              <a:gd fmla="*/ 2147483646 w 87" name="T50"/>
              <a:gd fmla="*/ 2147483646 h 105" name="T51"/>
              <a:gd fmla="*/ 2147483646 w 87" name="T52"/>
              <a:gd fmla="*/ 2147483646 h 105" name="T53"/>
              <a:gd fmla="*/ 0 w 87" name="T54"/>
              <a:gd fmla="*/ 2147483646 h 105" name="T55"/>
              <a:gd fmla="*/ 0 w 87" name="T56"/>
              <a:gd fmla="*/ 2147483646 h 105" name="T57"/>
              <a:gd fmla="*/ 2147483646 w 87" name="T58"/>
              <a:gd fmla="*/ 2147483646 h 105" name="T59"/>
              <a:gd fmla="*/ 2147483646 w 87" name="T60"/>
              <a:gd fmla="*/ 2147483646 h 105" name="T61"/>
              <a:gd fmla="*/ 2147483646 w 87" name="T62"/>
              <a:gd fmla="*/ 2147483646 h 105" name="T63"/>
              <a:gd fmla="*/ 2147483646 w 87" name="T64"/>
              <a:gd fmla="*/ 2147483646 h 105" name="T65"/>
              <a:gd fmla="*/ 2147483646 w 87" name="T66"/>
              <a:gd fmla="*/ 2147483646 h 105" name="T67"/>
              <a:gd fmla="*/ 2147483646 w 87" name="T68"/>
              <a:gd fmla="*/ 2147483646 h 105" name="T69"/>
              <a:gd fmla="*/ 2147483646 w 87" name="T70"/>
              <a:gd fmla="*/ 2147483646 h 105" name="T71"/>
              <a:gd fmla="*/ 2147483646 w 87" name="T72"/>
              <a:gd fmla="*/ 0 h 105" name="T73"/>
              <a:gd fmla="*/ 2147483646 w 87" name="T74"/>
              <a:gd fmla="*/ 2147483646 h 105" name="T75"/>
              <a:gd fmla="*/ 2147483646 w 87" name="T76"/>
              <a:gd fmla="*/ 2147483646 h 105" name="T77"/>
              <a:gd fmla="*/ 2147483646 w 87" name="T78"/>
              <a:gd fmla="*/ 2147483646 h 105" name="T79"/>
              <a:gd fmla="*/ 2147483646 w 87" name="T80"/>
              <a:gd fmla="*/ 0 h 105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w 87" name="T123"/>
              <a:gd fmla="*/ 0 h 105" name="T124"/>
              <a:gd fmla="*/ 87 w 87" name="T125"/>
              <a:gd fmla="*/ 105 h 105" name="T126"/>
            </a:gdLst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b="T126" l="T123" r="T125" t="T124"/>
            <a:pathLst>
              <a:path h="105" w="87">
                <a:moveTo>
                  <a:pt x="40" y="38"/>
                </a:moveTo>
                <a:cubicBezTo>
                  <a:pt x="60" y="38"/>
                  <a:pt x="76" y="51"/>
                  <a:pt x="77" y="68"/>
                </a:cubicBezTo>
                <a:cubicBezTo>
                  <a:pt x="77" y="69"/>
                  <a:pt x="77" y="69"/>
                  <a:pt x="78" y="69"/>
                </a:cubicBezTo>
                <a:cubicBezTo>
                  <a:pt x="79" y="67"/>
                  <a:pt x="80" y="66"/>
                  <a:pt x="81" y="65"/>
                </a:cubicBezTo>
                <a:cubicBezTo>
                  <a:pt x="82" y="64"/>
                  <a:pt x="83" y="64"/>
                  <a:pt x="84" y="63"/>
                </a:cubicBezTo>
                <a:cubicBezTo>
                  <a:pt x="86" y="68"/>
                  <a:pt x="86" y="68"/>
                  <a:pt x="86" y="68"/>
                </a:cubicBezTo>
                <a:cubicBezTo>
                  <a:pt x="86" y="68"/>
                  <a:pt x="85" y="69"/>
                  <a:pt x="84" y="69"/>
                </a:cubicBezTo>
                <a:cubicBezTo>
                  <a:pt x="84" y="70"/>
                  <a:pt x="83" y="70"/>
                  <a:pt x="83" y="71"/>
                </a:cubicBezTo>
                <a:cubicBezTo>
                  <a:pt x="83" y="71"/>
                  <a:pt x="83" y="71"/>
                  <a:pt x="84" y="71"/>
                </a:cubicBezTo>
                <a:cubicBezTo>
                  <a:pt x="86" y="73"/>
                  <a:pt x="87" y="75"/>
                  <a:pt x="87" y="76"/>
                </a:cubicBezTo>
                <a:cubicBezTo>
                  <a:pt x="87" y="77"/>
                  <a:pt x="86" y="78"/>
                  <a:pt x="85" y="79"/>
                </a:cubicBezTo>
                <a:cubicBezTo>
                  <a:pt x="85" y="80"/>
                  <a:pt x="84" y="80"/>
                  <a:pt x="83" y="80"/>
                </a:cubicBezTo>
                <a:cubicBezTo>
                  <a:pt x="83" y="80"/>
                  <a:pt x="83" y="80"/>
                  <a:pt x="83" y="80"/>
                </a:cubicBezTo>
                <a:cubicBezTo>
                  <a:pt x="81" y="81"/>
                  <a:pt x="79" y="80"/>
                  <a:pt x="78" y="79"/>
                </a:cubicBezTo>
                <a:cubicBezTo>
                  <a:pt x="78" y="78"/>
                  <a:pt x="77" y="78"/>
                  <a:pt x="77" y="77"/>
                </a:cubicBezTo>
                <a:cubicBezTo>
                  <a:pt x="77" y="76"/>
                  <a:pt x="76" y="75"/>
                  <a:pt x="76" y="74"/>
                </a:cubicBezTo>
                <a:cubicBezTo>
                  <a:pt x="76" y="74"/>
                  <a:pt x="76" y="74"/>
                  <a:pt x="76" y="74"/>
                </a:cubicBezTo>
                <a:cubicBezTo>
                  <a:pt x="75" y="81"/>
                  <a:pt x="71" y="88"/>
                  <a:pt x="65" y="92"/>
                </a:cubicBezTo>
                <a:cubicBezTo>
                  <a:pt x="69" y="100"/>
                  <a:pt x="69" y="100"/>
                  <a:pt x="69" y="100"/>
                </a:cubicBezTo>
                <a:cubicBezTo>
                  <a:pt x="59" y="105"/>
                  <a:pt x="59" y="105"/>
                  <a:pt x="59" y="105"/>
                </a:cubicBezTo>
                <a:cubicBezTo>
                  <a:pt x="56" y="98"/>
                  <a:pt x="56" y="98"/>
                  <a:pt x="56" y="98"/>
                </a:cubicBezTo>
                <a:cubicBezTo>
                  <a:pt x="51" y="100"/>
                  <a:pt x="46" y="101"/>
                  <a:pt x="40" y="101"/>
                </a:cubicBezTo>
                <a:cubicBezTo>
                  <a:pt x="35" y="101"/>
                  <a:pt x="29" y="100"/>
                  <a:pt x="24" y="98"/>
                </a:cubicBezTo>
                <a:cubicBezTo>
                  <a:pt x="20" y="105"/>
                  <a:pt x="20" y="105"/>
                  <a:pt x="20" y="105"/>
                </a:cubicBezTo>
                <a:cubicBezTo>
                  <a:pt x="10" y="100"/>
                  <a:pt x="10" y="100"/>
                  <a:pt x="10" y="100"/>
                </a:cubicBezTo>
                <a:cubicBezTo>
                  <a:pt x="15" y="91"/>
                  <a:pt x="15" y="91"/>
                  <a:pt x="15" y="91"/>
                </a:cubicBezTo>
                <a:cubicBezTo>
                  <a:pt x="11" y="88"/>
                  <a:pt x="8" y="84"/>
                  <a:pt x="6" y="80"/>
                </a:cubicBezTo>
                <a:cubicBezTo>
                  <a:pt x="0" y="80"/>
                  <a:pt x="0" y="80"/>
                  <a:pt x="0" y="80"/>
                </a:cubicBezTo>
                <a:cubicBezTo>
                  <a:pt x="0" y="58"/>
                  <a:pt x="0" y="58"/>
                  <a:pt x="0" y="58"/>
                </a:cubicBezTo>
                <a:cubicBezTo>
                  <a:pt x="7" y="58"/>
                  <a:pt x="7" y="58"/>
                  <a:pt x="7" y="58"/>
                </a:cubicBezTo>
                <a:cubicBezTo>
                  <a:pt x="9" y="53"/>
                  <a:pt x="13" y="48"/>
                  <a:pt x="17" y="45"/>
                </a:cubicBezTo>
                <a:cubicBezTo>
                  <a:pt x="16" y="34"/>
                  <a:pt x="16" y="34"/>
                  <a:pt x="16" y="34"/>
                </a:cubicBezTo>
                <a:cubicBezTo>
                  <a:pt x="22" y="36"/>
                  <a:pt x="32" y="40"/>
                  <a:pt x="34" y="47"/>
                </a:cubicBezTo>
                <a:cubicBezTo>
                  <a:pt x="37" y="47"/>
                  <a:pt x="37" y="47"/>
                  <a:pt x="37" y="47"/>
                </a:cubicBezTo>
                <a:cubicBezTo>
                  <a:pt x="34" y="38"/>
                  <a:pt x="34" y="38"/>
                  <a:pt x="34" y="38"/>
                </a:cubicBezTo>
                <a:cubicBezTo>
                  <a:pt x="36" y="38"/>
                  <a:pt x="38" y="38"/>
                  <a:pt x="40" y="38"/>
                </a:cubicBezTo>
                <a:close/>
                <a:moveTo>
                  <a:pt x="41" y="0"/>
                </a:moveTo>
                <a:cubicBezTo>
                  <a:pt x="50" y="0"/>
                  <a:pt x="58" y="8"/>
                  <a:pt x="58" y="17"/>
                </a:cubicBezTo>
                <a:cubicBezTo>
                  <a:pt x="58" y="26"/>
                  <a:pt x="50" y="33"/>
                  <a:pt x="41" y="33"/>
                </a:cubicBezTo>
                <a:cubicBezTo>
                  <a:pt x="32" y="33"/>
                  <a:pt x="25" y="26"/>
                  <a:pt x="25" y="17"/>
                </a:cubicBezTo>
                <a:cubicBezTo>
                  <a:pt x="25" y="8"/>
                  <a:pt x="32" y="0"/>
                  <a:pt x="41" y="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43" name="Freeform 97"/>
          <p:cNvSpPr>
            <a:spLocks noEditPoints="1"/>
          </p:cNvSpPr>
          <p:nvPr/>
        </p:nvSpPr>
        <p:spPr bwMode="auto">
          <a:xfrm>
            <a:off x="5549900" y="492125"/>
            <a:ext cx="523875" cy="385763"/>
          </a:xfrm>
          <a:custGeom>
            <a:gdLst>
              <a:gd fmla="*/ 2147483646 w 105" name="T0"/>
              <a:gd fmla="*/ 2147483646 h 94" name="T1"/>
              <a:gd fmla="*/ 2147483646 w 105" name="T2"/>
              <a:gd fmla="*/ 2147483646 h 94" name="T3"/>
              <a:gd fmla="*/ 2147483646 w 105" name="T4"/>
              <a:gd fmla="*/ 2147483646 h 94" name="T5"/>
              <a:gd fmla="*/ 2147483646 w 105" name="T6"/>
              <a:gd fmla="*/ 2147483646 h 94" name="T7"/>
              <a:gd fmla="*/ 2147483646 w 105" name="T8"/>
              <a:gd fmla="*/ 2147483646 h 94" name="T9"/>
              <a:gd fmla="*/ 2147483646 w 105" name="T10"/>
              <a:gd fmla="*/ 2147483646 h 94" name="T11"/>
              <a:gd fmla="*/ 2147483646 w 105" name="T12"/>
              <a:gd fmla="*/ 2147483646 h 94" name="T13"/>
              <a:gd fmla="*/ 0 w 105" name="T14"/>
              <a:gd fmla="*/ 2147483646 h 94" name="T15"/>
              <a:gd fmla="*/ 2147483646 w 105" name="T16"/>
              <a:gd fmla="*/ 2147483646 h 94" name="T17"/>
              <a:gd fmla="*/ 2147483646 w 105" name="T18"/>
              <a:gd fmla="*/ 2147483646 h 94" name="T19"/>
              <a:gd fmla="*/ 2147483646 w 105" name="T20"/>
              <a:gd fmla="*/ 2147483646 h 94" name="T21"/>
              <a:gd fmla="*/ 2147483646 w 105" name="T22"/>
              <a:gd fmla="*/ 2147483646 h 94" name="T23"/>
              <a:gd fmla="*/ 2147483646 w 105" name="T24"/>
              <a:gd fmla="*/ 2147483646 h 94" name="T25"/>
              <a:gd fmla="*/ 2147483646 w 105" name="T26"/>
              <a:gd fmla="*/ 2147483646 h 94" name="T27"/>
              <a:gd fmla="*/ 2147483646 w 105" name="T28"/>
              <a:gd fmla="*/ 2147483646 h 94" name="T29"/>
              <a:gd fmla="*/ 2147483646 w 105" name="T30"/>
              <a:gd fmla="*/ 2147483646 h 94" name="T31"/>
              <a:gd fmla="*/ 2147483646 w 105" name="T32"/>
              <a:gd fmla="*/ 2147483646 h 94" name="T33"/>
              <a:gd fmla="*/ 2147483646 w 105" name="T34"/>
              <a:gd fmla="*/ 2147483646 h 94" name="T35"/>
              <a:gd fmla="*/ 2147483646 w 105" name="T36"/>
              <a:gd fmla="*/ 2147483646 h 94" name="T37"/>
              <a:gd fmla="*/ 2147483646 w 105" name="T38"/>
              <a:gd fmla="*/ 2147483646 h 94" name="T39"/>
              <a:gd fmla="*/ 2147483646 w 105" name="T40"/>
              <a:gd fmla="*/ 2147483646 h 94" name="T41"/>
              <a:gd fmla="*/ 2147483646 w 105" name="T42"/>
              <a:gd fmla="*/ 2147483646 h 94" name="T43"/>
              <a:gd fmla="*/ 2147483646 w 105" name="T44"/>
              <a:gd fmla="*/ 2147483646 h 94" name="T45"/>
              <a:gd fmla="*/ 2147483646 w 105" name="T46"/>
              <a:gd fmla="*/ 2147483646 h 94" name="T47"/>
              <a:gd fmla="*/ 2147483646 w 105" name="T48"/>
              <a:gd fmla="*/ 2147483646 h 94" name="T49"/>
              <a:gd fmla="*/ 2147483646 w 105" name="T50"/>
              <a:gd fmla="*/ 2147483646 h 94" name="T51"/>
              <a:gd fmla="*/ 2147483646 w 105" name="T52"/>
              <a:gd fmla="*/ 2147483646 h 94" name="T53"/>
              <a:gd fmla="*/ 2147483646 w 105" name="T54"/>
              <a:gd fmla="*/ 2147483646 h 94" name="T55"/>
              <a:gd fmla="*/ 2147483646 w 105" name="T56"/>
              <a:gd fmla="*/ 2147483646 h 94" name="T57"/>
              <a:gd fmla="*/ 2147483646 w 105" name="T58"/>
              <a:gd fmla="*/ 2147483646 h 94" name="T59"/>
              <a:gd fmla="*/ 2147483646 w 105" name="T60"/>
              <a:gd fmla="*/ 2147483646 h 94" name="T61"/>
              <a:gd fmla="*/ 2147483646 w 105" name="T62"/>
              <a:gd fmla="*/ 0 h 94" name="T63"/>
              <a:gd fmla="*/ 2147483646 w 105" name="T64"/>
              <a:gd fmla="*/ 2147483646 h 94" name="T65"/>
              <a:gd fmla="*/ 2147483646 w 105" name="T66"/>
              <a:gd fmla="*/ 2147483646 h 94" name="T67"/>
              <a:gd fmla="*/ 2147483646 w 105" name="T68"/>
              <a:gd fmla="*/ 2147483646 h 94" name="T69"/>
              <a:gd fmla="*/ 2147483646 w 105" name="T70"/>
              <a:gd fmla="*/ 2147483646 h 94" name="T71"/>
              <a:gd fmla="*/ 2147483646 w 105" name="T72"/>
              <a:gd fmla="*/ 2147483646 h 94" name="T73"/>
              <a:gd fmla="*/ 2147483646 w 105" name="T74"/>
              <a:gd fmla="*/ 2147483646 h 94" name="T75"/>
              <a:gd fmla="*/ 2147483646 w 105" name="T76"/>
              <a:gd fmla="*/ 2147483646 h 94" name="T77"/>
              <a:gd fmla="*/ 2147483646 w 105" name="T78"/>
              <a:gd fmla="*/ 2147483646 h 94" name="T79"/>
              <a:gd fmla="*/ 2147483646 w 105" name="T80"/>
              <a:gd fmla="*/ 2147483646 h 94" name="T81"/>
              <a:gd fmla="*/ 2147483646 w 105" name="T82"/>
              <a:gd fmla="*/ 2147483646 h 94" name="T83"/>
              <a:gd fmla="*/ 2147483646 w 105" name="T84"/>
              <a:gd fmla="*/ 2147483646 h 94" name="T85"/>
              <a:gd fmla="*/ 2147483646 w 105" name="T86"/>
              <a:gd fmla="*/ 2147483646 h 94" name="T87"/>
              <a:gd fmla="*/ 2147483646 w 105" name="T88"/>
              <a:gd fmla="*/ 2147483646 h 94" name="T89"/>
              <a:gd fmla="*/ 2147483646 w 105" name="T90"/>
              <a:gd fmla="*/ 2147483646 h 94" name="T91"/>
              <a:gd fmla="*/ 2147483646 w 105" name="T92"/>
              <a:gd fmla="*/ 2147483646 h 94" name="T93"/>
              <a:gd fmla="*/ 2147483646 w 105" name="T94"/>
              <a:gd fmla="*/ 2147483646 h 94" name="T95"/>
              <a:gd fmla="*/ 2147483646 w 105" name="T96"/>
              <a:gd fmla="*/ 2147483646 h 94" name="T97"/>
              <a:gd fmla="*/ 2147483646 w 105" name="T98"/>
              <a:gd fmla="*/ 2147483646 h 94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w 105" name="T150"/>
              <a:gd fmla="*/ 0 h 94" name="T151"/>
              <a:gd fmla="*/ 105 w 105" name="T152"/>
              <a:gd fmla="*/ 94 h 94" name="T153"/>
            </a:gdLst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b="T153" l="T150" r="T152" t="T151"/>
            <a:pathLst>
              <a:path h="94" w="105">
                <a:moveTo>
                  <a:pt x="52" y="17"/>
                </a:moveTo>
                <a:cubicBezTo>
                  <a:pt x="48" y="17"/>
                  <a:pt x="45" y="20"/>
                  <a:pt x="45" y="24"/>
                </a:cubicBezTo>
                <a:cubicBezTo>
                  <a:pt x="45" y="28"/>
                  <a:pt x="48" y="31"/>
                  <a:pt x="52" y="31"/>
                </a:cubicBezTo>
                <a:cubicBezTo>
                  <a:pt x="56" y="31"/>
                  <a:pt x="59" y="28"/>
                  <a:pt x="59" y="24"/>
                </a:cubicBezTo>
                <a:cubicBezTo>
                  <a:pt x="59" y="20"/>
                  <a:pt x="56" y="17"/>
                  <a:pt x="52" y="17"/>
                </a:cubicBezTo>
                <a:close/>
                <a:moveTo>
                  <a:pt x="11" y="37"/>
                </a:moveTo>
                <a:cubicBezTo>
                  <a:pt x="5" y="49"/>
                  <a:pt x="5" y="49"/>
                  <a:pt x="5" y="49"/>
                </a:cubicBezTo>
                <a:cubicBezTo>
                  <a:pt x="0" y="60"/>
                  <a:pt x="0" y="60"/>
                  <a:pt x="0" y="60"/>
                </a:cubicBezTo>
                <a:cubicBezTo>
                  <a:pt x="7" y="60"/>
                  <a:pt x="7" y="60"/>
                  <a:pt x="7" y="60"/>
                </a:cubicBezTo>
                <a:cubicBezTo>
                  <a:pt x="9" y="68"/>
                  <a:pt x="13" y="75"/>
                  <a:pt x="18" y="80"/>
                </a:cubicBezTo>
                <a:cubicBezTo>
                  <a:pt x="27" y="89"/>
                  <a:pt x="39" y="94"/>
                  <a:pt x="52" y="94"/>
                </a:cubicBezTo>
                <a:cubicBezTo>
                  <a:pt x="65" y="94"/>
                  <a:pt x="76" y="89"/>
                  <a:pt x="85" y="80"/>
                </a:cubicBezTo>
                <a:cubicBezTo>
                  <a:pt x="87" y="78"/>
                  <a:pt x="89" y="75"/>
                  <a:pt x="91" y="73"/>
                </a:cubicBezTo>
                <a:cubicBezTo>
                  <a:pt x="79" y="73"/>
                  <a:pt x="79" y="73"/>
                  <a:pt x="79" y="73"/>
                </a:cubicBezTo>
                <a:cubicBezTo>
                  <a:pt x="79" y="73"/>
                  <a:pt x="78" y="73"/>
                  <a:pt x="78" y="74"/>
                </a:cubicBezTo>
                <a:cubicBezTo>
                  <a:pt x="71" y="80"/>
                  <a:pt x="62" y="85"/>
                  <a:pt x="52" y="85"/>
                </a:cubicBezTo>
                <a:cubicBezTo>
                  <a:pt x="41" y="85"/>
                  <a:pt x="32" y="80"/>
                  <a:pt x="25" y="74"/>
                </a:cubicBezTo>
                <a:cubicBezTo>
                  <a:pt x="21" y="70"/>
                  <a:pt x="18" y="65"/>
                  <a:pt x="17" y="60"/>
                </a:cubicBezTo>
                <a:cubicBezTo>
                  <a:pt x="22" y="60"/>
                  <a:pt x="22" y="60"/>
                  <a:pt x="22" y="60"/>
                </a:cubicBezTo>
                <a:cubicBezTo>
                  <a:pt x="16" y="49"/>
                  <a:pt x="16" y="49"/>
                  <a:pt x="16" y="49"/>
                </a:cubicBezTo>
                <a:cubicBezTo>
                  <a:pt x="11" y="37"/>
                  <a:pt x="11" y="37"/>
                  <a:pt x="11" y="37"/>
                </a:cubicBezTo>
                <a:close/>
                <a:moveTo>
                  <a:pt x="93" y="63"/>
                </a:moveTo>
                <a:cubicBezTo>
                  <a:pt x="88" y="52"/>
                  <a:pt x="88" y="52"/>
                  <a:pt x="88" y="52"/>
                </a:cubicBezTo>
                <a:cubicBezTo>
                  <a:pt x="82" y="40"/>
                  <a:pt x="82" y="40"/>
                  <a:pt x="82" y="40"/>
                </a:cubicBezTo>
                <a:cubicBezTo>
                  <a:pt x="88" y="40"/>
                  <a:pt x="88" y="40"/>
                  <a:pt x="88" y="40"/>
                </a:cubicBezTo>
                <a:cubicBezTo>
                  <a:pt x="87" y="33"/>
                  <a:pt x="83" y="26"/>
                  <a:pt x="78" y="21"/>
                </a:cubicBezTo>
                <a:cubicBezTo>
                  <a:pt x="71" y="14"/>
                  <a:pt x="62" y="10"/>
                  <a:pt x="52" y="10"/>
                </a:cubicBezTo>
                <a:cubicBezTo>
                  <a:pt x="41" y="10"/>
                  <a:pt x="32" y="14"/>
                  <a:pt x="25" y="21"/>
                </a:cubicBezTo>
                <a:cubicBezTo>
                  <a:pt x="24" y="22"/>
                  <a:pt x="23" y="23"/>
                  <a:pt x="22" y="25"/>
                </a:cubicBezTo>
                <a:cubicBezTo>
                  <a:pt x="10" y="25"/>
                  <a:pt x="10" y="25"/>
                  <a:pt x="10" y="25"/>
                </a:cubicBezTo>
                <a:cubicBezTo>
                  <a:pt x="13" y="21"/>
                  <a:pt x="15" y="17"/>
                  <a:pt x="18" y="14"/>
                </a:cubicBezTo>
                <a:cubicBezTo>
                  <a:pt x="27" y="6"/>
                  <a:pt x="39" y="0"/>
                  <a:pt x="52" y="0"/>
                </a:cubicBezTo>
                <a:cubicBezTo>
                  <a:pt x="65" y="0"/>
                  <a:pt x="76" y="6"/>
                  <a:pt x="85" y="14"/>
                </a:cubicBezTo>
                <a:cubicBezTo>
                  <a:pt x="92" y="21"/>
                  <a:pt x="96" y="30"/>
                  <a:pt x="98" y="40"/>
                </a:cubicBezTo>
                <a:cubicBezTo>
                  <a:pt x="105" y="40"/>
                  <a:pt x="105" y="40"/>
                  <a:pt x="105" y="40"/>
                </a:cubicBezTo>
                <a:cubicBezTo>
                  <a:pt x="99" y="52"/>
                  <a:pt x="99" y="52"/>
                  <a:pt x="99" y="52"/>
                </a:cubicBezTo>
                <a:cubicBezTo>
                  <a:pt x="93" y="63"/>
                  <a:pt x="93" y="63"/>
                  <a:pt x="93" y="63"/>
                </a:cubicBezTo>
                <a:close/>
                <a:moveTo>
                  <a:pt x="40" y="50"/>
                </a:moveTo>
                <a:cubicBezTo>
                  <a:pt x="43" y="33"/>
                  <a:pt x="43" y="33"/>
                  <a:pt x="43" y="33"/>
                </a:cubicBezTo>
                <a:cubicBezTo>
                  <a:pt x="62" y="33"/>
                  <a:pt x="42" y="33"/>
                  <a:pt x="60" y="33"/>
                </a:cubicBezTo>
                <a:cubicBezTo>
                  <a:pt x="64" y="51"/>
                  <a:pt x="64" y="51"/>
                  <a:pt x="64" y="51"/>
                </a:cubicBezTo>
                <a:cubicBezTo>
                  <a:pt x="59" y="54"/>
                  <a:pt x="59" y="54"/>
                  <a:pt x="59" y="54"/>
                </a:cubicBezTo>
                <a:cubicBezTo>
                  <a:pt x="60" y="78"/>
                  <a:pt x="60" y="78"/>
                  <a:pt x="60" y="78"/>
                </a:cubicBezTo>
                <a:cubicBezTo>
                  <a:pt x="54" y="78"/>
                  <a:pt x="54" y="78"/>
                  <a:pt x="54" y="78"/>
                </a:cubicBezTo>
                <a:cubicBezTo>
                  <a:pt x="53" y="57"/>
                  <a:pt x="53" y="57"/>
                  <a:pt x="53" y="57"/>
                </a:cubicBezTo>
                <a:cubicBezTo>
                  <a:pt x="50" y="57"/>
                  <a:pt x="50" y="57"/>
                  <a:pt x="50" y="57"/>
                </a:cubicBezTo>
                <a:cubicBezTo>
                  <a:pt x="49" y="78"/>
                  <a:pt x="49" y="78"/>
                  <a:pt x="49" y="78"/>
                </a:cubicBezTo>
                <a:cubicBezTo>
                  <a:pt x="43" y="78"/>
                  <a:pt x="43" y="78"/>
                  <a:pt x="43" y="78"/>
                </a:cubicBezTo>
                <a:cubicBezTo>
                  <a:pt x="44" y="54"/>
                  <a:pt x="44" y="54"/>
                  <a:pt x="44" y="54"/>
                </a:cubicBezTo>
                <a:cubicBezTo>
                  <a:pt x="43" y="52"/>
                  <a:pt x="42" y="51"/>
                  <a:pt x="40" y="5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44" name="Freeform 6"/>
          <p:cNvSpPr>
            <a:spLocks noEditPoints="1"/>
          </p:cNvSpPr>
          <p:nvPr/>
        </p:nvSpPr>
        <p:spPr bwMode="auto">
          <a:xfrm>
            <a:off x="7392988" y="4267200"/>
            <a:ext cx="420687" cy="377825"/>
          </a:xfrm>
          <a:custGeom>
            <a:gdLst>
              <a:gd fmla="*/ 2147483646 w 84" name="T0"/>
              <a:gd fmla="*/ 0 h 92" name="T1"/>
              <a:gd fmla="*/ 2147483646 w 84" name="T2"/>
              <a:gd fmla="*/ 2147483646 h 92" name="T3"/>
              <a:gd fmla="*/ 2147483646 w 84" name="T4"/>
              <a:gd fmla="*/ 2147483646 h 92" name="T5"/>
              <a:gd fmla="*/ 0 w 84" name="T6"/>
              <a:gd fmla="*/ 2147483646 h 92" name="T7"/>
              <a:gd fmla="*/ 2147483646 w 84" name="T8"/>
              <a:gd fmla="*/ 2147483646 h 92" name="T9"/>
              <a:gd fmla="*/ 2147483646 w 84" name="T10"/>
              <a:gd fmla="*/ 2147483646 h 92" name="T11"/>
              <a:gd fmla="*/ 2147483646 w 84" name="T12"/>
              <a:gd fmla="*/ 2147483646 h 92" name="T13"/>
              <a:gd fmla="*/ 2147483646 w 84" name="T14"/>
              <a:gd fmla="*/ 2147483646 h 92" name="T15"/>
              <a:gd fmla="*/ 2147483646 w 84" name="T16"/>
              <a:gd fmla="*/ 2147483646 h 92" name="T17"/>
              <a:gd fmla="*/ 2147483646 w 84" name="T18"/>
              <a:gd fmla="*/ 2147483646 h 92" name="T19"/>
              <a:gd fmla="*/ 2147483646 w 84" name="T20"/>
              <a:gd fmla="*/ 2147483646 h 92" name="T21"/>
              <a:gd fmla="*/ 2147483646 w 84" name="T22"/>
              <a:gd fmla="*/ 2147483646 h 92" name="T23"/>
              <a:gd fmla="*/ 2147483646 w 84" name="T24"/>
              <a:gd fmla="*/ 2147483646 h 92" name="T25"/>
              <a:gd fmla="*/ 2147483646 w 84" name="T26"/>
              <a:gd fmla="*/ 2147483646 h 92" name="T27"/>
              <a:gd fmla="*/ 2147483646 w 84" name="T28"/>
              <a:gd fmla="*/ 2147483646 h 92" name="T29"/>
              <a:gd fmla="*/ 2147483646 w 84" name="T30"/>
              <a:gd fmla="*/ 2147483646 h 92" name="T31"/>
              <a:gd fmla="*/ 2147483646 w 84" name="T32"/>
              <a:gd fmla="*/ 2147483646 h 92" name="T33"/>
              <a:gd fmla="*/ 2147483646 w 84" name="T34"/>
              <a:gd fmla="*/ 2147483646 h 92" name="T35"/>
              <a:gd fmla="*/ 2147483646 w 84" name="T36"/>
              <a:gd fmla="*/ 2147483646 h 92" name="T37"/>
              <a:gd fmla="*/ 2147483646 w 84" name="T38"/>
              <a:gd fmla="*/ 2147483646 h 92" name="T39"/>
              <a:gd fmla="*/ 2147483646 w 84" name="T40"/>
              <a:gd fmla="*/ 2147483646 h 92" name="T41"/>
              <a:gd fmla="*/ 2147483646 w 84" name="T42"/>
              <a:gd fmla="*/ 2147483646 h 92" name="T43"/>
              <a:gd fmla="*/ 2147483646 w 84" name="T44"/>
              <a:gd fmla="*/ 2147483646 h 92" name="T45"/>
              <a:gd fmla="*/ 2147483646 w 84" name="T46"/>
              <a:gd fmla="*/ 2147483646 h 92" name="T47"/>
              <a:gd fmla="*/ 2147483646 w 84" name="T48"/>
              <a:gd fmla="*/ 2147483646 h 92" name="T49"/>
              <a:gd fmla="*/ 2147483646 w 84" name="T50"/>
              <a:gd fmla="*/ 2147483646 h 92" name="T51"/>
              <a:gd fmla="*/ 2147483646 w 84" name="T52"/>
              <a:gd fmla="*/ 2147483646 h 92" name="T53"/>
              <a:gd fmla="*/ 2147483646 w 84" name="T54"/>
              <a:gd fmla="*/ 2147483646 h 92" name="T55"/>
              <a:gd fmla="*/ 2147483646 w 84" name="T56"/>
              <a:gd fmla="*/ 2147483646 h 92" name="T57"/>
              <a:gd fmla="*/ 2147483646 w 84" name="T58"/>
              <a:gd fmla="*/ 2147483646 h 92" name="T59"/>
              <a:gd fmla="*/ 2147483646 w 84" name="T60"/>
              <a:gd fmla="*/ 2147483646 h 92" name="T61"/>
              <a:gd fmla="*/ 2147483646 w 84" name="T62"/>
              <a:gd fmla="*/ 2147483646 h 92" name="T63"/>
              <a:gd fmla="*/ 0 60000 65536" name="T64"/>
              <a:gd fmla="*/ 0 60000 65536" name="T65"/>
              <a:gd fmla="*/ 0 60000 65536" name="T66"/>
              <a:gd fmla="*/ 0 60000 65536" name="T67"/>
              <a:gd fmla="*/ 0 60000 65536" name="T68"/>
              <a:gd fmla="*/ 0 60000 65536" name="T69"/>
              <a:gd fmla="*/ 0 60000 65536" name="T70"/>
              <a:gd fmla="*/ 0 60000 65536" name="T71"/>
              <a:gd fmla="*/ 0 60000 65536" name="T72"/>
              <a:gd fmla="*/ 0 60000 65536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w 84" name="T96"/>
              <a:gd fmla="*/ 0 h 92" name="T97"/>
              <a:gd fmla="*/ 84 w 84" name="T98"/>
              <a:gd fmla="*/ 92 h 92" name="T99"/>
            </a:gdLst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b="T99" l="T96" r="T98" t="T97"/>
            <a:pathLst>
              <a:path h="92" w="84">
                <a:moveTo>
                  <a:pt x="6" y="0"/>
                </a:moveTo>
                <a:cubicBezTo>
                  <a:pt x="77" y="0"/>
                  <a:pt x="77" y="0"/>
                  <a:pt x="77" y="0"/>
                </a:cubicBezTo>
                <a:cubicBezTo>
                  <a:pt x="81" y="0"/>
                  <a:pt x="84" y="2"/>
                  <a:pt x="84" y="6"/>
                </a:cubicBezTo>
                <a:cubicBezTo>
                  <a:pt x="84" y="74"/>
                  <a:pt x="84" y="74"/>
                  <a:pt x="84" y="74"/>
                </a:cubicBezTo>
                <a:cubicBezTo>
                  <a:pt x="84" y="78"/>
                  <a:pt x="81" y="81"/>
                  <a:pt x="77" y="81"/>
                </a:cubicBezTo>
                <a:cubicBezTo>
                  <a:pt x="6" y="81"/>
                  <a:pt x="6" y="81"/>
                  <a:pt x="6" y="81"/>
                </a:cubicBezTo>
                <a:cubicBezTo>
                  <a:pt x="3" y="81"/>
                  <a:pt x="0" y="78"/>
                  <a:pt x="0" y="74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3" y="0"/>
                  <a:pt x="6" y="0"/>
                </a:cubicBezTo>
                <a:close/>
                <a:moveTo>
                  <a:pt x="72" y="83"/>
                </a:moveTo>
                <a:cubicBezTo>
                  <a:pt x="62" y="83"/>
                  <a:pt x="62" y="83"/>
                  <a:pt x="62" y="83"/>
                </a:cubicBezTo>
                <a:cubicBezTo>
                  <a:pt x="62" y="92"/>
                  <a:pt x="62" y="92"/>
                  <a:pt x="62" y="92"/>
                </a:cubicBezTo>
                <a:cubicBezTo>
                  <a:pt x="68" y="92"/>
                  <a:pt x="68" y="92"/>
                  <a:pt x="68" y="92"/>
                </a:cubicBezTo>
                <a:cubicBezTo>
                  <a:pt x="72" y="83"/>
                  <a:pt x="72" y="83"/>
                  <a:pt x="72" y="83"/>
                </a:cubicBezTo>
                <a:close/>
                <a:moveTo>
                  <a:pt x="9" y="83"/>
                </a:moveTo>
                <a:cubicBezTo>
                  <a:pt x="19" y="83"/>
                  <a:pt x="19" y="83"/>
                  <a:pt x="19" y="83"/>
                </a:cubicBezTo>
                <a:cubicBezTo>
                  <a:pt x="19" y="92"/>
                  <a:pt x="19" y="92"/>
                  <a:pt x="19" y="92"/>
                </a:cubicBezTo>
                <a:cubicBezTo>
                  <a:pt x="13" y="92"/>
                  <a:pt x="13" y="92"/>
                  <a:pt x="13" y="92"/>
                </a:cubicBezTo>
                <a:cubicBezTo>
                  <a:pt x="9" y="83"/>
                  <a:pt x="9" y="83"/>
                  <a:pt x="9" y="83"/>
                </a:cubicBezTo>
                <a:close/>
                <a:moveTo>
                  <a:pt x="31" y="17"/>
                </a:moveTo>
                <a:cubicBezTo>
                  <a:pt x="21" y="17"/>
                  <a:pt x="13" y="25"/>
                  <a:pt x="13" y="35"/>
                </a:cubicBezTo>
                <a:cubicBezTo>
                  <a:pt x="13" y="44"/>
                  <a:pt x="21" y="52"/>
                  <a:pt x="31" y="52"/>
                </a:cubicBezTo>
                <a:cubicBezTo>
                  <a:pt x="40" y="52"/>
                  <a:pt x="48" y="44"/>
                  <a:pt x="48" y="35"/>
                </a:cubicBezTo>
                <a:cubicBezTo>
                  <a:pt x="48" y="25"/>
                  <a:pt x="40" y="17"/>
                  <a:pt x="31" y="17"/>
                </a:cubicBezTo>
                <a:close/>
                <a:moveTo>
                  <a:pt x="70" y="27"/>
                </a:moveTo>
                <a:cubicBezTo>
                  <a:pt x="66" y="26"/>
                  <a:pt x="62" y="28"/>
                  <a:pt x="61" y="31"/>
                </a:cubicBezTo>
                <a:cubicBezTo>
                  <a:pt x="60" y="34"/>
                  <a:pt x="61" y="36"/>
                  <a:pt x="63" y="38"/>
                </a:cubicBezTo>
                <a:cubicBezTo>
                  <a:pt x="54" y="59"/>
                  <a:pt x="54" y="59"/>
                  <a:pt x="54" y="59"/>
                </a:cubicBezTo>
                <a:cubicBezTo>
                  <a:pt x="56" y="62"/>
                  <a:pt x="60" y="63"/>
                  <a:pt x="65" y="63"/>
                </a:cubicBezTo>
                <a:cubicBezTo>
                  <a:pt x="69" y="40"/>
                  <a:pt x="69" y="40"/>
                  <a:pt x="69" y="40"/>
                </a:cubicBezTo>
                <a:cubicBezTo>
                  <a:pt x="72" y="39"/>
                  <a:pt x="74" y="38"/>
                  <a:pt x="74" y="35"/>
                </a:cubicBezTo>
                <a:cubicBezTo>
                  <a:pt x="75" y="32"/>
                  <a:pt x="73" y="28"/>
                  <a:pt x="70" y="27"/>
                </a:cubicBezTo>
                <a:close/>
                <a:moveTo>
                  <a:pt x="31" y="26"/>
                </a:moveTo>
                <a:cubicBezTo>
                  <a:pt x="31" y="20"/>
                  <a:pt x="31" y="20"/>
                  <a:pt x="31" y="20"/>
                </a:cubicBezTo>
                <a:cubicBezTo>
                  <a:pt x="29" y="20"/>
                  <a:pt x="29" y="20"/>
                  <a:pt x="29" y="20"/>
                </a:cubicBezTo>
                <a:cubicBezTo>
                  <a:pt x="29" y="27"/>
                  <a:pt x="29" y="27"/>
                  <a:pt x="29" y="27"/>
                </a:cubicBezTo>
                <a:cubicBezTo>
                  <a:pt x="28" y="27"/>
                  <a:pt x="26" y="27"/>
                  <a:pt x="25" y="28"/>
                </a:cubicBezTo>
                <a:cubicBezTo>
                  <a:pt x="21" y="24"/>
                  <a:pt x="21" y="24"/>
                  <a:pt x="21" y="24"/>
                </a:cubicBezTo>
                <a:cubicBezTo>
                  <a:pt x="20" y="25"/>
                  <a:pt x="20" y="25"/>
                  <a:pt x="20" y="25"/>
                </a:cubicBezTo>
                <a:cubicBezTo>
                  <a:pt x="24" y="30"/>
                  <a:pt x="24" y="30"/>
                  <a:pt x="24" y="30"/>
                </a:cubicBezTo>
                <a:cubicBezTo>
                  <a:pt x="23" y="31"/>
                  <a:pt x="23" y="32"/>
                  <a:pt x="23" y="34"/>
                </a:cubicBezTo>
                <a:cubicBezTo>
                  <a:pt x="17" y="34"/>
                  <a:pt x="17" y="34"/>
                  <a:pt x="17" y="34"/>
                </a:cubicBezTo>
                <a:cubicBezTo>
                  <a:pt x="17" y="36"/>
                  <a:pt x="17" y="36"/>
                  <a:pt x="17" y="36"/>
                </a:cubicBezTo>
                <a:cubicBezTo>
                  <a:pt x="23" y="36"/>
                  <a:pt x="23" y="36"/>
                  <a:pt x="23" y="36"/>
                </a:cubicBezTo>
                <a:cubicBezTo>
                  <a:pt x="23" y="37"/>
                  <a:pt x="24" y="39"/>
                  <a:pt x="25" y="40"/>
                </a:cubicBezTo>
                <a:cubicBezTo>
                  <a:pt x="20" y="44"/>
                  <a:pt x="20" y="44"/>
                  <a:pt x="20" y="44"/>
                </a:cubicBezTo>
                <a:cubicBezTo>
                  <a:pt x="22" y="46"/>
                  <a:pt x="22" y="46"/>
                  <a:pt x="22" y="46"/>
                </a:cubicBezTo>
                <a:cubicBezTo>
                  <a:pt x="26" y="41"/>
                  <a:pt x="26" y="41"/>
                  <a:pt x="26" y="41"/>
                </a:cubicBezTo>
                <a:cubicBezTo>
                  <a:pt x="27" y="42"/>
                  <a:pt x="29" y="42"/>
                  <a:pt x="30" y="43"/>
                </a:cubicBezTo>
                <a:cubicBezTo>
                  <a:pt x="30" y="49"/>
                  <a:pt x="30" y="49"/>
                  <a:pt x="30" y="49"/>
                </a:cubicBezTo>
                <a:cubicBezTo>
                  <a:pt x="32" y="49"/>
                  <a:pt x="32" y="49"/>
                  <a:pt x="32" y="49"/>
                </a:cubicBezTo>
                <a:cubicBezTo>
                  <a:pt x="32" y="42"/>
                  <a:pt x="32" y="42"/>
                  <a:pt x="32" y="42"/>
                </a:cubicBezTo>
                <a:cubicBezTo>
                  <a:pt x="34" y="42"/>
                  <a:pt x="35" y="42"/>
                  <a:pt x="36" y="41"/>
                </a:cubicBezTo>
                <a:cubicBezTo>
                  <a:pt x="40" y="45"/>
                  <a:pt x="40" y="45"/>
                  <a:pt x="40" y="45"/>
                </a:cubicBezTo>
                <a:cubicBezTo>
                  <a:pt x="42" y="44"/>
                  <a:pt x="42" y="44"/>
                  <a:pt x="42" y="44"/>
                </a:cubicBezTo>
                <a:cubicBezTo>
                  <a:pt x="37" y="39"/>
                  <a:pt x="37" y="39"/>
                  <a:pt x="37" y="39"/>
                </a:cubicBezTo>
                <a:cubicBezTo>
                  <a:pt x="38" y="38"/>
                  <a:pt x="39" y="37"/>
                  <a:pt x="39" y="35"/>
                </a:cubicBezTo>
                <a:cubicBezTo>
                  <a:pt x="45" y="35"/>
                  <a:pt x="45" y="35"/>
                  <a:pt x="45" y="35"/>
                </a:cubicBezTo>
                <a:cubicBezTo>
                  <a:pt x="45" y="33"/>
                  <a:pt x="45" y="33"/>
                  <a:pt x="45" y="33"/>
                </a:cubicBezTo>
                <a:cubicBezTo>
                  <a:pt x="39" y="33"/>
                  <a:pt x="39" y="33"/>
                  <a:pt x="39" y="33"/>
                </a:cubicBezTo>
                <a:cubicBezTo>
                  <a:pt x="38" y="32"/>
                  <a:pt x="38" y="30"/>
                  <a:pt x="37" y="29"/>
                </a:cubicBezTo>
                <a:cubicBezTo>
                  <a:pt x="41" y="25"/>
                  <a:pt x="41" y="25"/>
                  <a:pt x="41" y="25"/>
                </a:cubicBezTo>
                <a:cubicBezTo>
                  <a:pt x="40" y="24"/>
                  <a:pt x="40" y="24"/>
                  <a:pt x="40" y="24"/>
                </a:cubicBezTo>
                <a:cubicBezTo>
                  <a:pt x="35" y="28"/>
                  <a:pt x="35" y="28"/>
                  <a:pt x="35" y="28"/>
                </a:cubicBezTo>
                <a:cubicBezTo>
                  <a:pt x="34" y="27"/>
                  <a:pt x="33" y="27"/>
                  <a:pt x="31" y="26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45" name="Freeform 7"/>
          <p:cNvSpPr>
            <a:spLocks noEditPoints="1"/>
          </p:cNvSpPr>
          <p:nvPr/>
        </p:nvSpPr>
        <p:spPr bwMode="auto">
          <a:xfrm>
            <a:off x="7329488" y="5080000"/>
            <a:ext cx="573087" cy="312738"/>
          </a:xfrm>
          <a:custGeom>
            <a:gdLst>
              <a:gd fmla="*/ 2147483646 w 115" name="T0"/>
              <a:gd fmla="*/ 0 h 76" name="T1"/>
              <a:gd fmla="*/ 2147483646 w 115" name="T2"/>
              <a:gd fmla="*/ 2147483646 h 76" name="T3"/>
              <a:gd fmla="*/ 2147483646 w 115" name="T4"/>
              <a:gd fmla="*/ 2147483646 h 76" name="T5"/>
              <a:gd fmla="*/ 2147483646 w 115" name="T6"/>
              <a:gd fmla="*/ 2147483646 h 76" name="T7"/>
              <a:gd fmla="*/ 2147483646 w 115" name="T8"/>
              <a:gd fmla="*/ 2147483646 h 76" name="T9"/>
              <a:gd fmla="*/ 2147483646 w 115" name="T10"/>
              <a:gd fmla="*/ 2147483646 h 76" name="T11"/>
              <a:gd fmla="*/ 2147483646 w 115" name="T12"/>
              <a:gd fmla="*/ 2147483646 h 76" name="T13"/>
              <a:gd fmla="*/ 2147483646 w 115" name="T14"/>
              <a:gd fmla="*/ 2147483646 h 76" name="T15"/>
              <a:gd fmla="*/ 2147483646 w 115" name="T16"/>
              <a:gd fmla="*/ 2147483646 h 76" name="T17"/>
              <a:gd fmla="*/ 2147483646 w 115" name="T18"/>
              <a:gd fmla="*/ 2147483646 h 76" name="T19"/>
              <a:gd fmla="*/ 2147483646 w 115" name="T20"/>
              <a:gd fmla="*/ 2147483646 h 76" name="T21"/>
              <a:gd fmla="*/ 2147483646 w 115" name="T22"/>
              <a:gd fmla="*/ 2147483646 h 76" name="T23"/>
              <a:gd fmla="*/ 2147483646 w 115" name="T24"/>
              <a:gd fmla="*/ 2147483646 h 76" name="T25"/>
              <a:gd fmla="*/ 2147483646 w 115" name="T26"/>
              <a:gd fmla="*/ 2147483646 h 76" name="T27"/>
              <a:gd fmla="*/ 2147483646 w 115" name="T28"/>
              <a:gd fmla="*/ 2147483646 h 76" name="T29"/>
              <a:gd fmla="*/ 2147483646 w 115" name="T30"/>
              <a:gd fmla="*/ 2147483646 h 76" name="T31"/>
              <a:gd fmla="*/ 2147483646 w 115" name="T32"/>
              <a:gd fmla="*/ 2147483646 h 76" name="T33"/>
              <a:gd fmla="*/ 2147483646 w 115" name="T34"/>
              <a:gd fmla="*/ 2147483646 h 76" name="T35"/>
              <a:gd fmla="*/ 2147483646 w 115" name="T36"/>
              <a:gd fmla="*/ 2147483646 h 76" name="T37"/>
              <a:gd fmla="*/ 2147483646 w 115" name="T38"/>
              <a:gd fmla="*/ 2147483646 h 76" name="T39"/>
              <a:gd fmla="*/ 2147483646 w 115" name="T40"/>
              <a:gd fmla="*/ 2147483646 h 76" name="T41"/>
              <a:gd fmla="*/ 2147483646 w 115" name="T42"/>
              <a:gd fmla="*/ 2147483646 h 76" name="T43"/>
              <a:gd fmla="*/ 2147483646 w 115" name="T44"/>
              <a:gd fmla="*/ 2147483646 h 76" name="T45"/>
              <a:gd fmla="*/ 2147483646 w 115" name="T46"/>
              <a:gd fmla="*/ 2147483646 h 76" name="T47"/>
              <a:gd fmla="*/ 2147483646 w 115" name="T48"/>
              <a:gd fmla="*/ 2147483646 h 76" name="T49"/>
              <a:gd fmla="*/ 2147483646 w 115" name="T50"/>
              <a:gd fmla="*/ 2147483646 h 76" name="T51"/>
              <a:gd fmla="*/ 2147483646 w 115" name="T52"/>
              <a:gd fmla="*/ 2147483646 h 76" name="T53"/>
              <a:gd fmla="*/ 2147483646 w 115" name="T54"/>
              <a:gd fmla="*/ 2147483646 h 76" name="T55"/>
              <a:gd fmla="*/ 2147483646 w 115" name="T56"/>
              <a:gd fmla="*/ 2147483646 h 76" name="T57"/>
              <a:gd fmla="*/ 2147483646 w 115" name="T58"/>
              <a:gd fmla="*/ 2147483646 h 76" name="T59"/>
              <a:gd fmla="*/ 2147483646 w 115" name="T60"/>
              <a:gd fmla="*/ 2147483646 h 76" name="T61"/>
              <a:gd fmla="*/ 2147483646 w 115" name="T62"/>
              <a:gd fmla="*/ 2147483646 h 76" name="T63"/>
              <a:gd fmla="*/ 2147483646 w 115" name="T64"/>
              <a:gd fmla="*/ 2147483646 h 76" name="T65"/>
              <a:gd fmla="*/ 2147483646 w 115" name="T66"/>
              <a:gd fmla="*/ 2147483646 h 76" name="T67"/>
              <a:gd fmla="*/ 0 60000 65536" name="T68"/>
              <a:gd fmla="*/ 0 60000 65536" name="T69"/>
              <a:gd fmla="*/ 0 60000 65536" name="T70"/>
              <a:gd fmla="*/ 0 60000 65536" name="T71"/>
              <a:gd fmla="*/ 0 60000 65536" name="T72"/>
              <a:gd fmla="*/ 0 60000 65536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w 115" name="T102"/>
              <a:gd fmla="*/ 0 h 76" name="T103"/>
              <a:gd fmla="*/ 115 w 115" name="T104"/>
              <a:gd fmla="*/ 76 h 76" name="T105"/>
            </a:gdLst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b="T105" l="T102" r="T104" t="T103"/>
            <a:pathLst>
              <a:path h="76" w="115">
                <a:moveTo>
                  <a:pt x="25" y="5"/>
                </a:moveTo>
                <a:cubicBezTo>
                  <a:pt x="10" y="0"/>
                  <a:pt x="10" y="0"/>
                  <a:pt x="10" y="0"/>
                </a:cubicBezTo>
                <a:cubicBezTo>
                  <a:pt x="0" y="38"/>
                  <a:pt x="0" y="38"/>
                  <a:pt x="0" y="38"/>
                </a:cubicBezTo>
                <a:cubicBezTo>
                  <a:pt x="14" y="42"/>
                  <a:pt x="14" y="42"/>
                  <a:pt x="14" y="42"/>
                </a:cubicBezTo>
                <a:cubicBezTo>
                  <a:pt x="16" y="36"/>
                  <a:pt x="16" y="36"/>
                  <a:pt x="16" y="36"/>
                </a:cubicBezTo>
                <a:cubicBezTo>
                  <a:pt x="24" y="43"/>
                  <a:pt x="24" y="43"/>
                  <a:pt x="24" y="43"/>
                </a:cubicBezTo>
                <a:cubicBezTo>
                  <a:pt x="43" y="28"/>
                  <a:pt x="43" y="28"/>
                  <a:pt x="43" y="28"/>
                </a:cubicBezTo>
                <a:cubicBezTo>
                  <a:pt x="54" y="24"/>
                  <a:pt x="54" y="24"/>
                  <a:pt x="54" y="24"/>
                </a:cubicBezTo>
                <a:cubicBezTo>
                  <a:pt x="67" y="32"/>
                  <a:pt x="67" y="32"/>
                  <a:pt x="67" y="32"/>
                </a:cubicBezTo>
                <a:cubicBezTo>
                  <a:pt x="71" y="28"/>
                  <a:pt x="71" y="28"/>
                  <a:pt x="71" y="28"/>
                </a:cubicBezTo>
                <a:cubicBezTo>
                  <a:pt x="61" y="13"/>
                  <a:pt x="61" y="13"/>
                  <a:pt x="61" y="13"/>
                </a:cubicBezTo>
                <a:cubicBezTo>
                  <a:pt x="42" y="12"/>
                  <a:pt x="42" y="12"/>
                  <a:pt x="42" y="12"/>
                </a:cubicBezTo>
                <a:cubicBezTo>
                  <a:pt x="28" y="14"/>
                  <a:pt x="28" y="14"/>
                  <a:pt x="28" y="14"/>
                </a:cubicBezTo>
                <a:cubicBezTo>
                  <a:pt x="26" y="13"/>
                  <a:pt x="26" y="13"/>
                  <a:pt x="26" y="13"/>
                </a:cubicBezTo>
                <a:cubicBezTo>
                  <a:pt x="21" y="23"/>
                  <a:pt x="21" y="23"/>
                  <a:pt x="21" y="23"/>
                </a:cubicBezTo>
                <a:cubicBezTo>
                  <a:pt x="20" y="22"/>
                  <a:pt x="20" y="22"/>
                  <a:pt x="20" y="22"/>
                </a:cubicBezTo>
                <a:cubicBezTo>
                  <a:pt x="23" y="11"/>
                  <a:pt x="23" y="11"/>
                  <a:pt x="23" y="11"/>
                </a:cubicBezTo>
                <a:cubicBezTo>
                  <a:pt x="25" y="5"/>
                  <a:pt x="25" y="5"/>
                  <a:pt x="25" y="5"/>
                </a:cubicBezTo>
                <a:close/>
                <a:moveTo>
                  <a:pt x="91" y="2"/>
                </a:moveTo>
                <a:cubicBezTo>
                  <a:pt x="115" y="32"/>
                  <a:pt x="115" y="32"/>
                  <a:pt x="115" y="32"/>
                </a:cubicBezTo>
                <a:cubicBezTo>
                  <a:pt x="103" y="42"/>
                  <a:pt x="103" y="42"/>
                  <a:pt x="103" y="4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92" y="48"/>
                  <a:pt x="92" y="48"/>
                  <a:pt x="92" y="48"/>
                </a:cubicBezTo>
                <a:cubicBezTo>
                  <a:pt x="84" y="46"/>
                  <a:pt x="84" y="46"/>
                  <a:pt x="84" y="46"/>
                </a:cubicBezTo>
                <a:cubicBezTo>
                  <a:pt x="78" y="49"/>
                  <a:pt x="71" y="55"/>
                  <a:pt x="70" y="62"/>
                </a:cubicBezTo>
                <a:cubicBezTo>
                  <a:pt x="74" y="69"/>
                  <a:pt x="74" y="69"/>
                  <a:pt x="74" y="69"/>
                </a:cubicBezTo>
                <a:cubicBezTo>
                  <a:pt x="73" y="71"/>
                  <a:pt x="73" y="71"/>
                  <a:pt x="73" y="71"/>
                </a:cubicBezTo>
                <a:cubicBezTo>
                  <a:pt x="71" y="73"/>
                  <a:pt x="69" y="74"/>
                  <a:pt x="67" y="76"/>
                </a:cubicBezTo>
                <a:cubicBezTo>
                  <a:pt x="65" y="75"/>
                  <a:pt x="63" y="73"/>
                  <a:pt x="61" y="72"/>
                </a:cubicBezTo>
                <a:cubicBezTo>
                  <a:pt x="61" y="69"/>
                  <a:pt x="64" y="65"/>
                  <a:pt x="64" y="64"/>
                </a:cubicBezTo>
                <a:cubicBezTo>
                  <a:pt x="63" y="63"/>
                  <a:pt x="63" y="63"/>
                  <a:pt x="63" y="63"/>
                </a:cubicBezTo>
                <a:cubicBezTo>
                  <a:pt x="61" y="66"/>
                  <a:pt x="55" y="71"/>
                  <a:pt x="53" y="73"/>
                </a:cubicBezTo>
                <a:cubicBezTo>
                  <a:pt x="51" y="72"/>
                  <a:pt x="49" y="71"/>
                  <a:pt x="46" y="69"/>
                </a:cubicBezTo>
                <a:cubicBezTo>
                  <a:pt x="47" y="67"/>
                  <a:pt x="52" y="61"/>
                  <a:pt x="53" y="59"/>
                </a:cubicBezTo>
                <a:cubicBezTo>
                  <a:pt x="52" y="58"/>
                  <a:pt x="52" y="58"/>
                  <a:pt x="52" y="58"/>
                </a:cubicBezTo>
                <a:cubicBezTo>
                  <a:pt x="48" y="63"/>
                  <a:pt x="43" y="67"/>
                  <a:pt x="40" y="68"/>
                </a:cubicBezTo>
                <a:cubicBezTo>
                  <a:pt x="33" y="63"/>
                  <a:pt x="33" y="63"/>
                  <a:pt x="33" y="63"/>
                </a:cubicBezTo>
                <a:cubicBezTo>
                  <a:pt x="37" y="57"/>
                  <a:pt x="43" y="52"/>
                  <a:pt x="48" y="48"/>
                </a:cubicBezTo>
                <a:cubicBezTo>
                  <a:pt x="47" y="46"/>
                  <a:pt x="47" y="46"/>
                  <a:pt x="47" y="46"/>
                </a:cubicBezTo>
                <a:cubicBezTo>
                  <a:pt x="43" y="49"/>
                  <a:pt x="35" y="56"/>
                  <a:pt x="31" y="59"/>
                </a:cubicBezTo>
                <a:cubicBezTo>
                  <a:pt x="27" y="58"/>
                  <a:pt x="25" y="56"/>
                  <a:pt x="24" y="52"/>
                </a:cubicBezTo>
                <a:cubicBezTo>
                  <a:pt x="32" y="45"/>
                  <a:pt x="41" y="37"/>
                  <a:pt x="50" y="30"/>
                </a:cubicBezTo>
                <a:cubicBezTo>
                  <a:pt x="55" y="29"/>
                  <a:pt x="55" y="29"/>
                  <a:pt x="55" y="29"/>
                </a:cubicBezTo>
                <a:cubicBezTo>
                  <a:pt x="69" y="37"/>
                  <a:pt x="69" y="37"/>
                  <a:pt x="69" y="37"/>
                </a:cubicBezTo>
                <a:cubicBezTo>
                  <a:pt x="76" y="30"/>
                  <a:pt x="76" y="30"/>
                  <a:pt x="76" y="30"/>
                </a:cubicBezTo>
                <a:cubicBezTo>
                  <a:pt x="69" y="19"/>
                  <a:pt x="69" y="19"/>
                  <a:pt x="69" y="19"/>
                </a:cubicBezTo>
                <a:cubicBezTo>
                  <a:pt x="72" y="17"/>
                  <a:pt x="74" y="16"/>
                  <a:pt x="76" y="15"/>
                </a:cubicBezTo>
                <a:cubicBezTo>
                  <a:pt x="89" y="27"/>
                  <a:pt x="89" y="27"/>
                  <a:pt x="89" y="27"/>
                </a:cubicBezTo>
                <a:cubicBezTo>
                  <a:pt x="90" y="26"/>
                  <a:pt x="90" y="26"/>
                  <a:pt x="90" y="26"/>
                </a:cubicBezTo>
                <a:cubicBezTo>
                  <a:pt x="81" y="14"/>
                  <a:pt x="81" y="14"/>
                  <a:pt x="81" y="14"/>
                </a:cubicBezTo>
                <a:cubicBezTo>
                  <a:pt x="81" y="14"/>
                  <a:pt x="81" y="14"/>
                  <a:pt x="81" y="14"/>
                </a:cubicBezTo>
                <a:cubicBezTo>
                  <a:pt x="79" y="12"/>
                  <a:pt x="79" y="12"/>
                  <a:pt x="79" y="12"/>
                </a:cubicBezTo>
                <a:cubicBezTo>
                  <a:pt x="91" y="2"/>
                  <a:pt x="91" y="2"/>
                  <a:pt x="91" y="2"/>
                </a:cubicBezTo>
                <a:close/>
                <a:moveTo>
                  <a:pt x="97" y="52"/>
                </a:moveTo>
                <a:cubicBezTo>
                  <a:pt x="87" y="50"/>
                  <a:pt x="87" y="50"/>
                  <a:pt x="87" y="50"/>
                </a:cubicBezTo>
                <a:cubicBezTo>
                  <a:pt x="85" y="53"/>
                  <a:pt x="85" y="53"/>
                  <a:pt x="85" y="53"/>
                </a:cubicBezTo>
                <a:cubicBezTo>
                  <a:pt x="93" y="58"/>
                  <a:pt x="93" y="58"/>
                  <a:pt x="93" y="58"/>
                </a:cubicBezTo>
                <a:cubicBezTo>
                  <a:pt x="94" y="56"/>
                  <a:pt x="95" y="54"/>
                  <a:pt x="97" y="52"/>
                </a:cubicBezTo>
                <a:close/>
                <a:moveTo>
                  <a:pt x="80" y="71"/>
                </a:moveTo>
                <a:cubicBezTo>
                  <a:pt x="82" y="70"/>
                  <a:pt x="84" y="68"/>
                  <a:pt x="86" y="67"/>
                </a:cubicBezTo>
                <a:cubicBezTo>
                  <a:pt x="78" y="61"/>
                  <a:pt x="78" y="61"/>
                  <a:pt x="78" y="61"/>
                </a:cubicBezTo>
                <a:cubicBezTo>
                  <a:pt x="76" y="63"/>
                  <a:pt x="76" y="63"/>
                  <a:pt x="76" y="63"/>
                </a:cubicBezTo>
                <a:cubicBezTo>
                  <a:pt x="80" y="71"/>
                  <a:pt x="80" y="71"/>
                  <a:pt x="80" y="71"/>
                </a:cubicBezTo>
                <a:close/>
                <a:moveTo>
                  <a:pt x="87" y="65"/>
                </a:moveTo>
                <a:cubicBezTo>
                  <a:pt x="89" y="64"/>
                  <a:pt x="90" y="62"/>
                  <a:pt x="91" y="60"/>
                </a:cubicBezTo>
                <a:cubicBezTo>
                  <a:pt x="81" y="54"/>
                  <a:pt x="81" y="54"/>
                  <a:pt x="81" y="54"/>
                </a:cubicBezTo>
                <a:cubicBezTo>
                  <a:pt x="78" y="57"/>
                  <a:pt x="78" y="57"/>
                  <a:pt x="78" y="57"/>
                </a:cubicBezTo>
                <a:lnTo>
                  <a:pt x="87" y="65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46" name="Freeform 12"/>
          <p:cNvSpPr/>
          <p:nvPr/>
        </p:nvSpPr>
        <p:spPr bwMode="auto">
          <a:xfrm>
            <a:off x="7458075" y="2706688"/>
            <a:ext cx="309563" cy="466725"/>
          </a:xfrm>
          <a:custGeom>
            <a:gdLst>
              <a:gd fmla="*/ 2147483646 w 146" name="T0"/>
              <a:gd fmla="*/ 0 h 269" name="T1"/>
              <a:gd fmla="*/ 2147483646 w 146" name="T2"/>
              <a:gd fmla="*/ 0 h 269" name="T3"/>
              <a:gd fmla="*/ 2147483646 w 146" name="T4"/>
              <a:gd fmla="*/ 2147483646 h 269" name="T5"/>
              <a:gd fmla="*/ 2147483646 w 146" name="T6"/>
              <a:gd fmla="*/ 2147483646 h 269" name="T7"/>
              <a:gd fmla="*/ 2147483646 w 146" name="T8"/>
              <a:gd fmla="*/ 2147483646 h 269" name="T9"/>
              <a:gd fmla="*/ 2147483646 w 146" name="T10"/>
              <a:gd fmla="*/ 2147483646 h 269" name="T11"/>
              <a:gd fmla="*/ 2147483646 w 146" name="T12"/>
              <a:gd fmla="*/ 2147483646 h 269" name="T13"/>
              <a:gd fmla="*/ 2147483646 w 146" name="T14"/>
              <a:gd fmla="*/ 2147483646 h 269" name="T15"/>
              <a:gd fmla="*/ 2147483646 w 146" name="T16"/>
              <a:gd fmla="*/ 2147483646 h 269" name="T17"/>
              <a:gd fmla="*/ 0 w 146" name="T18"/>
              <a:gd fmla="*/ 2147483646 h 269" name="T19"/>
              <a:gd fmla="*/ 2147483646 w 146" name="T20"/>
              <a:gd fmla="*/ 2147483646 h 269" name="T21"/>
              <a:gd fmla="*/ 2147483646 w 146" name="T22"/>
              <a:gd fmla="*/ 2147483646 h 269" name="T23"/>
              <a:gd fmla="*/ 2147483646 w 146" name="T24"/>
              <a:gd fmla="*/ 2147483646 h 269" name="T25"/>
              <a:gd fmla="*/ 2147483646 w 146" name="T26"/>
              <a:gd fmla="*/ 0 h 269" name="T27"/>
              <a:gd fmla="*/ 0 60000 65536" name="T28"/>
              <a:gd fmla="*/ 0 60000 65536" name="T29"/>
              <a:gd fmla="*/ 0 60000 65536" name="T30"/>
              <a:gd fmla="*/ 0 60000 65536" name="T31"/>
              <a:gd fmla="*/ 0 60000 65536" name="T32"/>
              <a:gd fmla="*/ 0 60000 65536" name="T33"/>
              <a:gd fmla="*/ 0 60000 65536" name="T34"/>
              <a:gd fmla="*/ 0 60000 65536" name="T35"/>
              <a:gd fmla="*/ 0 60000 65536" name="T36"/>
              <a:gd fmla="*/ 0 60000 65536" name="T37"/>
              <a:gd fmla="*/ 0 60000 65536" name="T38"/>
              <a:gd fmla="*/ 0 60000 65536" name="T39"/>
              <a:gd fmla="*/ 0 60000 65536" name="T40"/>
              <a:gd fmla="*/ 0 60000 65536" name="T41"/>
              <a:gd fmla="*/ 0 w 146" name="T42"/>
              <a:gd fmla="*/ 0 h 269" name="T43"/>
              <a:gd fmla="*/ 146 w 146" name="T44"/>
              <a:gd fmla="*/ 269 h 269" name="T45"/>
            </a:gdLst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b="T45" l="T42" r="T44" t="T43"/>
            <a:pathLst>
              <a:path h="269" w="146">
                <a:moveTo>
                  <a:pt x="61" y="0"/>
                </a:moveTo>
                <a:lnTo>
                  <a:pt x="132" y="0"/>
                </a:lnTo>
                <a:lnTo>
                  <a:pt x="132" y="43"/>
                </a:lnTo>
                <a:lnTo>
                  <a:pt x="118" y="43"/>
                </a:lnTo>
                <a:lnTo>
                  <a:pt x="146" y="222"/>
                </a:lnTo>
                <a:lnTo>
                  <a:pt x="99" y="269"/>
                </a:lnTo>
                <a:lnTo>
                  <a:pt x="47" y="225"/>
                </a:lnTo>
                <a:lnTo>
                  <a:pt x="64" y="125"/>
                </a:lnTo>
                <a:lnTo>
                  <a:pt x="12" y="170"/>
                </a:lnTo>
                <a:lnTo>
                  <a:pt x="0" y="151"/>
                </a:lnTo>
                <a:lnTo>
                  <a:pt x="71" y="76"/>
                </a:lnTo>
                <a:lnTo>
                  <a:pt x="76" y="43"/>
                </a:lnTo>
                <a:lnTo>
                  <a:pt x="61" y="43"/>
                </a:lnTo>
                <a:lnTo>
                  <a:pt x="61" y="0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47" name="Freeform 13"/>
          <p:cNvSpPr>
            <a:spLocks noEditPoints="1"/>
          </p:cNvSpPr>
          <p:nvPr/>
        </p:nvSpPr>
        <p:spPr bwMode="auto">
          <a:xfrm>
            <a:off x="7367588" y="1222375"/>
            <a:ext cx="520700" cy="439738"/>
          </a:xfrm>
          <a:custGeom>
            <a:gdLst>
              <a:gd fmla="*/ 2147483646 w 104" name="T0"/>
              <a:gd fmla="*/ 2147483646 h 107" name="T1"/>
              <a:gd fmla="*/ 2147483646 w 104" name="T2"/>
              <a:gd fmla="*/ 2147483646 h 107" name="T3"/>
              <a:gd fmla="*/ 2147483646 w 104" name="T4"/>
              <a:gd fmla="*/ 2147483646 h 107" name="T5"/>
              <a:gd fmla="*/ 2147483646 w 104" name="T6"/>
              <a:gd fmla="*/ 2147483646 h 107" name="T7"/>
              <a:gd fmla="*/ 2147483646 w 104" name="T8"/>
              <a:gd fmla="*/ 2147483646 h 107" name="T9"/>
              <a:gd fmla="*/ 2147483646 w 104" name="T10"/>
              <a:gd fmla="*/ 2147483646 h 107" name="T11"/>
              <a:gd fmla="*/ 2147483646 w 104" name="T12"/>
              <a:gd fmla="*/ 2147483646 h 107" name="T13"/>
              <a:gd fmla="*/ 2147483646 w 104" name="T14"/>
              <a:gd fmla="*/ 2147483646 h 107" name="T15"/>
              <a:gd fmla="*/ 2147483646 w 104" name="T16"/>
              <a:gd fmla="*/ 0 h 107" name="T17"/>
              <a:gd fmla="*/ 2147483646 w 104" name="T18"/>
              <a:gd fmla="*/ 2147483646 h 107" name="T19"/>
              <a:gd fmla="*/ 2147483646 w 104" name="T20"/>
              <a:gd fmla="*/ 2147483646 h 107" name="T21"/>
              <a:gd fmla="*/ 2147483646 w 104" name="T22"/>
              <a:gd fmla="*/ 2147483646 h 107" name="T23"/>
              <a:gd fmla="*/ 2147483646 w 104" name="T24"/>
              <a:gd fmla="*/ 2147483646 h 107" name="T25"/>
              <a:gd fmla="*/ 2147483646 w 104" name="T26"/>
              <a:gd fmla="*/ 2147483646 h 107" name="T27"/>
              <a:gd fmla="*/ 2147483646 w 104" name="T28"/>
              <a:gd fmla="*/ 2147483646 h 107" name="T29"/>
              <a:gd fmla="*/ 2147483646 w 104" name="T30"/>
              <a:gd fmla="*/ 2147483646 h 107" name="T31"/>
              <a:gd fmla="*/ 2147483646 w 104" name="T32"/>
              <a:gd fmla="*/ 2147483646 h 107" name="T33"/>
              <a:gd fmla="*/ 2147483646 w 104" name="T34"/>
              <a:gd fmla="*/ 2147483646 h 107" name="T35"/>
              <a:gd fmla="*/ 2147483646 w 104" name="T36"/>
              <a:gd fmla="*/ 2147483646 h 107" name="T37"/>
              <a:gd fmla="*/ 2147483646 w 104" name="T38"/>
              <a:gd fmla="*/ 2147483646 h 107" name="T39"/>
              <a:gd fmla="*/ 2147483646 w 104" name="T40"/>
              <a:gd fmla="*/ 2147483646 h 107" name="T41"/>
              <a:gd fmla="*/ 2147483646 w 104" name="T42"/>
              <a:gd fmla="*/ 2147483646 h 107" name="T43"/>
              <a:gd fmla="*/ 2147483646 w 104" name="T44"/>
              <a:gd fmla="*/ 2147483646 h 107" name="T45"/>
              <a:gd fmla="*/ 2147483646 w 104" name="T46"/>
              <a:gd fmla="*/ 2147483646 h 107" name="T47"/>
              <a:gd fmla="*/ 2147483646 w 104" name="T48"/>
              <a:gd fmla="*/ 2147483646 h 107" name="T49"/>
              <a:gd fmla="*/ 2147483646 w 104" name="T50"/>
              <a:gd fmla="*/ 2147483646 h 107" name="T51"/>
              <a:gd fmla="*/ 2147483646 w 104" name="T52"/>
              <a:gd fmla="*/ 2147483646 h 107" name="T53"/>
              <a:gd fmla="*/ 2147483646 w 104" name="T54"/>
              <a:gd fmla="*/ 2147483646 h 107" name="T55"/>
              <a:gd fmla="*/ 2147483646 w 104" name="T56"/>
              <a:gd fmla="*/ 2147483646 h 107" name="T57"/>
              <a:gd fmla="*/ 2147483646 w 104" name="T58"/>
              <a:gd fmla="*/ 2147483646 h 107" name="T59"/>
              <a:gd fmla="*/ 2147483646 w 104" name="T60"/>
              <a:gd fmla="*/ 2147483646 h 107" name="T61"/>
              <a:gd fmla="*/ 2147483646 w 104" name="T62"/>
              <a:gd fmla="*/ 2147483646 h 107" name="T63"/>
              <a:gd fmla="*/ 2147483646 w 104" name="T64"/>
              <a:gd fmla="*/ 2147483646 h 107" name="T65"/>
              <a:gd fmla="*/ 2147483646 w 104" name="T66"/>
              <a:gd fmla="*/ 2147483646 h 107" name="T67"/>
              <a:gd fmla="*/ 2147483646 w 104" name="T68"/>
              <a:gd fmla="*/ 2147483646 h 107" name="T69"/>
              <a:gd fmla="*/ 2147483646 w 104" name="T70"/>
              <a:gd fmla="*/ 2147483646 h 107" name="T71"/>
              <a:gd fmla="*/ 2147483646 w 104" name="T72"/>
              <a:gd fmla="*/ 2147483646 h 107" name="T73"/>
              <a:gd fmla="*/ 2147483646 w 104" name="T74"/>
              <a:gd fmla="*/ 2147483646 h 107" name="T75"/>
              <a:gd fmla="*/ 2147483646 w 104" name="T76"/>
              <a:gd fmla="*/ 2147483646 h 107" name="T77"/>
              <a:gd fmla="*/ 2147483646 w 104" name="T78"/>
              <a:gd fmla="*/ 2147483646 h 107" name="T79"/>
              <a:gd fmla="*/ 2147483646 w 104" name="T80"/>
              <a:gd fmla="*/ 2147483646 h 107" name="T81"/>
              <a:gd fmla="*/ 2147483646 w 104" name="T82"/>
              <a:gd fmla="*/ 2147483646 h 107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w 104" name="T126"/>
              <a:gd fmla="*/ 0 h 107" name="T127"/>
              <a:gd fmla="*/ 104 w 104" name="T128"/>
              <a:gd fmla="*/ 107 h 107" name="T129"/>
            </a:gdLst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b="T129" l="T126" r="T128" t="T127"/>
            <a:pathLst>
              <a:path h="107" w="104">
                <a:moveTo>
                  <a:pt x="16" y="42"/>
                </a:moveTo>
                <a:cubicBezTo>
                  <a:pt x="19" y="40"/>
                  <a:pt x="19" y="40"/>
                  <a:pt x="19" y="40"/>
                </a:cubicBezTo>
                <a:cubicBezTo>
                  <a:pt x="19" y="34"/>
                  <a:pt x="19" y="34"/>
                  <a:pt x="19" y="34"/>
                </a:cubicBezTo>
                <a:cubicBezTo>
                  <a:pt x="25" y="36"/>
                  <a:pt x="25" y="36"/>
                  <a:pt x="25" y="36"/>
                </a:cubicBezTo>
                <a:cubicBezTo>
                  <a:pt x="28" y="33"/>
                  <a:pt x="28" y="33"/>
                  <a:pt x="28" y="33"/>
                </a:cubicBezTo>
                <a:cubicBezTo>
                  <a:pt x="27" y="27"/>
                  <a:pt x="27" y="27"/>
                  <a:pt x="27" y="27"/>
                </a:cubicBezTo>
                <a:cubicBezTo>
                  <a:pt x="34" y="29"/>
                  <a:pt x="34" y="29"/>
                  <a:pt x="34" y="29"/>
                </a:cubicBezTo>
                <a:cubicBezTo>
                  <a:pt x="37" y="27"/>
                  <a:pt x="37" y="27"/>
                  <a:pt x="37" y="27"/>
                </a:cubicBezTo>
                <a:cubicBezTo>
                  <a:pt x="36" y="20"/>
                  <a:pt x="36" y="20"/>
                  <a:pt x="36" y="20"/>
                </a:cubicBezTo>
                <a:cubicBezTo>
                  <a:pt x="42" y="22"/>
                  <a:pt x="42" y="22"/>
                  <a:pt x="42" y="22"/>
                </a:cubicBezTo>
                <a:cubicBezTo>
                  <a:pt x="45" y="20"/>
                  <a:pt x="45" y="20"/>
                  <a:pt x="45" y="20"/>
                </a:cubicBezTo>
                <a:cubicBezTo>
                  <a:pt x="45" y="14"/>
                  <a:pt x="45" y="14"/>
                  <a:pt x="45" y="14"/>
                </a:cubicBezTo>
                <a:cubicBezTo>
                  <a:pt x="51" y="16"/>
                  <a:pt x="51" y="16"/>
                  <a:pt x="51" y="16"/>
                </a:cubicBezTo>
                <a:cubicBezTo>
                  <a:pt x="54" y="13"/>
                  <a:pt x="54" y="13"/>
                  <a:pt x="54" y="13"/>
                </a:cubicBezTo>
                <a:cubicBezTo>
                  <a:pt x="53" y="7"/>
                  <a:pt x="53" y="7"/>
                  <a:pt x="53" y="7"/>
                </a:cubicBezTo>
                <a:cubicBezTo>
                  <a:pt x="60" y="9"/>
                  <a:pt x="60" y="9"/>
                  <a:pt x="60" y="9"/>
                </a:cubicBezTo>
                <a:cubicBezTo>
                  <a:pt x="63" y="7"/>
                  <a:pt x="63" y="7"/>
                  <a:pt x="63" y="7"/>
                </a:cubicBezTo>
                <a:cubicBezTo>
                  <a:pt x="62" y="0"/>
                  <a:pt x="62" y="0"/>
                  <a:pt x="62" y="0"/>
                </a:cubicBezTo>
                <a:cubicBezTo>
                  <a:pt x="72" y="4"/>
                  <a:pt x="72" y="4"/>
                  <a:pt x="72" y="4"/>
                </a:cubicBezTo>
                <a:cubicBezTo>
                  <a:pt x="99" y="39"/>
                  <a:pt x="99" y="39"/>
                  <a:pt x="99" y="39"/>
                </a:cubicBezTo>
                <a:cubicBezTo>
                  <a:pt x="99" y="39"/>
                  <a:pt x="99" y="39"/>
                  <a:pt x="99" y="39"/>
                </a:cubicBezTo>
                <a:cubicBezTo>
                  <a:pt x="102" y="42"/>
                  <a:pt x="103" y="45"/>
                  <a:pt x="103" y="48"/>
                </a:cubicBezTo>
                <a:cubicBezTo>
                  <a:pt x="104" y="51"/>
                  <a:pt x="103" y="55"/>
                  <a:pt x="101" y="59"/>
                </a:cubicBezTo>
                <a:cubicBezTo>
                  <a:pt x="100" y="60"/>
                  <a:pt x="100" y="60"/>
                  <a:pt x="100" y="60"/>
                </a:cubicBezTo>
                <a:cubicBezTo>
                  <a:pt x="44" y="103"/>
                  <a:pt x="44" y="103"/>
                  <a:pt x="44" y="103"/>
                </a:cubicBezTo>
                <a:cubicBezTo>
                  <a:pt x="42" y="105"/>
                  <a:pt x="40" y="106"/>
                  <a:pt x="37" y="107"/>
                </a:cubicBezTo>
                <a:cubicBezTo>
                  <a:pt x="34" y="107"/>
                  <a:pt x="31" y="107"/>
                  <a:pt x="28" y="105"/>
                </a:cubicBezTo>
                <a:cubicBezTo>
                  <a:pt x="28" y="105"/>
                  <a:pt x="28" y="105"/>
                  <a:pt x="28" y="105"/>
                </a:cubicBezTo>
                <a:cubicBezTo>
                  <a:pt x="27" y="104"/>
                  <a:pt x="27" y="104"/>
                  <a:pt x="27" y="104"/>
                </a:cubicBezTo>
                <a:cubicBezTo>
                  <a:pt x="1" y="71"/>
                  <a:pt x="1" y="71"/>
                  <a:pt x="1" y="71"/>
                </a:cubicBezTo>
                <a:cubicBezTo>
                  <a:pt x="0" y="69"/>
                  <a:pt x="0" y="69"/>
                  <a:pt x="0" y="69"/>
                </a:cubicBezTo>
                <a:cubicBezTo>
                  <a:pt x="1" y="67"/>
                  <a:pt x="1" y="67"/>
                  <a:pt x="1" y="67"/>
                </a:cubicBezTo>
                <a:cubicBezTo>
                  <a:pt x="6" y="57"/>
                  <a:pt x="6" y="57"/>
                  <a:pt x="6" y="57"/>
                </a:cubicBezTo>
                <a:cubicBezTo>
                  <a:pt x="8" y="52"/>
                  <a:pt x="8" y="52"/>
                  <a:pt x="8" y="52"/>
                </a:cubicBezTo>
                <a:cubicBezTo>
                  <a:pt x="12" y="56"/>
                  <a:pt x="12" y="56"/>
                  <a:pt x="12" y="56"/>
                </a:cubicBezTo>
                <a:cubicBezTo>
                  <a:pt x="33" y="84"/>
                  <a:pt x="33" y="84"/>
                  <a:pt x="33" y="84"/>
                </a:cubicBezTo>
                <a:cubicBezTo>
                  <a:pt x="27" y="88"/>
                  <a:pt x="27" y="88"/>
                  <a:pt x="27" y="88"/>
                </a:cubicBezTo>
                <a:cubicBezTo>
                  <a:pt x="10" y="65"/>
                  <a:pt x="10" y="65"/>
                  <a:pt x="10" y="65"/>
                </a:cubicBezTo>
                <a:cubicBezTo>
                  <a:pt x="8" y="68"/>
                  <a:pt x="8" y="68"/>
                  <a:pt x="8" y="68"/>
                </a:cubicBezTo>
                <a:cubicBezTo>
                  <a:pt x="32" y="100"/>
                  <a:pt x="32" y="100"/>
                  <a:pt x="32" y="100"/>
                </a:cubicBezTo>
                <a:cubicBezTo>
                  <a:pt x="33" y="100"/>
                  <a:pt x="34" y="100"/>
                  <a:pt x="36" y="100"/>
                </a:cubicBezTo>
                <a:cubicBezTo>
                  <a:pt x="37" y="100"/>
                  <a:pt x="38" y="99"/>
                  <a:pt x="39" y="98"/>
                </a:cubicBezTo>
                <a:cubicBezTo>
                  <a:pt x="40" y="96"/>
                  <a:pt x="40" y="93"/>
                  <a:pt x="40" y="91"/>
                </a:cubicBezTo>
                <a:cubicBezTo>
                  <a:pt x="40" y="89"/>
                  <a:pt x="39" y="87"/>
                  <a:pt x="37" y="84"/>
                </a:cubicBezTo>
                <a:cubicBezTo>
                  <a:pt x="37" y="84"/>
                  <a:pt x="37" y="84"/>
                  <a:pt x="37" y="84"/>
                </a:cubicBezTo>
                <a:cubicBezTo>
                  <a:pt x="11" y="51"/>
                  <a:pt x="11" y="51"/>
                  <a:pt x="11" y="51"/>
                </a:cubicBezTo>
                <a:cubicBezTo>
                  <a:pt x="10" y="40"/>
                  <a:pt x="10" y="40"/>
                  <a:pt x="10" y="40"/>
                </a:cubicBezTo>
                <a:cubicBezTo>
                  <a:pt x="16" y="42"/>
                  <a:pt x="16" y="42"/>
                  <a:pt x="16" y="42"/>
                </a:cubicBezTo>
                <a:close/>
                <a:moveTo>
                  <a:pt x="28" y="49"/>
                </a:moveTo>
                <a:cubicBezTo>
                  <a:pt x="40" y="65"/>
                  <a:pt x="40" y="65"/>
                  <a:pt x="40" y="65"/>
                </a:cubicBezTo>
                <a:cubicBezTo>
                  <a:pt x="79" y="35"/>
                  <a:pt x="79" y="35"/>
                  <a:pt x="79" y="35"/>
                </a:cubicBezTo>
                <a:cubicBezTo>
                  <a:pt x="66" y="19"/>
                  <a:pt x="66" y="19"/>
                  <a:pt x="66" y="19"/>
                </a:cubicBezTo>
                <a:cubicBezTo>
                  <a:pt x="28" y="49"/>
                  <a:pt x="28" y="49"/>
                  <a:pt x="28" y="49"/>
                </a:cubicBezTo>
                <a:close/>
                <a:moveTo>
                  <a:pt x="67" y="59"/>
                </a:moveTo>
                <a:cubicBezTo>
                  <a:pt x="70" y="63"/>
                  <a:pt x="70" y="63"/>
                  <a:pt x="70" y="63"/>
                </a:cubicBezTo>
                <a:cubicBezTo>
                  <a:pt x="88" y="49"/>
                  <a:pt x="88" y="49"/>
                  <a:pt x="88" y="49"/>
                </a:cubicBezTo>
                <a:cubicBezTo>
                  <a:pt x="85" y="45"/>
                  <a:pt x="85" y="45"/>
                  <a:pt x="85" y="45"/>
                </a:cubicBezTo>
                <a:cubicBezTo>
                  <a:pt x="67" y="59"/>
                  <a:pt x="67" y="59"/>
                  <a:pt x="67" y="59"/>
                </a:cubicBezTo>
                <a:close/>
                <a:moveTo>
                  <a:pt x="46" y="75"/>
                </a:moveTo>
                <a:cubicBezTo>
                  <a:pt x="49" y="79"/>
                  <a:pt x="49" y="79"/>
                  <a:pt x="49" y="79"/>
                </a:cubicBezTo>
                <a:cubicBezTo>
                  <a:pt x="67" y="65"/>
                  <a:pt x="67" y="65"/>
                  <a:pt x="67" y="65"/>
                </a:cubicBezTo>
                <a:cubicBezTo>
                  <a:pt x="64" y="61"/>
                  <a:pt x="64" y="61"/>
                  <a:pt x="64" y="61"/>
                </a:cubicBezTo>
                <a:cubicBezTo>
                  <a:pt x="46" y="75"/>
                  <a:pt x="46" y="75"/>
                  <a:pt x="46" y="75"/>
                </a:cubicBezTo>
                <a:close/>
                <a:moveTo>
                  <a:pt x="63" y="52"/>
                </a:moveTo>
                <a:cubicBezTo>
                  <a:pt x="66" y="56"/>
                  <a:pt x="66" y="56"/>
                  <a:pt x="66" y="56"/>
                </a:cubicBezTo>
                <a:cubicBezTo>
                  <a:pt x="84" y="42"/>
                  <a:pt x="84" y="42"/>
                  <a:pt x="84" y="42"/>
                </a:cubicBezTo>
                <a:cubicBezTo>
                  <a:pt x="81" y="38"/>
                  <a:pt x="81" y="38"/>
                  <a:pt x="81" y="38"/>
                </a:cubicBezTo>
                <a:cubicBezTo>
                  <a:pt x="63" y="52"/>
                  <a:pt x="63" y="52"/>
                  <a:pt x="63" y="52"/>
                </a:cubicBezTo>
                <a:close/>
                <a:moveTo>
                  <a:pt x="42" y="69"/>
                </a:moveTo>
                <a:cubicBezTo>
                  <a:pt x="45" y="72"/>
                  <a:pt x="45" y="72"/>
                  <a:pt x="45" y="72"/>
                </a:cubicBezTo>
                <a:cubicBezTo>
                  <a:pt x="63" y="58"/>
                  <a:pt x="63" y="58"/>
                  <a:pt x="63" y="58"/>
                </a:cubicBezTo>
                <a:cubicBezTo>
                  <a:pt x="60" y="55"/>
                  <a:pt x="60" y="55"/>
                  <a:pt x="60" y="55"/>
                </a:cubicBezTo>
                <a:cubicBezTo>
                  <a:pt x="42" y="69"/>
                  <a:pt x="42" y="69"/>
                  <a:pt x="42" y="69"/>
                </a:cubicBezTo>
                <a:close/>
                <a:moveTo>
                  <a:pt x="69" y="11"/>
                </a:moveTo>
                <a:cubicBezTo>
                  <a:pt x="19" y="49"/>
                  <a:pt x="19" y="49"/>
                  <a:pt x="19" y="49"/>
                </a:cubicBezTo>
                <a:cubicBezTo>
                  <a:pt x="42" y="80"/>
                  <a:pt x="42" y="80"/>
                  <a:pt x="42" y="80"/>
                </a:cubicBezTo>
                <a:cubicBezTo>
                  <a:pt x="42" y="80"/>
                  <a:pt x="42" y="80"/>
                  <a:pt x="42" y="80"/>
                </a:cubicBezTo>
                <a:cubicBezTo>
                  <a:pt x="45" y="83"/>
                  <a:pt x="46" y="87"/>
                  <a:pt x="47" y="90"/>
                </a:cubicBezTo>
                <a:cubicBezTo>
                  <a:pt x="47" y="91"/>
                  <a:pt x="47" y="91"/>
                  <a:pt x="47" y="92"/>
                </a:cubicBezTo>
                <a:cubicBezTo>
                  <a:pt x="95" y="55"/>
                  <a:pt x="95" y="55"/>
                  <a:pt x="95" y="55"/>
                </a:cubicBezTo>
                <a:cubicBezTo>
                  <a:pt x="96" y="52"/>
                  <a:pt x="97" y="50"/>
                  <a:pt x="96" y="49"/>
                </a:cubicBezTo>
                <a:cubicBezTo>
                  <a:pt x="96" y="47"/>
                  <a:pt x="95" y="45"/>
                  <a:pt x="94" y="43"/>
                </a:cubicBezTo>
                <a:cubicBezTo>
                  <a:pt x="94" y="43"/>
                  <a:pt x="94" y="43"/>
                  <a:pt x="94" y="43"/>
                </a:cubicBezTo>
                <a:lnTo>
                  <a:pt x="69" y="11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48" name="Freeform 18"/>
          <p:cNvSpPr>
            <a:spLocks noEditPoints="1"/>
          </p:cNvSpPr>
          <p:nvPr/>
        </p:nvSpPr>
        <p:spPr bwMode="auto">
          <a:xfrm>
            <a:off x="7378700" y="1997075"/>
            <a:ext cx="444500" cy="388938"/>
          </a:xfrm>
          <a:custGeom>
            <a:gdLst>
              <a:gd fmla="*/ 2147483646 w 89" name="T0"/>
              <a:gd fmla="*/ 2147483646 h 95" name="T1"/>
              <a:gd fmla="*/ 2147483646 w 89" name="T2"/>
              <a:gd fmla="*/ 2147483646 h 95" name="T3"/>
              <a:gd fmla="*/ 2147483646 w 89" name="T4"/>
              <a:gd fmla="*/ 2147483646 h 95" name="T5"/>
              <a:gd fmla="*/ 2147483646 w 89" name="T6"/>
              <a:gd fmla="*/ 2147483646 h 95" name="T7"/>
              <a:gd fmla="*/ 2147483646 w 89" name="T8"/>
              <a:gd fmla="*/ 2147483646 h 95" name="T9"/>
              <a:gd fmla="*/ 2147483646 w 89" name="T10"/>
              <a:gd fmla="*/ 2147483646 h 95" name="T11"/>
              <a:gd fmla="*/ 2147483646 w 89" name="T12"/>
              <a:gd fmla="*/ 2147483646 h 95" name="T13"/>
              <a:gd fmla="*/ 2147483646 w 89" name="T14"/>
              <a:gd fmla="*/ 2147483646 h 95" name="T15"/>
              <a:gd fmla="*/ 2147483646 w 89" name="T16"/>
              <a:gd fmla="*/ 2147483646 h 95" name="T17"/>
              <a:gd fmla="*/ 2147483646 w 89" name="T18"/>
              <a:gd fmla="*/ 2147483646 h 95" name="T19"/>
              <a:gd fmla="*/ 2147483646 w 89" name="T20"/>
              <a:gd fmla="*/ 2147483646 h 95" name="T21"/>
              <a:gd fmla="*/ 2147483646 w 89" name="T22"/>
              <a:gd fmla="*/ 2147483646 h 95" name="T23"/>
              <a:gd fmla="*/ 2147483646 w 89" name="T24"/>
              <a:gd fmla="*/ 2147483646 h 95" name="T25"/>
              <a:gd fmla="*/ 2147483646 w 89" name="T26"/>
              <a:gd fmla="*/ 2147483646 h 95" name="T27"/>
              <a:gd fmla="*/ 2147483646 w 89" name="T28"/>
              <a:gd fmla="*/ 2147483646 h 95" name="T29"/>
              <a:gd fmla="*/ 2147483646 w 89" name="T30"/>
              <a:gd fmla="*/ 2147483646 h 95" name="T31"/>
              <a:gd fmla="*/ 2147483646 w 89" name="T32"/>
              <a:gd fmla="*/ 2147483646 h 95" name="T33"/>
              <a:gd fmla="*/ 2147483646 w 89" name="T34"/>
              <a:gd fmla="*/ 2147483646 h 95" name="T35"/>
              <a:gd fmla="*/ 2147483646 w 89" name="T36"/>
              <a:gd fmla="*/ 2147483646 h 95" name="T37"/>
              <a:gd fmla="*/ 2147483646 w 89" name="T38"/>
              <a:gd fmla="*/ 2147483646 h 95" name="T39"/>
              <a:gd fmla="*/ 2147483646 w 89" name="T40"/>
              <a:gd fmla="*/ 2147483646 h 95" name="T41"/>
              <a:gd fmla="*/ 2147483646 w 89" name="T42"/>
              <a:gd fmla="*/ 2147483646 h 95" name="T43"/>
              <a:gd fmla="*/ 2147483646 w 89" name="T44"/>
              <a:gd fmla="*/ 2147483646 h 95" name="T45"/>
              <a:gd fmla="*/ 2147483646 w 89" name="T46"/>
              <a:gd fmla="*/ 2147483646 h 95" name="T47"/>
              <a:gd fmla="*/ 2147483646 w 89" name="T48"/>
              <a:gd fmla="*/ 2147483646 h 95" name="T49"/>
              <a:gd fmla="*/ 2147483646 w 89" name="T50"/>
              <a:gd fmla="*/ 2147483646 h 95" name="T51"/>
              <a:gd fmla="*/ 2147483646 w 89" name="T52"/>
              <a:gd fmla="*/ 2147483646 h 95" name="T53"/>
              <a:gd fmla="*/ 2147483646 w 89" name="T54"/>
              <a:gd fmla="*/ 2147483646 h 95" name="T55"/>
              <a:gd fmla="*/ 2147483646 w 89" name="T56"/>
              <a:gd fmla="*/ 2147483646 h 95" name="T57"/>
              <a:gd fmla="*/ 2147483646 w 89" name="T58"/>
              <a:gd fmla="*/ 2147483646 h 95" name="T59"/>
              <a:gd fmla="*/ 2147483646 w 89" name="T60"/>
              <a:gd fmla="*/ 2147483646 h 95" name="T61"/>
              <a:gd fmla="*/ 2147483646 w 89" name="T62"/>
              <a:gd fmla="*/ 2147483646 h 95" name="T63"/>
              <a:gd fmla="*/ 2147483646 w 89" name="T64"/>
              <a:gd fmla="*/ 2147483646 h 95" name="T65"/>
              <a:gd fmla="*/ 2147483646 w 89" name="T66"/>
              <a:gd fmla="*/ 2147483646 h 95" name="T67"/>
              <a:gd fmla="*/ 2147483646 w 89" name="T68"/>
              <a:gd fmla="*/ 2147483646 h 95" name="T69"/>
              <a:gd fmla="*/ 2147483646 w 89" name="T70"/>
              <a:gd fmla="*/ 2147483646 h 95" name="T71"/>
              <a:gd fmla="*/ 2147483646 w 89" name="T72"/>
              <a:gd fmla="*/ 2147483646 h 95" name="T73"/>
              <a:gd fmla="*/ 2147483646 w 89" name="T74"/>
              <a:gd fmla="*/ 2147483646 h 95" name="T75"/>
              <a:gd fmla="*/ 2147483646 w 89" name="T76"/>
              <a:gd fmla="*/ 2147483646 h 95" name="T77"/>
              <a:gd fmla="*/ 2147483646 w 89" name="T78"/>
              <a:gd fmla="*/ 2147483646 h 95" name="T79"/>
              <a:gd fmla="*/ 2147483646 w 89" name="T80"/>
              <a:gd fmla="*/ 2147483646 h 95" name="T81"/>
              <a:gd fmla="*/ 2147483646 w 89" name="T82"/>
              <a:gd fmla="*/ 2147483646 h 95" name="T83"/>
              <a:gd fmla="*/ 2147483646 w 89" name="T84"/>
              <a:gd fmla="*/ 2147483646 h 95" name="T85"/>
              <a:gd fmla="*/ 2147483646 w 89" name="T86"/>
              <a:gd fmla="*/ 2147483646 h 95" name="T87"/>
              <a:gd fmla="*/ 2147483646 w 89" name="T88"/>
              <a:gd fmla="*/ 2147483646 h 95" name="T89"/>
              <a:gd fmla="*/ 2147483646 w 89" name="T90"/>
              <a:gd fmla="*/ 2147483646 h 95" name="T91"/>
              <a:gd fmla="*/ 0 w 89" name="T92"/>
              <a:gd fmla="*/ 2147483646 h 95" name="T93"/>
              <a:gd fmla="*/ 2147483646 w 89" name="T94"/>
              <a:gd fmla="*/ 2147483646 h 95" name="T95"/>
              <a:gd fmla="*/ 2147483646 w 89" name="T96"/>
              <a:gd fmla="*/ 2147483646 h 95" name="T97"/>
              <a:gd fmla="*/ 2147483646 w 89" name="T98"/>
              <a:gd fmla="*/ 2147483646 h 95" name="T99"/>
              <a:gd fmla="*/ 2147483646 w 89" name="T100"/>
              <a:gd fmla="*/ 2147483646 h 95" name="T101"/>
              <a:gd fmla="*/ 2147483646 w 89" name="T102"/>
              <a:gd fmla="*/ 2147483646 h 95" name="T103"/>
              <a:gd fmla="*/ 2147483646 w 89" name="T104"/>
              <a:gd fmla="*/ 0 h 95" name="T105"/>
              <a:gd fmla="*/ 2147483646 w 89" name="T106"/>
              <a:gd fmla="*/ 0 h 95" name="T107"/>
              <a:gd fmla="*/ 2147483646 w 89" name="T108"/>
              <a:gd fmla="*/ 2147483646 h 95" name="T109"/>
              <a:gd fmla="*/ 2147483646 w 89" name="T110"/>
              <a:gd fmla="*/ 2147483646 h 95" name="T111"/>
              <a:gd fmla="*/ 2147483646 w 89" name="T112"/>
              <a:gd fmla="*/ 0 h 95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w 89" name="T171"/>
              <a:gd fmla="*/ 0 h 95" name="T172"/>
              <a:gd fmla="*/ 89 w 89" name="T173"/>
              <a:gd fmla="*/ 95 h 95" name="T174"/>
            </a:gdLst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b="T174" l="T171" r="T173" t="T172"/>
            <a:pathLst>
              <a:path h="95" w="89">
                <a:moveTo>
                  <a:pt x="75" y="21"/>
                </a:moveTo>
                <a:cubicBezTo>
                  <a:pt x="84" y="29"/>
                  <a:pt x="89" y="40"/>
                  <a:pt x="89" y="53"/>
                </a:cubicBezTo>
                <a:cubicBezTo>
                  <a:pt x="89" y="63"/>
                  <a:pt x="85" y="73"/>
                  <a:pt x="78" y="80"/>
                </a:cubicBezTo>
                <a:cubicBezTo>
                  <a:pt x="48" y="53"/>
                  <a:pt x="48" y="53"/>
                  <a:pt x="48" y="53"/>
                </a:cubicBezTo>
                <a:cubicBezTo>
                  <a:pt x="75" y="21"/>
                  <a:pt x="75" y="21"/>
                  <a:pt x="75" y="21"/>
                </a:cubicBezTo>
                <a:close/>
                <a:moveTo>
                  <a:pt x="76" y="83"/>
                </a:moveTo>
                <a:cubicBezTo>
                  <a:pt x="74" y="85"/>
                  <a:pt x="72" y="87"/>
                  <a:pt x="70" y="88"/>
                </a:cubicBezTo>
                <a:cubicBezTo>
                  <a:pt x="74" y="81"/>
                  <a:pt x="74" y="81"/>
                  <a:pt x="74" y="81"/>
                </a:cubicBezTo>
                <a:cubicBezTo>
                  <a:pt x="76" y="83"/>
                  <a:pt x="76" y="83"/>
                  <a:pt x="76" y="83"/>
                </a:cubicBezTo>
                <a:close/>
                <a:moveTo>
                  <a:pt x="65" y="92"/>
                </a:moveTo>
                <a:cubicBezTo>
                  <a:pt x="72" y="79"/>
                  <a:pt x="72" y="79"/>
                  <a:pt x="72" y="79"/>
                </a:cubicBezTo>
                <a:cubicBezTo>
                  <a:pt x="70" y="77"/>
                  <a:pt x="70" y="77"/>
                  <a:pt x="70" y="77"/>
                </a:cubicBezTo>
                <a:cubicBezTo>
                  <a:pt x="60" y="93"/>
                  <a:pt x="60" y="93"/>
                  <a:pt x="60" y="93"/>
                </a:cubicBezTo>
                <a:cubicBezTo>
                  <a:pt x="62" y="93"/>
                  <a:pt x="63" y="92"/>
                  <a:pt x="65" y="92"/>
                </a:cubicBezTo>
                <a:close/>
                <a:moveTo>
                  <a:pt x="59" y="91"/>
                </a:moveTo>
                <a:cubicBezTo>
                  <a:pt x="68" y="75"/>
                  <a:pt x="68" y="75"/>
                  <a:pt x="68" y="75"/>
                </a:cubicBezTo>
                <a:cubicBezTo>
                  <a:pt x="66" y="73"/>
                  <a:pt x="66" y="73"/>
                  <a:pt x="66" y="73"/>
                </a:cubicBezTo>
                <a:cubicBezTo>
                  <a:pt x="57" y="88"/>
                  <a:pt x="57" y="88"/>
                  <a:pt x="57" y="88"/>
                </a:cubicBezTo>
                <a:cubicBezTo>
                  <a:pt x="59" y="91"/>
                  <a:pt x="59" y="91"/>
                  <a:pt x="59" y="91"/>
                </a:cubicBezTo>
                <a:close/>
                <a:moveTo>
                  <a:pt x="56" y="84"/>
                </a:moveTo>
                <a:cubicBezTo>
                  <a:pt x="64" y="72"/>
                  <a:pt x="64" y="72"/>
                  <a:pt x="64" y="72"/>
                </a:cubicBezTo>
                <a:cubicBezTo>
                  <a:pt x="62" y="70"/>
                  <a:pt x="62" y="70"/>
                  <a:pt x="62" y="70"/>
                </a:cubicBezTo>
                <a:cubicBezTo>
                  <a:pt x="55" y="81"/>
                  <a:pt x="55" y="81"/>
                  <a:pt x="55" y="81"/>
                </a:cubicBezTo>
                <a:cubicBezTo>
                  <a:pt x="56" y="84"/>
                  <a:pt x="56" y="84"/>
                  <a:pt x="56" y="84"/>
                </a:cubicBezTo>
                <a:close/>
                <a:moveTo>
                  <a:pt x="54" y="78"/>
                </a:moveTo>
                <a:cubicBezTo>
                  <a:pt x="60" y="68"/>
                  <a:pt x="60" y="68"/>
                  <a:pt x="60" y="68"/>
                </a:cubicBezTo>
                <a:cubicBezTo>
                  <a:pt x="58" y="66"/>
                  <a:pt x="58" y="66"/>
                  <a:pt x="58" y="66"/>
                </a:cubicBezTo>
                <a:cubicBezTo>
                  <a:pt x="53" y="74"/>
                  <a:pt x="53" y="74"/>
                  <a:pt x="53" y="74"/>
                </a:cubicBezTo>
                <a:cubicBezTo>
                  <a:pt x="54" y="78"/>
                  <a:pt x="54" y="78"/>
                  <a:pt x="54" y="78"/>
                </a:cubicBezTo>
                <a:close/>
                <a:moveTo>
                  <a:pt x="51" y="71"/>
                </a:moveTo>
                <a:cubicBezTo>
                  <a:pt x="55" y="64"/>
                  <a:pt x="55" y="64"/>
                  <a:pt x="55" y="64"/>
                </a:cubicBezTo>
                <a:cubicBezTo>
                  <a:pt x="53" y="62"/>
                  <a:pt x="53" y="62"/>
                  <a:pt x="53" y="62"/>
                </a:cubicBezTo>
                <a:cubicBezTo>
                  <a:pt x="50" y="68"/>
                  <a:pt x="50" y="68"/>
                  <a:pt x="50" y="68"/>
                </a:cubicBezTo>
                <a:cubicBezTo>
                  <a:pt x="51" y="71"/>
                  <a:pt x="51" y="71"/>
                  <a:pt x="51" y="71"/>
                </a:cubicBezTo>
                <a:close/>
                <a:moveTo>
                  <a:pt x="49" y="65"/>
                </a:moveTo>
                <a:cubicBezTo>
                  <a:pt x="51" y="60"/>
                  <a:pt x="51" y="60"/>
                  <a:pt x="51" y="60"/>
                </a:cubicBezTo>
                <a:cubicBezTo>
                  <a:pt x="49" y="59"/>
                  <a:pt x="49" y="59"/>
                  <a:pt x="49" y="59"/>
                </a:cubicBezTo>
                <a:cubicBezTo>
                  <a:pt x="48" y="61"/>
                  <a:pt x="48" y="61"/>
                  <a:pt x="48" y="61"/>
                </a:cubicBezTo>
                <a:cubicBezTo>
                  <a:pt x="49" y="65"/>
                  <a:pt x="49" y="65"/>
                  <a:pt x="49" y="65"/>
                </a:cubicBezTo>
                <a:close/>
                <a:moveTo>
                  <a:pt x="46" y="58"/>
                </a:moveTo>
                <a:cubicBezTo>
                  <a:pt x="45" y="55"/>
                  <a:pt x="45" y="55"/>
                  <a:pt x="45" y="55"/>
                </a:cubicBezTo>
                <a:cubicBezTo>
                  <a:pt x="47" y="57"/>
                  <a:pt x="47" y="57"/>
                  <a:pt x="47" y="57"/>
                </a:cubicBezTo>
                <a:cubicBezTo>
                  <a:pt x="46" y="58"/>
                  <a:pt x="46" y="58"/>
                  <a:pt x="46" y="58"/>
                </a:cubicBezTo>
                <a:close/>
                <a:moveTo>
                  <a:pt x="60" y="17"/>
                </a:moveTo>
                <a:cubicBezTo>
                  <a:pt x="42" y="54"/>
                  <a:pt x="42" y="54"/>
                  <a:pt x="42" y="54"/>
                </a:cubicBezTo>
                <a:cubicBezTo>
                  <a:pt x="42" y="54"/>
                  <a:pt x="38" y="27"/>
                  <a:pt x="37" y="13"/>
                </a:cubicBezTo>
                <a:cubicBezTo>
                  <a:pt x="16" y="15"/>
                  <a:pt x="0" y="33"/>
                  <a:pt x="0" y="54"/>
                </a:cubicBezTo>
                <a:cubicBezTo>
                  <a:pt x="0" y="77"/>
                  <a:pt x="19" y="95"/>
                  <a:pt x="42" y="95"/>
                </a:cubicBezTo>
                <a:cubicBezTo>
                  <a:pt x="47" y="95"/>
                  <a:pt x="52" y="94"/>
                  <a:pt x="56" y="92"/>
                </a:cubicBezTo>
                <a:cubicBezTo>
                  <a:pt x="42" y="54"/>
                  <a:pt x="42" y="54"/>
                  <a:pt x="42" y="54"/>
                </a:cubicBezTo>
                <a:cubicBezTo>
                  <a:pt x="69" y="23"/>
                  <a:pt x="69" y="23"/>
                  <a:pt x="69" y="23"/>
                </a:cubicBezTo>
                <a:cubicBezTo>
                  <a:pt x="66" y="20"/>
                  <a:pt x="63" y="18"/>
                  <a:pt x="60" y="17"/>
                </a:cubicBezTo>
                <a:close/>
                <a:moveTo>
                  <a:pt x="43" y="0"/>
                </a:moveTo>
                <a:cubicBezTo>
                  <a:pt x="42" y="0"/>
                  <a:pt x="40" y="0"/>
                  <a:pt x="39" y="0"/>
                </a:cubicBezTo>
                <a:cubicBezTo>
                  <a:pt x="40" y="15"/>
                  <a:pt x="43" y="41"/>
                  <a:pt x="43" y="41"/>
                </a:cubicBezTo>
                <a:cubicBezTo>
                  <a:pt x="62" y="4"/>
                  <a:pt x="62" y="4"/>
                  <a:pt x="62" y="4"/>
                </a:cubicBezTo>
                <a:cubicBezTo>
                  <a:pt x="56" y="1"/>
                  <a:pt x="50" y="0"/>
                  <a:pt x="43" y="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49" name="Freeform 39"/>
          <p:cNvSpPr>
            <a:spLocks noEditPoints="1"/>
          </p:cNvSpPr>
          <p:nvPr/>
        </p:nvSpPr>
        <p:spPr bwMode="auto">
          <a:xfrm>
            <a:off x="8388350" y="3498850"/>
            <a:ext cx="384175" cy="434975"/>
          </a:xfrm>
          <a:custGeom>
            <a:gdLst>
              <a:gd fmla="*/ 2147483646 w 77" name="T0"/>
              <a:gd fmla="*/ 0 h 106" name="T1"/>
              <a:gd fmla="*/ 2147483646 w 77" name="T2"/>
              <a:gd fmla="*/ 0 h 106" name="T3"/>
              <a:gd fmla="*/ 2147483646 w 77" name="T4"/>
              <a:gd fmla="*/ 2147483646 h 106" name="T5"/>
              <a:gd fmla="*/ 2147483646 w 77" name="T6"/>
              <a:gd fmla="*/ 2147483646 h 106" name="T7"/>
              <a:gd fmla="*/ 2147483646 w 77" name="T8"/>
              <a:gd fmla="*/ 2147483646 h 106" name="T9"/>
              <a:gd fmla="*/ 2147483646 w 77" name="T10"/>
              <a:gd fmla="*/ 2147483646 h 106" name="T11"/>
              <a:gd fmla="*/ 2147483646 w 77" name="T12"/>
              <a:gd fmla="*/ 2147483646 h 106" name="T13"/>
              <a:gd fmla="*/ 2147483646 w 77" name="T14"/>
              <a:gd fmla="*/ 2147483646 h 106" name="T15"/>
              <a:gd fmla="*/ 2147483646 w 77" name="T16"/>
              <a:gd fmla="*/ 2147483646 h 106" name="T17"/>
              <a:gd fmla="*/ 2147483646 w 77" name="T18"/>
              <a:gd fmla="*/ 2147483646 h 106" name="T19"/>
              <a:gd fmla="*/ 2147483646 w 77" name="T20"/>
              <a:gd fmla="*/ 2147483646 h 106" name="T21"/>
              <a:gd fmla="*/ 2147483646 w 77" name="T22"/>
              <a:gd fmla="*/ 2147483646 h 106" name="T23"/>
              <a:gd fmla="*/ 0 w 77" name="T24"/>
              <a:gd fmla="*/ 2147483646 h 106" name="T25"/>
              <a:gd fmla="*/ 0 w 77" name="T26"/>
              <a:gd fmla="*/ 2147483646 h 106" name="T27"/>
              <a:gd fmla="*/ 2147483646 w 77" name="T28"/>
              <a:gd fmla="*/ 0 h 106" name="T29"/>
              <a:gd fmla="*/ 2147483646 w 77" name="T30"/>
              <a:gd fmla="*/ 2147483646 h 106" name="T31"/>
              <a:gd fmla="*/ 2147483646 w 77" name="T32"/>
              <a:gd fmla="*/ 2147483646 h 106" name="T33"/>
              <a:gd fmla="*/ 2147483646 w 77" name="T34"/>
              <a:gd fmla="*/ 2147483646 h 106" name="T35"/>
              <a:gd fmla="*/ 2147483646 w 77" name="T36"/>
              <a:gd fmla="*/ 2147483646 h 106" name="T37"/>
              <a:gd fmla="*/ 2147483646 w 77" name="T38"/>
              <a:gd fmla="*/ 2147483646 h 106" name="T39"/>
              <a:gd fmla="*/ 2147483646 w 77" name="T40"/>
              <a:gd fmla="*/ 2147483646 h 106" name="T41"/>
              <a:gd fmla="*/ 2147483646 w 77" name="T42"/>
              <a:gd fmla="*/ 2147483646 h 106" name="T43"/>
              <a:gd fmla="*/ 2147483646 w 77" name="T44"/>
              <a:gd fmla="*/ 2147483646 h 106" name="T45"/>
              <a:gd fmla="*/ 2147483646 w 77" name="T46"/>
              <a:gd fmla="*/ 2147483646 h 106" name="T47"/>
              <a:gd fmla="*/ 2147483646 w 77" name="T48"/>
              <a:gd fmla="*/ 2147483646 h 106" name="T49"/>
              <a:gd fmla="*/ 2147483646 w 77" name="T50"/>
              <a:gd fmla="*/ 2147483646 h 106" name="T51"/>
              <a:gd fmla="*/ 2147483646 w 77" name="T52"/>
              <a:gd fmla="*/ 2147483646 h 106" name="T53"/>
              <a:gd fmla="*/ 2147483646 w 77" name="T54"/>
              <a:gd fmla="*/ 2147483646 h 106" name="T55"/>
              <a:gd fmla="*/ 2147483646 w 77" name="T56"/>
              <a:gd fmla="*/ 2147483646 h 106" name="T57"/>
              <a:gd fmla="*/ 2147483646 w 77" name="T58"/>
              <a:gd fmla="*/ 2147483646 h 106" name="T59"/>
              <a:gd fmla="*/ 2147483646 w 77" name="T60"/>
              <a:gd fmla="*/ 2147483646 h 106" name="T61"/>
              <a:gd fmla="*/ 2147483646 w 77" name="T62"/>
              <a:gd fmla="*/ 2147483646 h 106" name="T63"/>
              <a:gd fmla="*/ 2147483646 w 77" name="T64"/>
              <a:gd fmla="*/ 2147483646 h 106" name="T65"/>
              <a:gd fmla="*/ 2147483646 w 77" name="T66"/>
              <a:gd fmla="*/ 2147483646 h 106" name="T67"/>
              <a:gd fmla="*/ 2147483646 w 77" name="T68"/>
              <a:gd fmla="*/ 2147483646 h 106" name="T69"/>
              <a:gd fmla="*/ 2147483646 w 77" name="T70"/>
              <a:gd fmla="*/ 2147483646 h 106" name="T71"/>
              <a:gd fmla="*/ 2147483646 w 77" name="T72"/>
              <a:gd fmla="*/ 2147483646 h 106" name="T73"/>
              <a:gd fmla="*/ 2147483646 w 77" name="T74"/>
              <a:gd fmla="*/ 2147483646 h 106" name="T75"/>
              <a:gd fmla="*/ 2147483646 w 77" name="T76"/>
              <a:gd fmla="*/ 2147483646 h 106" name="T77"/>
              <a:gd fmla="*/ 2147483646 w 77" name="T78"/>
              <a:gd fmla="*/ 2147483646 h 106" name="T79"/>
              <a:gd fmla="*/ 2147483646 w 77" name="T80"/>
              <a:gd fmla="*/ 2147483646 h 106" name="T81"/>
              <a:gd fmla="*/ 2147483646 w 77" name="T82"/>
              <a:gd fmla="*/ 2147483646 h 106" name="T83"/>
              <a:gd fmla="*/ 2147483646 w 77" name="T84"/>
              <a:gd fmla="*/ 2147483646 h 106" name="T85"/>
              <a:gd fmla="*/ 2147483646 w 77" name="T86"/>
              <a:gd fmla="*/ 2147483646 h 106" name="T87"/>
              <a:gd fmla="*/ 2147483646 w 77" name="T88"/>
              <a:gd fmla="*/ 2147483646 h 106" name="T89"/>
              <a:gd fmla="*/ 2147483646 w 77" name="T90"/>
              <a:gd fmla="*/ 2147483646 h 106" name="T91"/>
              <a:gd fmla="*/ 2147483646 w 77" name="T92"/>
              <a:gd fmla="*/ 2147483646 h 106" name="T93"/>
              <a:gd fmla="*/ 2147483646 w 77" name="T94"/>
              <a:gd fmla="*/ 2147483646 h 106" name="T95"/>
              <a:gd fmla="*/ 2147483646 w 77" name="T96"/>
              <a:gd fmla="*/ 2147483646 h 106" name="T97"/>
              <a:gd fmla="*/ 2147483646 w 77" name="T98"/>
              <a:gd fmla="*/ 2147483646 h 106" name="T99"/>
              <a:gd fmla="*/ 2147483646 w 77" name="T100"/>
              <a:gd fmla="*/ 2147483646 h 106" name="T101"/>
              <a:gd fmla="*/ 2147483646 w 77" name="T102"/>
              <a:gd fmla="*/ 2147483646 h 106" name="T103"/>
              <a:gd fmla="*/ 2147483646 w 77" name="T104"/>
              <a:gd fmla="*/ 2147483646 h 106" name="T105"/>
              <a:gd fmla="*/ 2147483646 w 77" name="T106"/>
              <a:gd fmla="*/ 2147483646 h 106" name="T107"/>
              <a:gd fmla="*/ 2147483646 w 77" name="T108"/>
              <a:gd fmla="*/ 2147483646 h 10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w 77" name="T165"/>
              <a:gd fmla="*/ 0 h 106" name="T166"/>
              <a:gd fmla="*/ 77 w 77" name="T167"/>
              <a:gd fmla="*/ 106 h 106" name="T168"/>
            </a:gdLst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b="T168" l="T165" r="T167" t="T166"/>
            <a:pathLst>
              <a:path h="105" w="77">
                <a:moveTo>
                  <a:pt x="8" y="0"/>
                </a:moveTo>
                <a:cubicBezTo>
                  <a:pt x="64" y="0"/>
                  <a:pt x="64" y="0"/>
                  <a:pt x="64" y="0"/>
                </a:cubicBezTo>
                <a:cubicBezTo>
                  <a:pt x="69" y="0"/>
                  <a:pt x="73" y="4"/>
                  <a:pt x="73" y="9"/>
                </a:cubicBezTo>
                <a:cubicBezTo>
                  <a:pt x="73" y="62"/>
                  <a:pt x="73" y="62"/>
                  <a:pt x="73" y="62"/>
                </a:cubicBezTo>
                <a:cubicBezTo>
                  <a:pt x="63" y="60"/>
                  <a:pt x="63" y="60"/>
                  <a:pt x="63" y="60"/>
                </a:cubicBezTo>
                <a:cubicBezTo>
                  <a:pt x="63" y="56"/>
                  <a:pt x="63" y="56"/>
                  <a:pt x="63" y="56"/>
                </a:cubicBezTo>
                <a:cubicBezTo>
                  <a:pt x="63" y="11"/>
                  <a:pt x="63" y="11"/>
                  <a:pt x="63" y="11"/>
                </a:cubicBezTo>
                <a:cubicBezTo>
                  <a:pt x="9" y="11"/>
                  <a:pt x="9" y="11"/>
                  <a:pt x="9" y="11"/>
                </a:cubicBezTo>
                <a:cubicBezTo>
                  <a:pt x="9" y="87"/>
                  <a:pt x="9" y="87"/>
                  <a:pt x="9" y="87"/>
                </a:cubicBezTo>
                <a:cubicBezTo>
                  <a:pt x="36" y="87"/>
                  <a:pt x="36" y="87"/>
                  <a:pt x="36" y="87"/>
                </a:cubicBezTo>
                <a:cubicBezTo>
                  <a:pt x="40" y="96"/>
                  <a:pt x="40" y="96"/>
                  <a:pt x="40" y="96"/>
                </a:cubicBezTo>
                <a:cubicBezTo>
                  <a:pt x="8" y="96"/>
                  <a:pt x="8" y="96"/>
                  <a:pt x="8" y="96"/>
                </a:cubicBezTo>
                <a:cubicBezTo>
                  <a:pt x="4" y="96"/>
                  <a:pt x="0" y="93"/>
                  <a:pt x="0" y="88"/>
                </a:cubicBezTo>
                <a:cubicBezTo>
                  <a:pt x="0" y="9"/>
                  <a:pt x="0" y="9"/>
                  <a:pt x="0" y="9"/>
                </a:cubicBezTo>
                <a:cubicBezTo>
                  <a:pt x="0" y="4"/>
                  <a:pt x="4" y="0"/>
                  <a:pt x="8" y="0"/>
                </a:cubicBezTo>
                <a:close/>
                <a:moveTo>
                  <a:pt x="16" y="47"/>
                </a:moveTo>
                <a:cubicBezTo>
                  <a:pt x="16" y="54"/>
                  <a:pt x="16" y="54"/>
                  <a:pt x="16" y="54"/>
                </a:cubicBezTo>
                <a:cubicBezTo>
                  <a:pt x="36" y="54"/>
                  <a:pt x="36" y="54"/>
                  <a:pt x="36" y="54"/>
                </a:cubicBezTo>
                <a:cubicBezTo>
                  <a:pt x="36" y="47"/>
                  <a:pt x="36" y="47"/>
                  <a:pt x="36" y="47"/>
                </a:cubicBezTo>
                <a:cubicBezTo>
                  <a:pt x="16" y="47"/>
                  <a:pt x="16" y="47"/>
                  <a:pt x="16" y="47"/>
                </a:cubicBezTo>
                <a:close/>
                <a:moveTo>
                  <a:pt x="16" y="34"/>
                </a:moveTo>
                <a:cubicBezTo>
                  <a:pt x="16" y="41"/>
                  <a:pt x="16" y="41"/>
                  <a:pt x="16" y="41"/>
                </a:cubicBezTo>
                <a:cubicBezTo>
                  <a:pt x="36" y="41"/>
                  <a:pt x="36" y="41"/>
                  <a:pt x="36" y="41"/>
                </a:cubicBezTo>
                <a:cubicBezTo>
                  <a:pt x="36" y="34"/>
                  <a:pt x="36" y="34"/>
                  <a:pt x="36" y="34"/>
                </a:cubicBezTo>
                <a:cubicBezTo>
                  <a:pt x="16" y="34"/>
                  <a:pt x="16" y="34"/>
                  <a:pt x="16" y="34"/>
                </a:cubicBezTo>
                <a:close/>
                <a:moveTo>
                  <a:pt x="16" y="21"/>
                </a:moveTo>
                <a:cubicBezTo>
                  <a:pt x="16" y="28"/>
                  <a:pt x="16" y="28"/>
                  <a:pt x="16" y="28"/>
                </a:cubicBezTo>
                <a:cubicBezTo>
                  <a:pt x="55" y="28"/>
                  <a:pt x="55" y="28"/>
                  <a:pt x="55" y="28"/>
                </a:cubicBezTo>
                <a:cubicBezTo>
                  <a:pt x="55" y="21"/>
                  <a:pt x="55" y="21"/>
                  <a:pt x="55" y="21"/>
                </a:cubicBezTo>
                <a:cubicBezTo>
                  <a:pt x="16" y="21"/>
                  <a:pt x="16" y="21"/>
                  <a:pt x="16" y="21"/>
                </a:cubicBezTo>
                <a:close/>
                <a:moveTo>
                  <a:pt x="47" y="42"/>
                </a:moveTo>
                <a:cubicBezTo>
                  <a:pt x="45" y="70"/>
                  <a:pt x="45" y="70"/>
                  <a:pt x="45" y="70"/>
                </a:cubicBezTo>
                <a:cubicBezTo>
                  <a:pt x="43" y="69"/>
                  <a:pt x="43" y="69"/>
                  <a:pt x="43" y="69"/>
                </a:cubicBezTo>
                <a:cubicBezTo>
                  <a:pt x="39" y="71"/>
                  <a:pt x="39" y="71"/>
                  <a:pt x="39" y="71"/>
                </a:cubicBezTo>
                <a:cubicBezTo>
                  <a:pt x="38" y="74"/>
                  <a:pt x="38" y="74"/>
                  <a:pt x="38" y="74"/>
                </a:cubicBezTo>
                <a:cubicBezTo>
                  <a:pt x="48" y="98"/>
                  <a:pt x="48" y="98"/>
                  <a:pt x="48" y="98"/>
                </a:cubicBezTo>
                <a:cubicBezTo>
                  <a:pt x="48" y="106"/>
                  <a:pt x="48" y="106"/>
                  <a:pt x="48" y="106"/>
                </a:cubicBezTo>
                <a:cubicBezTo>
                  <a:pt x="71" y="106"/>
                  <a:pt x="71" y="106"/>
                  <a:pt x="71" y="106"/>
                </a:cubicBezTo>
                <a:cubicBezTo>
                  <a:pt x="71" y="97"/>
                  <a:pt x="71" y="97"/>
                  <a:pt x="71" y="97"/>
                </a:cubicBezTo>
                <a:cubicBezTo>
                  <a:pt x="77" y="73"/>
                  <a:pt x="77" y="73"/>
                  <a:pt x="77" y="73"/>
                </a:cubicBezTo>
                <a:cubicBezTo>
                  <a:pt x="76" y="69"/>
                  <a:pt x="76" y="69"/>
                  <a:pt x="76" y="69"/>
                </a:cubicBezTo>
                <a:cubicBezTo>
                  <a:pt x="71" y="68"/>
                  <a:pt x="71" y="68"/>
                  <a:pt x="71" y="68"/>
                </a:cubicBezTo>
                <a:cubicBezTo>
                  <a:pt x="69" y="70"/>
                  <a:pt x="69" y="70"/>
                  <a:pt x="69" y="70"/>
                </a:cubicBezTo>
                <a:cubicBezTo>
                  <a:pt x="68" y="68"/>
                  <a:pt x="68" y="68"/>
                  <a:pt x="68" y="68"/>
                </a:cubicBezTo>
                <a:cubicBezTo>
                  <a:pt x="64" y="67"/>
                  <a:pt x="64" y="67"/>
                  <a:pt x="64" y="67"/>
                </a:cubicBezTo>
                <a:cubicBezTo>
                  <a:pt x="62" y="68"/>
                  <a:pt x="62" y="68"/>
                  <a:pt x="62" y="68"/>
                </a:cubicBezTo>
                <a:cubicBezTo>
                  <a:pt x="61" y="66"/>
                  <a:pt x="61" y="66"/>
                  <a:pt x="61" y="66"/>
                </a:cubicBezTo>
                <a:cubicBezTo>
                  <a:pt x="57" y="66"/>
                  <a:pt x="57" y="66"/>
                  <a:pt x="57" y="66"/>
                </a:cubicBezTo>
                <a:cubicBezTo>
                  <a:pt x="55" y="41"/>
                  <a:pt x="55" y="41"/>
                  <a:pt x="55" y="41"/>
                </a:cubicBezTo>
                <a:cubicBezTo>
                  <a:pt x="47" y="42"/>
                  <a:pt x="47" y="42"/>
                  <a:pt x="47" y="42"/>
                </a:cubicBezTo>
                <a:close/>
                <a:moveTo>
                  <a:pt x="25" y="4"/>
                </a:moveTo>
                <a:cubicBezTo>
                  <a:pt x="25" y="7"/>
                  <a:pt x="25" y="7"/>
                  <a:pt x="25" y="7"/>
                </a:cubicBezTo>
                <a:cubicBezTo>
                  <a:pt x="47" y="7"/>
                  <a:pt x="47" y="7"/>
                  <a:pt x="47" y="7"/>
                </a:cubicBezTo>
                <a:cubicBezTo>
                  <a:pt x="47" y="4"/>
                  <a:pt x="47" y="4"/>
                  <a:pt x="47" y="4"/>
                </a:cubicBezTo>
                <a:lnTo>
                  <a:pt x="25" y="4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50" name="Freeform 40"/>
          <p:cNvSpPr>
            <a:spLocks noEditPoints="1"/>
          </p:cNvSpPr>
          <p:nvPr/>
        </p:nvSpPr>
        <p:spPr bwMode="auto">
          <a:xfrm>
            <a:off x="8313738" y="2003425"/>
            <a:ext cx="455612" cy="325438"/>
          </a:xfrm>
          <a:custGeom>
            <a:gdLst>
              <a:gd fmla="*/ 2147483646 w 91" name="T0"/>
              <a:gd fmla="*/ 2147483646 h 79" name="T1"/>
              <a:gd fmla="*/ 2147483646 w 91" name="T2"/>
              <a:gd fmla="*/ 2147483646 h 79" name="T3"/>
              <a:gd fmla="*/ 2147483646 w 91" name="T4"/>
              <a:gd fmla="*/ 2147483646 h 79" name="T5"/>
              <a:gd fmla="*/ 2147483646 w 91" name="T6"/>
              <a:gd fmla="*/ 2147483646 h 79" name="T7"/>
              <a:gd fmla="*/ 2147483646 w 91" name="T8"/>
              <a:gd fmla="*/ 2147483646 h 79" name="T9"/>
              <a:gd fmla="*/ 2147483646 w 91" name="T10"/>
              <a:gd fmla="*/ 2147483646 h 79" name="T11"/>
              <a:gd fmla="*/ 0 w 91" name="T12"/>
              <a:gd fmla="*/ 2147483646 h 79" name="T13"/>
              <a:gd fmla="*/ 2147483646 w 91" name="T14"/>
              <a:gd fmla="*/ 0 h 79" name="T15"/>
              <a:gd fmla="*/ 2147483646 w 91" name="T16"/>
              <a:gd fmla="*/ 2147483646 h 79" name="T17"/>
              <a:gd fmla="*/ 2147483646 w 91" name="T18"/>
              <a:gd fmla="*/ 2147483646 h 79" name="T19"/>
              <a:gd fmla="*/ 2147483646 w 91" name="T20"/>
              <a:gd fmla="*/ 2147483646 h 79" name="T21"/>
              <a:gd fmla="*/ 2147483646 w 91" name="T22"/>
              <a:gd fmla="*/ 0 h 79" name="T23"/>
              <a:gd fmla="*/ 2147483646 w 91" name="T24"/>
              <a:gd fmla="*/ 2147483646 h 79" name="T25"/>
              <a:gd fmla="*/ 2147483646 w 91" name="T26"/>
              <a:gd fmla="*/ 2147483646 h 79" name="T27"/>
              <a:gd fmla="*/ 2147483646 w 91" name="T28"/>
              <a:gd fmla="*/ 2147483646 h 79" name="T29"/>
              <a:gd fmla="*/ 2147483646 w 91" name="T30"/>
              <a:gd fmla="*/ 2147483646 h 79" name="T31"/>
              <a:gd fmla="*/ 2147483646 w 91" name="T32"/>
              <a:gd fmla="*/ 2147483646 h 79" name="T33"/>
              <a:gd fmla="*/ 2147483646 w 91" name="T34"/>
              <a:gd fmla="*/ 2147483646 h 79" name="T35"/>
              <a:gd fmla="*/ 2147483646 w 91" name="T36"/>
              <a:gd fmla="*/ 2147483646 h 79" name="T37"/>
              <a:gd fmla="*/ 2147483646 w 91" name="T38"/>
              <a:gd fmla="*/ 2147483646 h 79" name="T39"/>
              <a:gd fmla="*/ 2147483646 w 91" name="T40"/>
              <a:gd fmla="*/ 2147483646 h 79" name="T41"/>
              <a:gd fmla="*/ 2147483646 w 91" name="T42"/>
              <a:gd fmla="*/ 2147483646 h 79" name="T43"/>
              <a:gd fmla="*/ 2147483646 w 91" name="T44"/>
              <a:gd fmla="*/ 2147483646 h 79" name="T45"/>
              <a:gd fmla="*/ 2147483646 w 91" name="T46"/>
              <a:gd fmla="*/ 2147483646 h 79" name="T47"/>
              <a:gd fmla="*/ 2147483646 w 91" name="T48"/>
              <a:gd fmla="*/ 2147483646 h 79" name="T49"/>
              <a:gd fmla="*/ 2147483646 w 91" name="T50"/>
              <a:gd fmla="*/ 2147483646 h 79" name="T51"/>
              <a:gd fmla="*/ 2147483646 w 91" name="T52"/>
              <a:gd fmla="*/ 2147483646 h 79" name="T53"/>
              <a:gd fmla="*/ 2147483646 w 91" name="T54"/>
              <a:gd fmla="*/ 2147483646 h 79" name="T55"/>
              <a:gd fmla="*/ 2147483646 w 91" name="T56"/>
              <a:gd fmla="*/ 2147483646 h 79" name="T57"/>
              <a:gd fmla="*/ 2147483646 w 91" name="T58"/>
              <a:gd fmla="*/ 2147483646 h 79" name="T59"/>
              <a:gd fmla="*/ 2147483646 w 91" name="T60"/>
              <a:gd fmla="*/ 2147483646 h 79" name="T61"/>
              <a:gd fmla="*/ 2147483646 w 91" name="T62"/>
              <a:gd fmla="*/ 2147483646 h 79" name="T63"/>
              <a:gd fmla="*/ 2147483646 w 91" name="T64"/>
              <a:gd fmla="*/ 2147483646 h 79" name="T65"/>
              <a:gd fmla="*/ 2147483646 w 91" name="T66"/>
              <a:gd fmla="*/ 2147483646 h 79" name="T67"/>
              <a:gd fmla="*/ 0 60000 65536" name="T68"/>
              <a:gd fmla="*/ 0 60000 65536" name="T69"/>
              <a:gd fmla="*/ 0 60000 65536" name="T70"/>
              <a:gd fmla="*/ 0 60000 65536" name="T71"/>
              <a:gd fmla="*/ 0 60000 65536" name="T72"/>
              <a:gd fmla="*/ 0 60000 65536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w 91" name="T102"/>
              <a:gd fmla="*/ 0 h 79" name="T103"/>
              <a:gd fmla="*/ 91 w 91" name="T104"/>
              <a:gd fmla="*/ 79 h 79" name="T105"/>
            </a:gdLst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b="T105" l="T102" r="T104" t="T103"/>
            <a:pathLst>
              <a:path h="79" w="91">
                <a:moveTo>
                  <a:pt x="0" y="11"/>
                </a:moveTo>
                <a:cubicBezTo>
                  <a:pt x="7" y="11"/>
                  <a:pt x="7" y="11"/>
                  <a:pt x="7" y="11"/>
                </a:cubicBezTo>
                <a:cubicBezTo>
                  <a:pt x="7" y="63"/>
                  <a:pt x="7" y="63"/>
                  <a:pt x="7" y="63"/>
                </a:cubicBezTo>
                <a:cubicBezTo>
                  <a:pt x="7" y="68"/>
                  <a:pt x="12" y="73"/>
                  <a:pt x="17" y="73"/>
                </a:cubicBezTo>
                <a:cubicBezTo>
                  <a:pt x="28" y="73"/>
                  <a:pt x="28" y="73"/>
                  <a:pt x="28" y="73"/>
                </a:cubicBezTo>
                <a:cubicBezTo>
                  <a:pt x="34" y="73"/>
                  <a:pt x="39" y="68"/>
                  <a:pt x="39" y="63"/>
                </a:cubicBezTo>
                <a:cubicBezTo>
                  <a:pt x="39" y="11"/>
                  <a:pt x="39" y="11"/>
                  <a:pt x="39" y="11"/>
                </a:cubicBezTo>
                <a:cubicBezTo>
                  <a:pt x="91" y="11"/>
                  <a:pt x="91" y="11"/>
                  <a:pt x="91" y="11"/>
                </a:cubicBezTo>
                <a:cubicBezTo>
                  <a:pt x="91" y="21"/>
                  <a:pt x="91" y="21"/>
                  <a:pt x="91" y="21"/>
                </a:cubicBezTo>
                <a:cubicBezTo>
                  <a:pt x="49" y="21"/>
                  <a:pt x="49" y="21"/>
                  <a:pt x="49" y="21"/>
                </a:cubicBezTo>
                <a:cubicBezTo>
                  <a:pt x="49" y="36"/>
                  <a:pt x="49" y="36"/>
                  <a:pt x="49" y="36"/>
                </a:cubicBezTo>
                <a:cubicBezTo>
                  <a:pt x="91" y="36"/>
                  <a:pt x="91" y="36"/>
                  <a:pt x="91" y="36"/>
                </a:cubicBezTo>
                <a:cubicBezTo>
                  <a:pt x="91" y="79"/>
                  <a:pt x="91" y="79"/>
                  <a:pt x="91" y="79"/>
                </a:cubicBezTo>
                <a:cubicBezTo>
                  <a:pt x="0" y="79"/>
                  <a:pt x="0" y="79"/>
                  <a:pt x="0" y="79"/>
                </a:cubicBezTo>
                <a:cubicBezTo>
                  <a:pt x="0" y="11"/>
                  <a:pt x="0" y="11"/>
                  <a:pt x="0" y="11"/>
                </a:cubicBezTo>
                <a:close/>
                <a:moveTo>
                  <a:pt x="17" y="0"/>
                </a:moveTo>
                <a:cubicBezTo>
                  <a:pt x="14" y="0"/>
                  <a:pt x="12" y="3"/>
                  <a:pt x="12" y="6"/>
                </a:cubicBezTo>
                <a:cubicBezTo>
                  <a:pt x="12" y="63"/>
                  <a:pt x="12" y="63"/>
                  <a:pt x="12" y="63"/>
                </a:cubicBezTo>
                <a:cubicBezTo>
                  <a:pt x="12" y="66"/>
                  <a:pt x="14" y="68"/>
                  <a:pt x="17" y="68"/>
                </a:cubicBezTo>
                <a:cubicBezTo>
                  <a:pt x="28" y="68"/>
                  <a:pt x="28" y="68"/>
                  <a:pt x="28" y="68"/>
                </a:cubicBezTo>
                <a:cubicBezTo>
                  <a:pt x="31" y="68"/>
                  <a:pt x="34" y="66"/>
                  <a:pt x="34" y="63"/>
                </a:cubicBezTo>
                <a:cubicBezTo>
                  <a:pt x="34" y="6"/>
                  <a:pt x="34" y="6"/>
                  <a:pt x="34" y="6"/>
                </a:cubicBezTo>
                <a:cubicBezTo>
                  <a:pt x="34" y="3"/>
                  <a:pt x="31" y="0"/>
                  <a:pt x="28" y="0"/>
                </a:cubicBezTo>
                <a:cubicBezTo>
                  <a:pt x="17" y="0"/>
                  <a:pt x="17" y="0"/>
                  <a:pt x="17" y="0"/>
                </a:cubicBezTo>
                <a:close/>
                <a:moveTo>
                  <a:pt x="74" y="61"/>
                </a:moveTo>
                <a:cubicBezTo>
                  <a:pt x="74" y="68"/>
                  <a:pt x="74" y="68"/>
                  <a:pt x="74" y="68"/>
                </a:cubicBezTo>
                <a:cubicBezTo>
                  <a:pt x="84" y="68"/>
                  <a:pt x="84" y="68"/>
                  <a:pt x="84" y="68"/>
                </a:cubicBezTo>
                <a:cubicBezTo>
                  <a:pt x="84" y="61"/>
                  <a:pt x="84" y="61"/>
                  <a:pt x="84" y="61"/>
                </a:cubicBezTo>
                <a:cubicBezTo>
                  <a:pt x="74" y="61"/>
                  <a:pt x="74" y="61"/>
                  <a:pt x="74" y="61"/>
                </a:cubicBezTo>
                <a:close/>
                <a:moveTo>
                  <a:pt x="61" y="61"/>
                </a:moveTo>
                <a:cubicBezTo>
                  <a:pt x="61" y="68"/>
                  <a:pt x="61" y="68"/>
                  <a:pt x="61" y="68"/>
                </a:cubicBezTo>
                <a:cubicBezTo>
                  <a:pt x="71" y="68"/>
                  <a:pt x="71" y="68"/>
                  <a:pt x="71" y="68"/>
                </a:cubicBezTo>
                <a:cubicBezTo>
                  <a:pt x="71" y="61"/>
                  <a:pt x="71" y="61"/>
                  <a:pt x="71" y="61"/>
                </a:cubicBezTo>
                <a:cubicBezTo>
                  <a:pt x="61" y="61"/>
                  <a:pt x="61" y="61"/>
                  <a:pt x="61" y="61"/>
                </a:cubicBezTo>
                <a:close/>
                <a:moveTo>
                  <a:pt x="49" y="61"/>
                </a:moveTo>
                <a:cubicBezTo>
                  <a:pt x="49" y="68"/>
                  <a:pt x="49" y="68"/>
                  <a:pt x="49" y="68"/>
                </a:cubicBezTo>
                <a:cubicBezTo>
                  <a:pt x="59" y="68"/>
                  <a:pt x="59" y="68"/>
                  <a:pt x="59" y="68"/>
                </a:cubicBezTo>
                <a:cubicBezTo>
                  <a:pt x="59" y="61"/>
                  <a:pt x="59" y="61"/>
                  <a:pt x="59" y="61"/>
                </a:cubicBezTo>
                <a:cubicBezTo>
                  <a:pt x="49" y="61"/>
                  <a:pt x="49" y="61"/>
                  <a:pt x="49" y="61"/>
                </a:cubicBezTo>
                <a:close/>
                <a:moveTo>
                  <a:pt x="74" y="52"/>
                </a:moveTo>
                <a:cubicBezTo>
                  <a:pt x="74" y="59"/>
                  <a:pt x="74" y="59"/>
                  <a:pt x="74" y="59"/>
                </a:cubicBezTo>
                <a:cubicBezTo>
                  <a:pt x="84" y="59"/>
                  <a:pt x="84" y="59"/>
                  <a:pt x="84" y="59"/>
                </a:cubicBezTo>
                <a:cubicBezTo>
                  <a:pt x="84" y="52"/>
                  <a:pt x="84" y="52"/>
                  <a:pt x="84" y="52"/>
                </a:cubicBezTo>
                <a:cubicBezTo>
                  <a:pt x="74" y="52"/>
                  <a:pt x="74" y="52"/>
                  <a:pt x="74" y="52"/>
                </a:cubicBezTo>
                <a:close/>
                <a:moveTo>
                  <a:pt x="61" y="52"/>
                </a:moveTo>
                <a:cubicBezTo>
                  <a:pt x="61" y="59"/>
                  <a:pt x="61" y="59"/>
                  <a:pt x="61" y="59"/>
                </a:cubicBezTo>
                <a:cubicBezTo>
                  <a:pt x="71" y="59"/>
                  <a:pt x="71" y="59"/>
                  <a:pt x="71" y="59"/>
                </a:cubicBezTo>
                <a:cubicBezTo>
                  <a:pt x="71" y="52"/>
                  <a:pt x="71" y="52"/>
                  <a:pt x="71" y="52"/>
                </a:cubicBezTo>
                <a:cubicBezTo>
                  <a:pt x="61" y="52"/>
                  <a:pt x="61" y="52"/>
                  <a:pt x="61" y="52"/>
                </a:cubicBezTo>
                <a:close/>
                <a:moveTo>
                  <a:pt x="49" y="52"/>
                </a:moveTo>
                <a:cubicBezTo>
                  <a:pt x="49" y="59"/>
                  <a:pt x="49" y="59"/>
                  <a:pt x="49" y="59"/>
                </a:cubicBezTo>
                <a:cubicBezTo>
                  <a:pt x="58" y="59"/>
                  <a:pt x="58" y="59"/>
                  <a:pt x="58" y="59"/>
                </a:cubicBezTo>
                <a:cubicBezTo>
                  <a:pt x="58" y="52"/>
                  <a:pt x="58" y="52"/>
                  <a:pt x="58" y="52"/>
                </a:cubicBezTo>
                <a:cubicBezTo>
                  <a:pt x="49" y="52"/>
                  <a:pt x="49" y="52"/>
                  <a:pt x="49" y="52"/>
                </a:cubicBezTo>
                <a:close/>
                <a:moveTo>
                  <a:pt x="74" y="41"/>
                </a:moveTo>
                <a:cubicBezTo>
                  <a:pt x="74" y="48"/>
                  <a:pt x="74" y="48"/>
                  <a:pt x="74" y="48"/>
                </a:cubicBezTo>
                <a:cubicBezTo>
                  <a:pt x="84" y="48"/>
                  <a:pt x="84" y="48"/>
                  <a:pt x="84" y="48"/>
                </a:cubicBezTo>
                <a:cubicBezTo>
                  <a:pt x="84" y="41"/>
                  <a:pt x="84" y="41"/>
                  <a:pt x="84" y="41"/>
                </a:cubicBezTo>
                <a:cubicBezTo>
                  <a:pt x="74" y="41"/>
                  <a:pt x="74" y="41"/>
                  <a:pt x="74" y="41"/>
                </a:cubicBezTo>
                <a:close/>
                <a:moveTo>
                  <a:pt x="61" y="41"/>
                </a:moveTo>
                <a:cubicBezTo>
                  <a:pt x="61" y="48"/>
                  <a:pt x="61" y="48"/>
                  <a:pt x="61" y="48"/>
                </a:cubicBezTo>
                <a:cubicBezTo>
                  <a:pt x="71" y="48"/>
                  <a:pt x="71" y="48"/>
                  <a:pt x="71" y="48"/>
                </a:cubicBezTo>
                <a:cubicBezTo>
                  <a:pt x="71" y="41"/>
                  <a:pt x="71" y="41"/>
                  <a:pt x="71" y="41"/>
                </a:cubicBezTo>
                <a:cubicBezTo>
                  <a:pt x="61" y="41"/>
                  <a:pt x="61" y="41"/>
                  <a:pt x="61" y="41"/>
                </a:cubicBezTo>
                <a:close/>
                <a:moveTo>
                  <a:pt x="49" y="41"/>
                </a:moveTo>
                <a:cubicBezTo>
                  <a:pt x="49" y="48"/>
                  <a:pt x="49" y="48"/>
                  <a:pt x="49" y="48"/>
                </a:cubicBezTo>
                <a:cubicBezTo>
                  <a:pt x="58" y="48"/>
                  <a:pt x="58" y="48"/>
                  <a:pt x="58" y="48"/>
                </a:cubicBezTo>
                <a:cubicBezTo>
                  <a:pt x="58" y="41"/>
                  <a:pt x="58" y="41"/>
                  <a:pt x="58" y="41"/>
                </a:cubicBezTo>
                <a:lnTo>
                  <a:pt x="49" y="41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51" name="Freeform 42"/>
          <p:cNvSpPr>
            <a:spLocks noEditPoints="1"/>
          </p:cNvSpPr>
          <p:nvPr/>
        </p:nvSpPr>
        <p:spPr bwMode="auto">
          <a:xfrm>
            <a:off x="8339138" y="5811838"/>
            <a:ext cx="425450" cy="388937"/>
          </a:xfrm>
          <a:custGeom>
            <a:gdLst>
              <a:gd fmla="*/ 2147483646 w 85" name="T0"/>
              <a:gd fmla="*/ 2147483646 h 95" name="T1"/>
              <a:gd fmla="*/ 2147483646 w 85" name="T2"/>
              <a:gd fmla="*/ 2147483646 h 95" name="T3"/>
              <a:gd fmla="*/ 2147483646 w 85" name="T4"/>
              <a:gd fmla="*/ 2147483646 h 95" name="T5"/>
              <a:gd fmla="*/ 2147483646 w 85" name="T6"/>
              <a:gd fmla="*/ 2147483646 h 95" name="T7"/>
              <a:gd fmla="*/ 2147483646 w 85" name="T8"/>
              <a:gd fmla="*/ 2147483646 h 95" name="T9"/>
              <a:gd fmla="*/ 2147483646 w 85" name="T10"/>
              <a:gd fmla="*/ 2147483646 h 95" name="T11"/>
              <a:gd fmla="*/ 2147483646 w 85" name="T12"/>
              <a:gd fmla="*/ 2147483646 h 95" name="T13"/>
              <a:gd fmla="*/ 2147483646 w 85" name="T14"/>
              <a:gd fmla="*/ 0 h 95" name="T15"/>
              <a:gd fmla="*/ 2147483646 w 85" name="T16"/>
              <a:gd fmla="*/ 2147483646 h 95" name="T17"/>
              <a:gd fmla="*/ 2147483646 w 85" name="T18"/>
              <a:gd fmla="*/ 2147483646 h 95" name="T19"/>
              <a:gd fmla="*/ 0 w 85" name="T20"/>
              <a:gd fmla="*/ 2147483646 h 95" name="T21"/>
              <a:gd fmla="*/ 2147483646 w 85" name="T22"/>
              <a:gd fmla="*/ 2147483646 h 95" name="T23"/>
              <a:gd fmla="*/ 2147483646 w 85" name="T24"/>
              <a:gd fmla="*/ 2147483646 h 95" name="T25"/>
              <a:gd fmla="*/ 2147483646 w 85" name="T26"/>
              <a:gd fmla="*/ 2147483646 h 95" name="T27"/>
              <a:gd fmla="*/ 2147483646 w 85" name="T28"/>
              <a:gd fmla="*/ 2147483646 h 95" name="T29"/>
              <a:gd fmla="*/ 2147483646 w 85" name="T30"/>
              <a:gd fmla="*/ 2147483646 h 95" name="T31"/>
              <a:gd fmla="*/ 2147483646 w 85" name="T32"/>
              <a:gd fmla="*/ 2147483646 h 95" name="T33"/>
              <a:gd fmla="*/ 2147483646 w 85" name="T34"/>
              <a:gd fmla="*/ 2147483646 h 95" name="T35"/>
              <a:gd fmla="*/ 2147483646 w 85" name="T36"/>
              <a:gd fmla="*/ 2147483646 h 95" name="T37"/>
              <a:gd fmla="*/ 2147483646 w 85" name="T38"/>
              <a:gd fmla="*/ 2147483646 h 95" name="T39"/>
              <a:gd fmla="*/ 2147483646 w 85" name="T40"/>
              <a:gd fmla="*/ 2147483646 h 95" name="T41"/>
              <a:gd fmla="*/ 2147483646 w 85" name="T42"/>
              <a:gd fmla="*/ 2147483646 h 95" name="T43"/>
              <a:gd fmla="*/ 2147483646 w 85" name="T44"/>
              <a:gd fmla="*/ 2147483646 h 95" name="T45"/>
              <a:gd fmla="*/ 2147483646 w 85" name="T46"/>
              <a:gd fmla="*/ 2147483646 h 95" name="T47"/>
              <a:gd fmla="*/ 2147483646 w 85" name="T48"/>
              <a:gd fmla="*/ 2147483646 h 95" name="T49"/>
              <a:gd fmla="*/ 2147483646 w 85" name="T50"/>
              <a:gd fmla="*/ 2147483646 h 95" name="T51"/>
              <a:gd fmla="*/ 2147483646 w 85" name="T52"/>
              <a:gd fmla="*/ 2147483646 h 95" name="T53"/>
              <a:gd fmla="*/ 2147483646 w 85" name="T54"/>
              <a:gd fmla="*/ 2147483646 h 95" name="T55"/>
              <a:gd fmla="*/ 2147483646 w 85" name="T56"/>
              <a:gd fmla="*/ 2147483646 h 95" name="T57"/>
              <a:gd fmla="*/ 2147483646 w 85" name="T58"/>
              <a:gd fmla="*/ 2147483646 h 95" name="T59"/>
              <a:gd fmla="*/ 2147483646 w 85" name="T60"/>
              <a:gd fmla="*/ 2147483646 h 95" name="T61"/>
              <a:gd fmla="*/ 2147483646 w 85" name="T62"/>
              <a:gd fmla="*/ 2147483646 h 95" name="T63"/>
              <a:gd fmla="*/ 2147483646 w 85" name="T64"/>
              <a:gd fmla="*/ 2147483646 h 95" name="T65"/>
              <a:gd fmla="*/ 2147483646 w 85" name="T66"/>
              <a:gd fmla="*/ 2147483646 h 95" name="T67"/>
              <a:gd fmla="*/ 2147483646 w 85" name="T68"/>
              <a:gd fmla="*/ 2147483646 h 95" name="T69"/>
              <a:gd fmla="*/ 2147483646 w 85" name="T70"/>
              <a:gd fmla="*/ 2147483646 h 95" name="T71"/>
              <a:gd fmla="*/ 2147483646 w 85" name="T72"/>
              <a:gd fmla="*/ 2147483646 h 95" name="T73"/>
              <a:gd fmla="*/ 2147483646 w 85" name="T74"/>
              <a:gd fmla="*/ 2147483646 h 95" name="T75"/>
              <a:gd fmla="*/ 2147483646 w 85" name="T76"/>
              <a:gd fmla="*/ 2147483646 h 95" name="T77"/>
              <a:gd fmla="*/ 2147483646 w 85" name="T78"/>
              <a:gd fmla="*/ 2147483646 h 95" name="T79"/>
              <a:gd fmla="*/ 2147483646 w 85" name="T80"/>
              <a:gd fmla="*/ 2147483646 h 95" name="T81"/>
              <a:gd fmla="*/ 2147483646 w 85" name="T82"/>
              <a:gd fmla="*/ 2147483646 h 95" name="T83"/>
              <a:gd fmla="*/ 2147483646 w 85" name="T84"/>
              <a:gd fmla="*/ 2147483646 h 95" name="T85"/>
              <a:gd fmla="*/ 2147483646 w 85" name="T86"/>
              <a:gd fmla="*/ 2147483646 h 95" name="T87"/>
              <a:gd fmla="*/ 2147483646 w 85" name="T88"/>
              <a:gd fmla="*/ 2147483646 h 95" name="T89"/>
              <a:gd fmla="*/ 2147483646 w 85" name="T90"/>
              <a:gd fmla="*/ 2147483646 h 95" name="T91"/>
              <a:gd fmla="*/ 2147483646 w 85" name="T92"/>
              <a:gd fmla="*/ 2147483646 h 95" name="T93"/>
              <a:gd fmla="*/ 2147483646 w 85" name="T94"/>
              <a:gd fmla="*/ 2147483646 h 95" name="T95"/>
              <a:gd fmla="*/ 2147483646 w 85" name="T96"/>
              <a:gd fmla="*/ 2147483646 h 95" name="T97"/>
              <a:gd fmla="*/ 2147483646 w 85" name="T98"/>
              <a:gd fmla="*/ 2147483646 h 95" name="T99"/>
              <a:gd fmla="*/ 2147483646 w 85" name="T100"/>
              <a:gd fmla="*/ 2147483646 h 95" name="T101"/>
              <a:gd fmla="*/ 2147483646 w 85" name="T102"/>
              <a:gd fmla="*/ 2147483646 h 95" name="T103"/>
              <a:gd fmla="*/ 2147483646 w 85" name="T104"/>
              <a:gd fmla="*/ 2147483646 h 95" name="T105"/>
              <a:gd fmla="*/ 2147483646 w 85" name="T106"/>
              <a:gd fmla="*/ 2147483646 h 95" name="T107"/>
              <a:gd fmla="*/ 2147483646 w 85" name="T108"/>
              <a:gd fmla="*/ 2147483646 h 95" name="T109"/>
              <a:gd fmla="*/ 2147483646 w 85" name="T110"/>
              <a:gd fmla="*/ 2147483646 h 95" name="T111"/>
              <a:gd fmla="*/ 2147483646 w 85" name="T112"/>
              <a:gd fmla="*/ 2147483646 h 95" name="T113"/>
              <a:gd fmla="*/ 2147483646 w 85" name="T114"/>
              <a:gd fmla="*/ 2147483646 h 95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w 85" name="T174"/>
              <a:gd fmla="*/ 0 h 95" name="T175"/>
              <a:gd fmla="*/ 85 w 85" name="T176"/>
              <a:gd fmla="*/ 95 h 95" name="T177"/>
            </a:gdLst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b="T177" l="T174" r="T176" t="T175"/>
            <a:pathLst>
              <a:path h="95" w="85">
                <a:moveTo>
                  <a:pt x="0" y="18"/>
                </a:moveTo>
                <a:cubicBezTo>
                  <a:pt x="18" y="18"/>
                  <a:pt x="18" y="18"/>
                  <a:pt x="18" y="18"/>
                </a:cubicBezTo>
                <a:cubicBezTo>
                  <a:pt x="18" y="26"/>
                  <a:pt x="18" y="26"/>
                  <a:pt x="18" y="26"/>
                </a:cubicBezTo>
                <a:cubicBezTo>
                  <a:pt x="7" y="26"/>
                  <a:pt x="7" y="26"/>
                  <a:pt x="7" y="26"/>
                </a:cubicBezTo>
                <a:cubicBezTo>
                  <a:pt x="7" y="57"/>
                  <a:pt x="7" y="57"/>
                  <a:pt x="7" y="57"/>
                </a:cubicBezTo>
                <a:cubicBezTo>
                  <a:pt x="39" y="57"/>
                  <a:pt x="39" y="57"/>
                  <a:pt x="39" y="57"/>
                </a:cubicBezTo>
                <a:cubicBezTo>
                  <a:pt x="39" y="40"/>
                  <a:pt x="39" y="40"/>
                  <a:pt x="39" y="40"/>
                </a:cubicBezTo>
                <a:cubicBezTo>
                  <a:pt x="37" y="40"/>
                  <a:pt x="37" y="40"/>
                  <a:pt x="37" y="40"/>
                </a:cubicBezTo>
                <a:cubicBezTo>
                  <a:pt x="22" y="51"/>
                  <a:pt x="22" y="51"/>
                  <a:pt x="22" y="51"/>
                </a:cubicBezTo>
                <a:cubicBezTo>
                  <a:pt x="27" y="40"/>
                  <a:pt x="27" y="40"/>
                  <a:pt x="27" y="40"/>
                </a:cubicBezTo>
                <a:cubicBezTo>
                  <a:pt x="22" y="40"/>
                  <a:pt x="22" y="40"/>
                  <a:pt x="22" y="40"/>
                </a:cubicBezTo>
                <a:cubicBezTo>
                  <a:pt x="22" y="30"/>
                  <a:pt x="22" y="30"/>
                  <a:pt x="22" y="30"/>
                </a:cubicBezTo>
                <a:cubicBezTo>
                  <a:pt x="22" y="26"/>
                  <a:pt x="22" y="26"/>
                  <a:pt x="22" y="26"/>
                </a:cubicBezTo>
                <a:cubicBezTo>
                  <a:pt x="22" y="18"/>
                  <a:pt x="22" y="18"/>
                  <a:pt x="22" y="18"/>
                </a:cubicBezTo>
                <a:cubicBezTo>
                  <a:pt x="22" y="16"/>
                  <a:pt x="22" y="16"/>
                  <a:pt x="22" y="16"/>
                </a:cubicBezTo>
                <a:cubicBezTo>
                  <a:pt x="22" y="0"/>
                  <a:pt x="22" y="0"/>
                  <a:pt x="22" y="0"/>
                </a:cubicBezTo>
                <a:cubicBezTo>
                  <a:pt x="85" y="0"/>
                  <a:pt x="85" y="0"/>
                  <a:pt x="85" y="0"/>
                </a:cubicBezTo>
                <a:cubicBezTo>
                  <a:pt x="85" y="40"/>
                  <a:pt x="85" y="40"/>
                  <a:pt x="85" y="40"/>
                </a:cubicBezTo>
                <a:cubicBezTo>
                  <a:pt x="46" y="40"/>
                  <a:pt x="46" y="40"/>
                  <a:pt x="46" y="40"/>
                </a:cubicBezTo>
                <a:cubicBezTo>
                  <a:pt x="46" y="95"/>
                  <a:pt x="46" y="95"/>
                  <a:pt x="46" y="95"/>
                </a:cubicBezTo>
                <a:cubicBezTo>
                  <a:pt x="0" y="95"/>
                  <a:pt x="0" y="95"/>
                  <a:pt x="0" y="95"/>
                </a:cubicBezTo>
                <a:cubicBezTo>
                  <a:pt x="0" y="18"/>
                  <a:pt x="0" y="18"/>
                  <a:pt x="0" y="18"/>
                </a:cubicBezTo>
                <a:close/>
                <a:moveTo>
                  <a:pt x="31" y="22"/>
                </a:moveTo>
                <a:cubicBezTo>
                  <a:pt x="31" y="28"/>
                  <a:pt x="31" y="28"/>
                  <a:pt x="31" y="28"/>
                </a:cubicBezTo>
                <a:cubicBezTo>
                  <a:pt x="31" y="31"/>
                  <a:pt x="33" y="32"/>
                  <a:pt x="37" y="32"/>
                </a:cubicBezTo>
                <a:cubicBezTo>
                  <a:pt x="41" y="32"/>
                  <a:pt x="43" y="31"/>
                  <a:pt x="43" y="27"/>
                </a:cubicBezTo>
                <a:cubicBezTo>
                  <a:pt x="43" y="24"/>
                  <a:pt x="43" y="24"/>
                  <a:pt x="43" y="24"/>
                </a:cubicBezTo>
                <a:cubicBezTo>
                  <a:pt x="43" y="23"/>
                  <a:pt x="43" y="22"/>
                  <a:pt x="42" y="21"/>
                </a:cubicBezTo>
                <a:cubicBezTo>
                  <a:pt x="42" y="20"/>
                  <a:pt x="40" y="19"/>
                  <a:pt x="38" y="17"/>
                </a:cubicBezTo>
                <a:cubicBezTo>
                  <a:pt x="37" y="15"/>
                  <a:pt x="36" y="14"/>
                  <a:pt x="36" y="13"/>
                </a:cubicBezTo>
                <a:cubicBezTo>
                  <a:pt x="36" y="12"/>
                  <a:pt x="36" y="12"/>
                  <a:pt x="36" y="12"/>
                </a:cubicBezTo>
                <a:cubicBezTo>
                  <a:pt x="36" y="11"/>
                  <a:pt x="36" y="10"/>
                  <a:pt x="37" y="10"/>
                </a:cubicBezTo>
                <a:cubicBezTo>
                  <a:pt x="38" y="10"/>
                  <a:pt x="38" y="11"/>
                  <a:pt x="38" y="11"/>
                </a:cubicBezTo>
                <a:cubicBezTo>
                  <a:pt x="38" y="16"/>
                  <a:pt x="38" y="16"/>
                  <a:pt x="38" y="16"/>
                </a:cubicBezTo>
                <a:cubicBezTo>
                  <a:pt x="43" y="16"/>
                  <a:pt x="43" y="16"/>
                  <a:pt x="43" y="16"/>
                </a:cubicBezTo>
                <a:cubicBezTo>
                  <a:pt x="43" y="11"/>
                  <a:pt x="43" y="11"/>
                  <a:pt x="43" y="11"/>
                </a:cubicBezTo>
                <a:cubicBezTo>
                  <a:pt x="43" y="8"/>
                  <a:pt x="41" y="7"/>
                  <a:pt x="37" y="7"/>
                </a:cubicBezTo>
                <a:cubicBezTo>
                  <a:pt x="33" y="7"/>
                  <a:pt x="31" y="9"/>
                  <a:pt x="31" y="12"/>
                </a:cubicBezTo>
                <a:cubicBezTo>
                  <a:pt x="31" y="15"/>
                  <a:pt x="31" y="15"/>
                  <a:pt x="31" y="15"/>
                </a:cubicBezTo>
                <a:cubicBezTo>
                  <a:pt x="31" y="16"/>
                  <a:pt x="31" y="16"/>
                  <a:pt x="32" y="17"/>
                </a:cubicBezTo>
                <a:cubicBezTo>
                  <a:pt x="32" y="18"/>
                  <a:pt x="34" y="19"/>
                  <a:pt x="36" y="22"/>
                </a:cubicBezTo>
                <a:cubicBezTo>
                  <a:pt x="37" y="23"/>
                  <a:pt x="38" y="24"/>
                  <a:pt x="38" y="25"/>
                </a:cubicBezTo>
                <a:cubicBezTo>
                  <a:pt x="38" y="28"/>
                  <a:pt x="38" y="28"/>
                  <a:pt x="38" y="28"/>
                </a:cubicBezTo>
                <a:cubicBezTo>
                  <a:pt x="38" y="28"/>
                  <a:pt x="37" y="29"/>
                  <a:pt x="37" y="29"/>
                </a:cubicBezTo>
                <a:cubicBezTo>
                  <a:pt x="36" y="29"/>
                  <a:pt x="36" y="28"/>
                  <a:pt x="36" y="28"/>
                </a:cubicBezTo>
                <a:cubicBezTo>
                  <a:pt x="36" y="22"/>
                  <a:pt x="36" y="22"/>
                  <a:pt x="36" y="22"/>
                </a:cubicBezTo>
                <a:cubicBezTo>
                  <a:pt x="31" y="22"/>
                  <a:pt x="31" y="22"/>
                  <a:pt x="31" y="22"/>
                </a:cubicBezTo>
                <a:close/>
                <a:moveTo>
                  <a:pt x="64" y="32"/>
                </a:moveTo>
                <a:cubicBezTo>
                  <a:pt x="64" y="7"/>
                  <a:pt x="64" y="7"/>
                  <a:pt x="64" y="7"/>
                </a:cubicBezTo>
                <a:cubicBezTo>
                  <a:pt x="56" y="7"/>
                  <a:pt x="56" y="7"/>
                  <a:pt x="56" y="7"/>
                </a:cubicBezTo>
                <a:cubicBezTo>
                  <a:pt x="54" y="20"/>
                  <a:pt x="54" y="20"/>
                  <a:pt x="54" y="20"/>
                </a:cubicBezTo>
                <a:cubicBezTo>
                  <a:pt x="52" y="7"/>
                  <a:pt x="52" y="7"/>
                  <a:pt x="52" y="7"/>
                </a:cubicBezTo>
                <a:cubicBezTo>
                  <a:pt x="45" y="7"/>
                  <a:pt x="45" y="7"/>
                  <a:pt x="45" y="7"/>
                </a:cubicBezTo>
                <a:cubicBezTo>
                  <a:pt x="45" y="32"/>
                  <a:pt x="45" y="32"/>
                  <a:pt x="45" y="32"/>
                </a:cubicBezTo>
                <a:cubicBezTo>
                  <a:pt x="49" y="32"/>
                  <a:pt x="49" y="32"/>
                  <a:pt x="49" y="32"/>
                </a:cubicBezTo>
                <a:cubicBezTo>
                  <a:pt x="49" y="18"/>
                  <a:pt x="49" y="18"/>
                  <a:pt x="49" y="18"/>
                </a:cubicBezTo>
                <a:cubicBezTo>
                  <a:pt x="52" y="32"/>
                  <a:pt x="52" y="32"/>
                  <a:pt x="52" y="32"/>
                </a:cubicBezTo>
                <a:cubicBezTo>
                  <a:pt x="56" y="32"/>
                  <a:pt x="56" y="32"/>
                  <a:pt x="56" y="32"/>
                </a:cubicBezTo>
                <a:cubicBezTo>
                  <a:pt x="59" y="18"/>
                  <a:pt x="59" y="18"/>
                  <a:pt x="59" y="18"/>
                </a:cubicBezTo>
                <a:cubicBezTo>
                  <a:pt x="59" y="32"/>
                  <a:pt x="59" y="32"/>
                  <a:pt x="59" y="32"/>
                </a:cubicBezTo>
                <a:cubicBezTo>
                  <a:pt x="64" y="32"/>
                  <a:pt x="64" y="32"/>
                  <a:pt x="64" y="32"/>
                </a:cubicBezTo>
                <a:close/>
                <a:moveTo>
                  <a:pt x="65" y="22"/>
                </a:moveTo>
                <a:cubicBezTo>
                  <a:pt x="65" y="28"/>
                  <a:pt x="65" y="28"/>
                  <a:pt x="65" y="28"/>
                </a:cubicBezTo>
                <a:cubicBezTo>
                  <a:pt x="65" y="31"/>
                  <a:pt x="67" y="32"/>
                  <a:pt x="71" y="32"/>
                </a:cubicBezTo>
                <a:cubicBezTo>
                  <a:pt x="75" y="32"/>
                  <a:pt x="77" y="31"/>
                  <a:pt x="77" y="27"/>
                </a:cubicBezTo>
                <a:cubicBezTo>
                  <a:pt x="77" y="24"/>
                  <a:pt x="77" y="24"/>
                  <a:pt x="77" y="24"/>
                </a:cubicBezTo>
                <a:cubicBezTo>
                  <a:pt x="77" y="23"/>
                  <a:pt x="77" y="22"/>
                  <a:pt x="76" y="21"/>
                </a:cubicBezTo>
                <a:cubicBezTo>
                  <a:pt x="76" y="20"/>
                  <a:pt x="74" y="19"/>
                  <a:pt x="72" y="17"/>
                </a:cubicBezTo>
                <a:cubicBezTo>
                  <a:pt x="71" y="15"/>
                  <a:pt x="70" y="14"/>
                  <a:pt x="70" y="13"/>
                </a:cubicBezTo>
                <a:cubicBezTo>
                  <a:pt x="70" y="12"/>
                  <a:pt x="70" y="12"/>
                  <a:pt x="70" y="12"/>
                </a:cubicBezTo>
                <a:cubicBezTo>
                  <a:pt x="70" y="11"/>
                  <a:pt x="70" y="10"/>
                  <a:pt x="71" y="10"/>
                </a:cubicBezTo>
                <a:cubicBezTo>
                  <a:pt x="72" y="10"/>
                  <a:pt x="72" y="11"/>
                  <a:pt x="72" y="11"/>
                </a:cubicBezTo>
                <a:cubicBezTo>
                  <a:pt x="72" y="16"/>
                  <a:pt x="72" y="16"/>
                  <a:pt x="72" y="16"/>
                </a:cubicBezTo>
                <a:cubicBezTo>
                  <a:pt x="77" y="16"/>
                  <a:pt x="77" y="16"/>
                  <a:pt x="77" y="16"/>
                </a:cubicBezTo>
                <a:cubicBezTo>
                  <a:pt x="77" y="11"/>
                  <a:pt x="77" y="11"/>
                  <a:pt x="77" y="11"/>
                </a:cubicBezTo>
                <a:cubicBezTo>
                  <a:pt x="77" y="8"/>
                  <a:pt x="75" y="7"/>
                  <a:pt x="71" y="7"/>
                </a:cubicBezTo>
                <a:cubicBezTo>
                  <a:pt x="67" y="7"/>
                  <a:pt x="65" y="9"/>
                  <a:pt x="65" y="12"/>
                </a:cubicBezTo>
                <a:cubicBezTo>
                  <a:pt x="65" y="15"/>
                  <a:pt x="65" y="15"/>
                  <a:pt x="65" y="15"/>
                </a:cubicBezTo>
                <a:cubicBezTo>
                  <a:pt x="65" y="16"/>
                  <a:pt x="65" y="16"/>
                  <a:pt x="66" y="17"/>
                </a:cubicBezTo>
                <a:cubicBezTo>
                  <a:pt x="66" y="18"/>
                  <a:pt x="68" y="19"/>
                  <a:pt x="70" y="22"/>
                </a:cubicBezTo>
                <a:cubicBezTo>
                  <a:pt x="71" y="23"/>
                  <a:pt x="72" y="24"/>
                  <a:pt x="72" y="25"/>
                </a:cubicBezTo>
                <a:cubicBezTo>
                  <a:pt x="72" y="28"/>
                  <a:pt x="72" y="28"/>
                  <a:pt x="72" y="28"/>
                </a:cubicBezTo>
                <a:cubicBezTo>
                  <a:pt x="72" y="28"/>
                  <a:pt x="71" y="29"/>
                  <a:pt x="71" y="29"/>
                </a:cubicBezTo>
                <a:cubicBezTo>
                  <a:pt x="70" y="29"/>
                  <a:pt x="70" y="28"/>
                  <a:pt x="70" y="28"/>
                </a:cubicBezTo>
                <a:cubicBezTo>
                  <a:pt x="70" y="22"/>
                  <a:pt x="70" y="22"/>
                  <a:pt x="70" y="22"/>
                </a:cubicBezTo>
                <a:cubicBezTo>
                  <a:pt x="65" y="22"/>
                  <a:pt x="65" y="22"/>
                  <a:pt x="65" y="22"/>
                </a:cubicBezTo>
                <a:close/>
                <a:moveTo>
                  <a:pt x="7" y="62"/>
                </a:moveTo>
                <a:cubicBezTo>
                  <a:pt x="7" y="68"/>
                  <a:pt x="7" y="68"/>
                  <a:pt x="7" y="68"/>
                </a:cubicBezTo>
                <a:cubicBezTo>
                  <a:pt x="20" y="68"/>
                  <a:pt x="20" y="68"/>
                  <a:pt x="20" y="68"/>
                </a:cubicBezTo>
                <a:cubicBezTo>
                  <a:pt x="20" y="62"/>
                  <a:pt x="20" y="62"/>
                  <a:pt x="20" y="62"/>
                </a:cubicBezTo>
                <a:cubicBezTo>
                  <a:pt x="7" y="62"/>
                  <a:pt x="7" y="62"/>
                  <a:pt x="7" y="62"/>
                </a:cubicBezTo>
                <a:close/>
                <a:moveTo>
                  <a:pt x="26" y="62"/>
                </a:moveTo>
                <a:cubicBezTo>
                  <a:pt x="26" y="68"/>
                  <a:pt x="26" y="68"/>
                  <a:pt x="26" y="68"/>
                </a:cubicBezTo>
                <a:cubicBezTo>
                  <a:pt x="39" y="68"/>
                  <a:pt x="39" y="68"/>
                  <a:pt x="39" y="68"/>
                </a:cubicBezTo>
                <a:cubicBezTo>
                  <a:pt x="39" y="62"/>
                  <a:pt x="39" y="62"/>
                  <a:pt x="39" y="62"/>
                </a:cubicBezTo>
                <a:cubicBezTo>
                  <a:pt x="26" y="62"/>
                  <a:pt x="26" y="62"/>
                  <a:pt x="26" y="62"/>
                </a:cubicBezTo>
                <a:close/>
                <a:moveTo>
                  <a:pt x="7" y="73"/>
                </a:moveTo>
                <a:cubicBezTo>
                  <a:pt x="7" y="79"/>
                  <a:pt x="7" y="79"/>
                  <a:pt x="7" y="79"/>
                </a:cubicBezTo>
                <a:cubicBezTo>
                  <a:pt x="20" y="79"/>
                  <a:pt x="20" y="79"/>
                  <a:pt x="20" y="79"/>
                </a:cubicBezTo>
                <a:cubicBezTo>
                  <a:pt x="20" y="73"/>
                  <a:pt x="20" y="73"/>
                  <a:pt x="20" y="73"/>
                </a:cubicBezTo>
                <a:cubicBezTo>
                  <a:pt x="7" y="73"/>
                  <a:pt x="7" y="73"/>
                  <a:pt x="7" y="73"/>
                </a:cubicBezTo>
                <a:close/>
                <a:moveTo>
                  <a:pt x="26" y="73"/>
                </a:moveTo>
                <a:cubicBezTo>
                  <a:pt x="26" y="79"/>
                  <a:pt x="26" y="79"/>
                  <a:pt x="26" y="79"/>
                </a:cubicBezTo>
                <a:cubicBezTo>
                  <a:pt x="39" y="79"/>
                  <a:pt x="39" y="79"/>
                  <a:pt x="39" y="79"/>
                </a:cubicBezTo>
                <a:cubicBezTo>
                  <a:pt x="39" y="73"/>
                  <a:pt x="39" y="73"/>
                  <a:pt x="39" y="73"/>
                </a:cubicBezTo>
                <a:cubicBezTo>
                  <a:pt x="26" y="73"/>
                  <a:pt x="26" y="73"/>
                  <a:pt x="26" y="73"/>
                </a:cubicBezTo>
                <a:close/>
                <a:moveTo>
                  <a:pt x="7" y="83"/>
                </a:moveTo>
                <a:cubicBezTo>
                  <a:pt x="7" y="89"/>
                  <a:pt x="7" y="89"/>
                  <a:pt x="7" y="89"/>
                </a:cubicBezTo>
                <a:cubicBezTo>
                  <a:pt x="20" y="89"/>
                  <a:pt x="20" y="89"/>
                  <a:pt x="20" y="89"/>
                </a:cubicBezTo>
                <a:cubicBezTo>
                  <a:pt x="20" y="83"/>
                  <a:pt x="20" y="83"/>
                  <a:pt x="20" y="83"/>
                </a:cubicBezTo>
                <a:cubicBezTo>
                  <a:pt x="7" y="83"/>
                  <a:pt x="7" y="83"/>
                  <a:pt x="7" y="83"/>
                </a:cubicBezTo>
                <a:close/>
                <a:moveTo>
                  <a:pt x="26" y="83"/>
                </a:moveTo>
                <a:cubicBezTo>
                  <a:pt x="26" y="89"/>
                  <a:pt x="26" y="89"/>
                  <a:pt x="26" y="89"/>
                </a:cubicBezTo>
                <a:cubicBezTo>
                  <a:pt x="39" y="89"/>
                  <a:pt x="39" y="89"/>
                  <a:pt x="39" y="89"/>
                </a:cubicBezTo>
                <a:cubicBezTo>
                  <a:pt x="39" y="83"/>
                  <a:pt x="39" y="83"/>
                  <a:pt x="39" y="83"/>
                </a:cubicBezTo>
                <a:lnTo>
                  <a:pt x="26" y="83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52" name="Freeform 43"/>
          <p:cNvSpPr>
            <a:spLocks noEditPoints="1"/>
          </p:cNvSpPr>
          <p:nvPr/>
        </p:nvSpPr>
        <p:spPr bwMode="auto">
          <a:xfrm>
            <a:off x="7429500" y="5775325"/>
            <a:ext cx="447675" cy="419100"/>
          </a:xfrm>
          <a:custGeom>
            <a:gdLst>
              <a:gd fmla="*/ 2147483646 w 90" name="T0"/>
              <a:gd fmla="*/ 2147483646 h 102" name="T1"/>
              <a:gd fmla="*/ 2147483646 w 90" name="T2"/>
              <a:gd fmla="*/ 2147483646 h 102" name="T3"/>
              <a:gd fmla="*/ 2147483646 w 90" name="T4"/>
              <a:gd fmla="*/ 2147483646 h 102" name="T5"/>
              <a:gd fmla="*/ 2147483646 w 90" name="T6"/>
              <a:gd fmla="*/ 2147483646 h 102" name="T7"/>
              <a:gd fmla="*/ 2147483646 w 90" name="T8"/>
              <a:gd fmla="*/ 2147483646 h 102" name="T9"/>
              <a:gd fmla="*/ 2147483646 w 90" name="T10"/>
              <a:gd fmla="*/ 2147483646 h 102" name="T11"/>
              <a:gd fmla="*/ 2147483646 w 90" name="T12"/>
              <a:gd fmla="*/ 2147483646 h 102" name="T13"/>
              <a:gd fmla="*/ 2147483646 w 90" name="T14"/>
              <a:gd fmla="*/ 2147483646 h 102" name="T15"/>
              <a:gd fmla="*/ 2147483646 w 90" name="T16"/>
              <a:gd fmla="*/ 2147483646 h 102" name="T17"/>
              <a:gd fmla="*/ 0 w 90" name="T18"/>
              <a:gd fmla="*/ 2147483646 h 102" name="T19"/>
              <a:gd fmla="*/ 0 w 90" name="T20"/>
              <a:gd fmla="*/ 2147483646 h 102" name="T21"/>
              <a:gd fmla="*/ 0 w 90" name="T22"/>
              <a:gd fmla="*/ 2147483646 h 102" name="T23"/>
              <a:gd fmla="*/ 2147483646 w 90" name="T24"/>
              <a:gd fmla="*/ 2147483646 h 102" name="T25"/>
              <a:gd fmla="*/ 2147483646 w 90" name="T26"/>
              <a:gd fmla="*/ 2147483646 h 102" name="T27"/>
              <a:gd fmla="*/ 2147483646 w 90" name="T28"/>
              <a:gd fmla="*/ 2147483646 h 102" name="T29"/>
              <a:gd fmla="*/ 2147483646 w 90" name="T30"/>
              <a:gd fmla="*/ 2147483646 h 102" name="T31"/>
              <a:gd fmla="*/ 2147483646 w 90" name="T32"/>
              <a:gd fmla="*/ 2147483646 h 102" name="T33"/>
              <a:gd fmla="*/ 2147483646 w 90" name="T34"/>
              <a:gd fmla="*/ 2147483646 h 102" name="T35"/>
              <a:gd fmla="*/ 2147483646 w 90" name="T36"/>
              <a:gd fmla="*/ 0 h 102" name="T37"/>
              <a:gd fmla="*/ 2147483646 w 90" name="T38"/>
              <a:gd fmla="*/ 2147483646 h 102" name="T39"/>
              <a:gd fmla="*/ 2147483646 w 90" name="T40"/>
              <a:gd fmla="*/ 2147483646 h 102" name="T41"/>
              <a:gd fmla="*/ 2147483646 w 90" name="T42"/>
              <a:gd fmla="*/ 2147483646 h 102" name="T43"/>
              <a:gd fmla="*/ 2147483646 w 90" name="T44"/>
              <a:gd fmla="*/ 2147483646 h 102" name="T45"/>
              <a:gd fmla="*/ 2147483646 w 90" name="T46"/>
              <a:gd fmla="*/ 2147483646 h 102" name="T47"/>
              <a:gd fmla="*/ 2147483646 w 90" name="T48"/>
              <a:gd fmla="*/ 2147483646 h 102" name="T49"/>
              <a:gd fmla="*/ 2147483646 w 90" name="T50"/>
              <a:gd fmla="*/ 2147483646 h 102" name="T51"/>
              <a:gd fmla="*/ 2147483646 w 90" name="T52"/>
              <a:gd fmla="*/ 2147483646 h 102" name="T53"/>
              <a:gd fmla="*/ 2147483646 w 90" name="T54"/>
              <a:gd fmla="*/ 2147483646 h 102" name="T55"/>
              <a:gd fmla="*/ 2147483646 w 90" name="T56"/>
              <a:gd fmla="*/ 2147483646 h 102" name="T57"/>
              <a:gd fmla="*/ 2147483646 w 90" name="T58"/>
              <a:gd fmla="*/ 2147483646 h 102" name="T59"/>
              <a:gd fmla="*/ 2147483646 w 90" name="T60"/>
              <a:gd fmla="*/ 2147483646 h 102" name="T61"/>
              <a:gd fmla="*/ 2147483646 w 90" name="T62"/>
              <a:gd fmla="*/ 2147483646 h 102" name="T63"/>
              <a:gd fmla="*/ 2147483646 w 90" name="T64"/>
              <a:gd fmla="*/ 2147483646 h 102" name="T65"/>
              <a:gd fmla="*/ 2147483646 w 90" name="T66"/>
              <a:gd fmla="*/ 2147483646 h 102" name="T67"/>
              <a:gd fmla="*/ 2147483646 w 90" name="T68"/>
              <a:gd fmla="*/ 2147483646 h 102" name="T69"/>
              <a:gd fmla="*/ 2147483646 w 90" name="T70"/>
              <a:gd fmla="*/ 2147483646 h 102" name="T71"/>
              <a:gd fmla="*/ 2147483646 w 90" name="T72"/>
              <a:gd fmla="*/ 2147483646 h 102" name="T73"/>
              <a:gd fmla="*/ 2147483646 w 90" name="T74"/>
              <a:gd fmla="*/ 2147483646 h 102" name="T75"/>
              <a:gd fmla="*/ 2147483646 w 90" name="T76"/>
              <a:gd fmla="*/ 2147483646 h 102" name="T77"/>
              <a:gd fmla="*/ 2147483646 w 90" name="T78"/>
              <a:gd fmla="*/ 2147483646 h 102" name="T79"/>
              <a:gd fmla="*/ 2147483646 w 90" name="T80"/>
              <a:gd fmla="*/ 2147483646 h 102" name="T81"/>
              <a:gd fmla="*/ 2147483646 w 90" name="T82"/>
              <a:gd fmla="*/ 2147483646 h 102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w 90" name="T126"/>
              <a:gd fmla="*/ 0 h 102" name="T127"/>
              <a:gd fmla="*/ 90 w 90" name="T128"/>
              <a:gd fmla="*/ 102 h 102" name="T129"/>
            </a:gdLst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b="T129" l="T126" r="T128" t="T127"/>
            <a:pathLst>
              <a:path h="102" w="90">
                <a:moveTo>
                  <a:pt x="14" y="40"/>
                </a:moveTo>
                <a:cubicBezTo>
                  <a:pt x="65" y="40"/>
                  <a:pt x="65" y="40"/>
                  <a:pt x="65" y="40"/>
                </a:cubicBezTo>
                <a:cubicBezTo>
                  <a:pt x="72" y="40"/>
                  <a:pt x="79" y="47"/>
                  <a:pt x="79" y="54"/>
                </a:cubicBezTo>
                <a:cubicBezTo>
                  <a:pt x="79" y="63"/>
                  <a:pt x="79" y="63"/>
                  <a:pt x="79" y="63"/>
                </a:cubicBezTo>
                <a:cubicBezTo>
                  <a:pt x="44" y="63"/>
                  <a:pt x="44" y="63"/>
                  <a:pt x="44" y="63"/>
                </a:cubicBezTo>
                <a:cubicBezTo>
                  <a:pt x="44" y="81"/>
                  <a:pt x="44" y="81"/>
                  <a:pt x="44" y="81"/>
                </a:cubicBezTo>
                <a:cubicBezTo>
                  <a:pt x="79" y="81"/>
                  <a:pt x="79" y="81"/>
                  <a:pt x="79" y="81"/>
                </a:cubicBezTo>
                <a:cubicBezTo>
                  <a:pt x="79" y="89"/>
                  <a:pt x="79" y="89"/>
                  <a:pt x="79" y="89"/>
                </a:cubicBezTo>
                <a:cubicBezTo>
                  <a:pt x="79" y="96"/>
                  <a:pt x="72" y="102"/>
                  <a:pt x="65" y="102"/>
                </a:cubicBezTo>
                <a:cubicBezTo>
                  <a:pt x="0" y="102"/>
                  <a:pt x="0" y="102"/>
                  <a:pt x="0" y="102"/>
                </a:cubicBezTo>
                <a:cubicBezTo>
                  <a:pt x="0" y="36"/>
                  <a:pt x="0" y="36"/>
                  <a:pt x="0" y="36"/>
                </a:cubicBezTo>
                <a:cubicBezTo>
                  <a:pt x="0" y="36"/>
                  <a:pt x="0" y="35"/>
                  <a:pt x="0" y="35"/>
                </a:cubicBezTo>
                <a:cubicBezTo>
                  <a:pt x="0" y="33"/>
                  <a:pt x="0" y="30"/>
                  <a:pt x="1" y="28"/>
                </a:cubicBezTo>
                <a:cubicBezTo>
                  <a:pt x="3" y="24"/>
                  <a:pt x="5" y="22"/>
                  <a:pt x="7" y="20"/>
                </a:cubicBezTo>
                <a:cubicBezTo>
                  <a:pt x="8" y="19"/>
                  <a:pt x="8" y="19"/>
                  <a:pt x="8" y="19"/>
                </a:cubicBezTo>
                <a:cubicBezTo>
                  <a:pt x="10" y="19"/>
                  <a:pt x="10" y="19"/>
                  <a:pt x="10" y="19"/>
                </a:cubicBezTo>
                <a:cubicBezTo>
                  <a:pt x="30" y="19"/>
                  <a:pt x="30" y="19"/>
                  <a:pt x="30" y="19"/>
                </a:cubicBezTo>
                <a:cubicBezTo>
                  <a:pt x="45" y="3"/>
                  <a:pt x="45" y="3"/>
                  <a:pt x="45" y="3"/>
                </a:cubicBezTo>
                <a:cubicBezTo>
                  <a:pt x="48" y="0"/>
                  <a:pt x="48" y="0"/>
                  <a:pt x="48" y="0"/>
                </a:cubicBezTo>
                <a:cubicBezTo>
                  <a:pt x="51" y="3"/>
                  <a:pt x="51" y="3"/>
                  <a:pt x="51" y="3"/>
                </a:cubicBezTo>
                <a:cubicBezTo>
                  <a:pt x="70" y="19"/>
                  <a:pt x="70" y="19"/>
                  <a:pt x="70" y="19"/>
                </a:cubicBezTo>
                <a:cubicBezTo>
                  <a:pt x="74" y="19"/>
                  <a:pt x="74" y="19"/>
                  <a:pt x="74" y="19"/>
                </a:cubicBezTo>
                <a:cubicBezTo>
                  <a:pt x="74" y="23"/>
                  <a:pt x="74" y="23"/>
                  <a:pt x="74" y="23"/>
                </a:cubicBezTo>
                <a:cubicBezTo>
                  <a:pt x="87" y="34"/>
                  <a:pt x="87" y="34"/>
                  <a:pt x="87" y="34"/>
                </a:cubicBezTo>
                <a:cubicBezTo>
                  <a:pt x="90" y="37"/>
                  <a:pt x="90" y="37"/>
                  <a:pt x="90" y="37"/>
                </a:cubicBezTo>
                <a:cubicBezTo>
                  <a:pt x="81" y="47"/>
                  <a:pt x="81" y="47"/>
                  <a:pt x="81" y="47"/>
                </a:cubicBezTo>
                <a:cubicBezTo>
                  <a:pt x="75" y="41"/>
                  <a:pt x="75" y="41"/>
                  <a:pt x="75" y="41"/>
                </a:cubicBezTo>
                <a:cubicBezTo>
                  <a:pt x="78" y="38"/>
                  <a:pt x="78" y="38"/>
                  <a:pt x="78" y="38"/>
                </a:cubicBezTo>
                <a:cubicBezTo>
                  <a:pt x="49" y="12"/>
                  <a:pt x="49" y="12"/>
                  <a:pt x="49" y="12"/>
                </a:cubicBezTo>
                <a:cubicBezTo>
                  <a:pt x="25" y="37"/>
                  <a:pt x="25" y="37"/>
                  <a:pt x="25" y="37"/>
                </a:cubicBezTo>
                <a:cubicBezTo>
                  <a:pt x="13" y="37"/>
                  <a:pt x="13" y="37"/>
                  <a:pt x="13" y="37"/>
                </a:cubicBezTo>
                <a:cubicBezTo>
                  <a:pt x="22" y="28"/>
                  <a:pt x="22" y="28"/>
                  <a:pt x="22" y="28"/>
                </a:cubicBezTo>
                <a:cubicBezTo>
                  <a:pt x="11" y="28"/>
                  <a:pt x="11" y="28"/>
                  <a:pt x="11" y="28"/>
                </a:cubicBezTo>
                <a:cubicBezTo>
                  <a:pt x="10" y="29"/>
                  <a:pt x="10" y="30"/>
                  <a:pt x="9" y="31"/>
                </a:cubicBezTo>
                <a:cubicBezTo>
                  <a:pt x="9" y="32"/>
                  <a:pt x="9" y="33"/>
                  <a:pt x="9" y="34"/>
                </a:cubicBezTo>
                <a:cubicBezTo>
                  <a:pt x="9" y="36"/>
                  <a:pt x="9" y="37"/>
                  <a:pt x="10" y="38"/>
                </a:cubicBezTo>
                <a:cubicBezTo>
                  <a:pt x="11" y="39"/>
                  <a:pt x="12" y="40"/>
                  <a:pt x="14" y="40"/>
                </a:cubicBezTo>
                <a:close/>
                <a:moveTo>
                  <a:pt x="57" y="67"/>
                </a:moveTo>
                <a:cubicBezTo>
                  <a:pt x="53" y="67"/>
                  <a:pt x="51" y="69"/>
                  <a:pt x="51" y="73"/>
                </a:cubicBezTo>
                <a:cubicBezTo>
                  <a:pt x="51" y="76"/>
                  <a:pt x="53" y="79"/>
                  <a:pt x="57" y="79"/>
                </a:cubicBezTo>
                <a:cubicBezTo>
                  <a:pt x="60" y="79"/>
                  <a:pt x="63" y="76"/>
                  <a:pt x="63" y="73"/>
                </a:cubicBezTo>
                <a:cubicBezTo>
                  <a:pt x="63" y="69"/>
                  <a:pt x="60" y="67"/>
                  <a:pt x="57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53" name="Freeform 45"/>
          <p:cNvSpPr>
            <a:spLocks noEditPoints="1"/>
          </p:cNvSpPr>
          <p:nvPr/>
        </p:nvSpPr>
        <p:spPr bwMode="auto">
          <a:xfrm>
            <a:off x="7343775" y="3478213"/>
            <a:ext cx="474663" cy="493712"/>
          </a:xfrm>
          <a:custGeom>
            <a:gdLst>
              <a:gd fmla="*/ 2147483646 w 95" name="T0"/>
              <a:gd fmla="*/ 0 h 120" name="T1"/>
              <a:gd fmla="*/ 2147483646 w 95" name="T2"/>
              <a:gd fmla="*/ 2147483646 h 120" name="T3"/>
              <a:gd fmla="*/ 2147483646 w 95" name="T4"/>
              <a:gd fmla="*/ 2147483646 h 120" name="T5"/>
              <a:gd fmla="*/ 2147483646 w 95" name="T6"/>
              <a:gd fmla="*/ 2147483646 h 120" name="T7"/>
              <a:gd fmla="*/ 2147483646 w 95" name="T8"/>
              <a:gd fmla="*/ 2147483646 h 120" name="T9"/>
              <a:gd fmla="*/ 0 w 95" name="T10"/>
              <a:gd fmla="*/ 2147483646 h 120" name="T11"/>
              <a:gd fmla="*/ 2147483646 w 95" name="T12"/>
              <a:gd fmla="*/ 2147483646 h 120" name="T13"/>
              <a:gd fmla="*/ 2147483646 w 95" name="T14"/>
              <a:gd fmla="*/ 2147483646 h 120" name="T15"/>
              <a:gd fmla="*/ 2147483646 w 95" name="T16"/>
              <a:gd fmla="*/ 2147483646 h 120" name="T17"/>
              <a:gd fmla="*/ 2147483646 w 95" name="T18"/>
              <a:gd fmla="*/ 2147483646 h 120" name="T19"/>
              <a:gd fmla="*/ 2147483646 w 95" name="T20"/>
              <a:gd fmla="*/ 2147483646 h 120" name="T21"/>
              <a:gd fmla="*/ 2147483646 w 95" name="T22"/>
              <a:gd fmla="*/ 2147483646 h 120" name="T23"/>
              <a:gd fmla="*/ 2147483646 w 95" name="T24"/>
              <a:gd fmla="*/ 2147483646 h 120" name="T25"/>
              <a:gd fmla="*/ 2147483646 w 95" name="T26"/>
              <a:gd fmla="*/ 2147483646 h 120" name="T27"/>
              <a:gd fmla="*/ 2147483646 w 95" name="T28"/>
              <a:gd fmla="*/ 2147483646 h 120" name="T29"/>
              <a:gd fmla="*/ 2147483646 w 95" name="T30"/>
              <a:gd fmla="*/ 2147483646 h 120" name="T31"/>
              <a:gd fmla="*/ 2147483646 w 95" name="T32"/>
              <a:gd fmla="*/ 2147483646 h 120" name="T33"/>
              <a:gd fmla="*/ 2147483646 w 95" name="T34"/>
              <a:gd fmla="*/ 2147483646 h 120" name="T35"/>
              <a:gd fmla="*/ 2147483646 w 95" name="T36"/>
              <a:gd fmla="*/ 2147483646 h 120" name="T37"/>
              <a:gd fmla="*/ 2147483646 w 95" name="T38"/>
              <a:gd fmla="*/ 2147483646 h 120" name="T39"/>
              <a:gd fmla="*/ 2147483646 w 95" name="T40"/>
              <a:gd fmla="*/ 2147483646 h 120" name="T41"/>
              <a:gd fmla="*/ 2147483646 w 95" name="T42"/>
              <a:gd fmla="*/ 2147483646 h 120" name="T43"/>
              <a:gd fmla="*/ 2147483646 w 95" name="T44"/>
              <a:gd fmla="*/ 2147483646 h 120" name="T45"/>
              <a:gd fmla="*/ 2147483646 w 95" name="T46"/>
              <a:gd fmla="*/ 2147483646 h 120" name="T47"/>
              <a:gd fmla="*/ 2147483646 w 95" name="T48"/>
              <a:gd fmla="*/ 2147483646 h 120" name="T49"/>
              <a:gd fmla="*/ 2147483646 w 95" name="T50"/>
              <a:gd fmla="*/ 2147483646 h 120" name="T51"/>
              <a:gd fmla="*/ 2147483646 w 95" name="T52"/>
              <a:gd fmla="*/ 2147483646 h 120" name="T53"/>
              <a:gd fmla="*/ 2147483646 w 95" name="T54"/>
              <a:gd fmla="*/ 2147483646 h 120" name="T55"/>
              <a:gd fmla="*/ 2147483646 w 95" name="T56"/>
              <a:gd fmla="*/ 2147483646 h 120" name="T57"/>
              <a:gd fmla="*/ 2147483646 w 95" name="T58"/>
              <a:gd fmla="*/ 2147483646 h 120" name="T59"/>
              <a:gd fmla="*/ 2147483646 w 95" name="T60"/>
              <a:gd fmla="*/ 0 h 120" name="T61"/>
              <a:gd fmla="*/ 2147483646 w 95" name="T62"/>
              <a:gd fmla="*/ 2147483646 h 120" name="T63"/>
              <a:gd fmla="*/ 2147483646 w 95" name="T64"/>
              <a:gd fmla="*/ 2147483646 h 120" name="T65"/>
              <a:gd fmla="*/ 2147483646 w 95" name="T66"/>
              <a:gd fmla="*/ 2147483646 h 120" name="T67"/>
              <a:gd fmla="*/ 2147483646 w 95" name="T68"/>
              <a:gd fmla="*/ 2147483646 h 120" name="T69"/>
              <a:gd fmla="*/ 2147483646 w 95" name="T70"/>
              <a:gd fmla="*/ 2147483646 h 120" name="T71"/>
              <a:gd fmla="*/ 2147483646 w 95" name="T72"/>
              <a:gd fmla="*/ 2147483646 h 120" name="T73"/>
              <a:gd fmla="*/ 2147483646 w 95" name="T74"/>
              <a:gd fmla="*/ 2147483646 h 120" name="T75"/>
              <a:gd fmla="*/ 2147483646 w 95" name="T76"/>
              <a:gd fmla="*/ 2147483646 h 120" name="T77"/>
              <a:gd fmla="*/ 2147483646 w 95" name="T78"/>
              <a:gd fmla="*/ 2147483646 h 120" name="T79"/>
              <a:gd fmla="*/ 2147483646 w 95" name="T80"/>
              <a:gd fmla="*/ 2147483646 h 120" name="T81"/>
              <a:gd fmla="*/ 2147483646 w 95" name="T82"/>
              <a:gd fmla="*/ 2147483646 h 120" name="T83"/>
              <a:gd fmla="*/ 2147483646 w 95" name="T84"/>
              <a:gd fmla="*/ 2147483646 h 120" name="T85"/>
              <a:gd fmla="*/ 2147483646 w 95" name="T86"/>
              <a:gd fmla="*/ 2147483646 h 120" name="T87"/>
              <a:gd fmla="*/ 2147483646 w 95" name="T88"/>
              <a:gd fmla="*/ 2147483646 h 120" name="T89"/>
              <a:gd fmla="*/ 2147483646 w 95" name="T90"/>
              <a:gd fmla="*/ 2147483646 h 120" name="T91"/>
              <a:gd fmla="*/ 2147483646 w 95" name="T92"/>
              <a:gd fmla="*/ 2147483646 h 120" name="T93"/>
              <a:gd fmla="*/ 2147483646 w 95" name="T94"/>
              <a:gd fmla="*/ 2147483646 h 120" name="T95"/>
              <a:gd fmla="*/ 2147483646 w 95" name="T96"/>
              <a:gd fmla="*/ 2147483646 h 120" name="T97"/>
              <a:gd fmla="*/ 2147483646 w 95" name="T98"/>
              <a:gd fmla="*/ 2147483646 h 120" name="T99"/>
              <a:gd fmla="*/ 2147483646 w 95" name="T100"/>
              <a:gd fmla="*/ 2147483646 h 120" name="T101"/>
              <a:gd fmla="*/ 2147483646 w 95" name="T102"/>
              <a:gd fmla="*/ 2147483646 h 120" name="T103"/>
              <a:gd fmla="*/ 2147483646 w 95" name="T104"/>
              <a:gd fmla="*/ 2147483646 h 120" name="T105"/>
              <a:gd fmla="*/ 2147483646 w 95" name="T106"/>
              <a:gd fmla="*/ 2147483646 h 120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w 95" name="T162"/>
              <a:gd fmla="*/ 0 h 120" name="T163"/>
              <a:gd fmla="*/ 95 w 95" name="T164"/>
              <a:gd fmla="*/ 120 h 120" name="T165"/>
            </a:gdLst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b="T165" l="T162" r="T164" t="T163"/>
            <a:pathLst>
              <a:path h="120" w="95">
                <a:moveTo>
                  <a:pt x="41" y="0"/>
                </a:moveTo>
                <a:cubicBezTo>
                  <a:pt x="37" y="0"/>
                  <a:pt x="32" y="2"/>
                  <a:pt x="29" y="7"/>
                </a:cubicBezTo>
                <a:cubicBezTo>
                  <a:pt x="29" y="7"/>
                  <a:pt x="29" y="7"/>
                  <a:pt x="29" y="7"/>
                </a:cubicBezTo>
                <a:cubicBezTo>
                  <a:pt x="25" y="6"/>
                  <a:pt x="18" y="1"/>
                  <a:pt x="14" y="1"/>
                </a:cubicBezTo>
                <a:cubicBezTo>
                  <a:pt x="10" y="1"/>
                  <a:pt x="6" y="4"/>
                  <a:pt x="3" y="8"/>
                </a:cubicBezTo>
                <a:cubicBezTo>
                  <a:pt x="1" y="11"/>
                  <a:pt x="0" y="16"/>
                  <a:pt x="0" y="21"/>
                </a:cubicBezTo>
                <a:cubicBezTo>
                  <a:pt x="0" y="26"/>
                  <a:pt x="1" y="30"/>
                  <a:pt x="3" y="34"/>
                </a:cubicBezTo>
                <a:cubicBezTo>
                  <a:pt x="6" y="38"/>
                  <a:pt x="10" y="40"/>
                  <a:pt x="14" y="40"/>
                </a:cubicBezTo>
                <a:cubicBezTo>
                  <a:pt x="18" y="40"/>
                  <a:pt x="27" y="38"/>
                  <a:pt x="31" y="37"/>
                </a:cubicBezTo>
                <a:cubicBezTo>
                  <a:pt x="34" y="40"/>
                  <a:pt x="38" y="41"/>
                  <a:pt x="41" y="41"/>
                </a:cubicBezTo>
                <a:cubicBezTo>
                  <a:pt x="42" y="41"/>
                  <a:pt x="43" y="41"/>
                  <a:pt x="43" y="41"/>
                </a:cubicBezTo>
                <a:cubicBezTo>
                  <a:pt x="57" y="56"/>
                  <a:pt x="57" y="56"/>
                  <a:pt x="57" y="56"/>
                </a:cubicBezTo>
                <a:cubicBezTo>
                  <a:pt x="68" y="58"/>
                  <a:pt x="68" y="58"/>
                  <a:pt x="68" y="58"/>
                </a:cubicBezTo>
                <a:cubicBezTo>
                  <a:pt x="66" y="78"/>
                  <a:pt x="66" y="78"/>
                  <a:pt x="66" y="78"/>
                </a:cubicBezTo>
                <a:cubicBezTo>
                  <a:pt x="65" y="120"/>
                  <a:pt x="65" y="120"/>
                  <a:pt x="65" y="120"/>
                </a:cubicBezTo>
                <a:cubicBezTo>
                  <a:pt x="75" y="120"/>
                  <a:pt x="75" y="120"/>
                  <a:pt x="75" y="120"/>
                </a:cubicBezTo>
                <a:cubicBezTo>
                  <a:pt x="77" y="84"/>
                  <a:pt x="77" y="84"/>
                  <a:pt x="77" y="84"/>
                </a:cubicBezTo>
                <a:cubicBezTo>
                  <a:pt x="82" y="84"/>
                  <a:pt x="82" y="84"/>
                  <a:pt x="82" y="84"/>
                </a:cubicBezTo>
                <a:cubicBezTo>
                  <a:pt x="84" y="120"/>
                  <a:pt x="84" y="120"/>
                  <a:pt x="84" y="120"/>
                </a:cubicBezTo>
                <a:cubicBezTo>
                  <a:pt x="95" y="120"/>
                  <a:pt x="95" y="120"/>
                  <a:pt x="95" y="120"/>
                </a:cubicBezTo>
                <a:cubicBezTo>
                  <a:pt x="92" y="78"/>
                  <a:pt x="92" y="78"/>
                  <a:pt x="92" y="78"/>
                </a:cubicBezTo>
                <a:cubicBezTo>
                  <a:pt x="94" y="41"/>
                  <a:pt x="94" y="41"/>
                  <a:pt x="94" y="41"/>
                </a:cubicBezTo>
                <a:cubicBezTo>
                  <a:pt x="74" y="41"/>
                  <a:pt x="74" y="41"/>
                  <a:pt x="74" y="41"/>
                </a:cubicBezTo>
                <a:cubicBezTo>
                  <a:pt x="70" y="35"/>
                  <a:pt x="70" y="35"/>
                  <a:pt x="70" y="35"/>
                </a:cubicBezTo>
                <a:cubicBezTo>
                  <a:pt x="71" y="35"/>
                  <a:pt x="71" y="35"/>
                  <a:pt x="71" y="35"/>
                </a:cubicBezTo>
                <a:cubicBezTo>
                  <a:pt x="73" y="37"/>
                  <a:pt x="76" y="38"/>
                  <a:pt x="79" y="38"/>
                </a:cubicBezTo>
                <a:cubicBezTo>
                  <a:pt x="86" y="38"/>
                  <a:pt x="91" y="33"/>
                  <a:pt x="91" y="26"/>
                </a:cubicBezTo>
                <a:cubicBezTo>
                  <a:pt x="91" y="19"/>
                  <a:pt x="86" y="14"/>
                  <a:pt x="79" y="14"/>
                </a:cubicBezTo>
                <a:cubicBezTo>
                  <a:pt x="76" y="14"/>
                  <a:pt x="73" y="15"/>
                  <a:pt x="71" y="18"/>
                </a:cubicBezTo>
                <a:cubicBezTo>
                  <a:pt x="48" y="2"/>
                  <a:pt x="48" y="2"/>
                  <a:pt x="48" y="2"/>
                </a:cubicBezTo>
                <a:cubicBezTo>
                  <a:pt x="46" y="1"/>
                  <a:pt x="44" y="0"/>
                  <a:pt x="41" y="0"/>
                </a:cubicBezTo>
                <a:close/>
                <a:moveTo>
                  <a:pt x="65" y="43"/>
                </a:moveTo>
                <a:cubicBezTo>
                  <a:pt x="58" y="46"/>
                  <a:pt x="58" y="46"/>
                  <a:pt x="58" y="46"/>
                </a:cubicBezTo>
                <a:cubicBezTo>
                  <a:pt x="51" y="39"/>
                  <a:pt x="51" y="39"/>
                  <a:pt x="51" y="39"/>
                </a:cubicBezTo>
                <a:cubicBezTo>
                  <a:pt x="62" y="37"/>
                  <a:pt x="62" y="37"/>
                  <a:pt x="62" y="37"/>
                </a:cubicBezTo>
                <a:cubicBezTo>
                  <a:pt x="65" y="43"/>
                  <a:pt x="65" y="43"/>
                  <a:pt x="65" y="43"/>
                </a:cubicBezTo>
                <a:close/>
                <a:moveTo>
                  <a:pt x="10" y="12"/>
                </a:moveTo>
                <a:cubicBezTo>
                  <a:pt x="11" y="10"/>
                  <a:pt x="12" y="9"/>
                  <a:pt x="14" y="9"/>
                </a:cubicBezTo>
                <a:cubicBezTo>
                  <a:pt x="16" y="9"/>
                  <a:pt x="17" y="10"/>
                  <a:pt x="18" y="12"/>
                </a:cubicBezTo>
                <a:cubicBezTo>
                  <a:pt x="20" y="14"/>
                  <a:pt x="21" y="17"/>
                  <a:pt x="21" y="21"/>
                </a:cubicBezTo>
                <a:cubicBezTo>
                  <a:pt x="21" y="24"/>
                  <a:pt x="20" y="27"/>
                  <a:pt x="18" y="30"/>
                </a:cubicBezTo>
                <a:cubicBezTo>
                  <a:pt x="17" y="31"/>
                  <a:pt x="16" y="32"/>
                  <a:pt x="14" y="32"/>
                </a:cubicBezTo>
                <a:cubicBezTo>
                  <a:pt x="12" y="32"/>
                  <a:pt x="11" y="31"/>
                  <a:pt x="10" y="30"/>
                </a:cubicBezTo>
                <a:cubicBezTo>
                  <a:pt x="8" y="27"/>
                  <a:pt x="7" y="24"/>
                  <a:pt x="7" y="21"/>
                </a:cubicBezTo>
                <a:cubicBezTo>
                  <a:pt x="7" y="17"/>
                  <a:pt x="8" y="14"/>
                  <a:pt x="10" y="12"/>
                </a:cubicBezTo>
                <a:close/>
                <a:moveTo>
                  <a:pt x="35" y="11"/>
                </a:moveTo>
                <a:cubicBezTo>
                  <a:pt x="37" y="9"/>
                  <a:pt x="39" y="8"/>
                  <a:pt x="41" y="8"/>
                </a:cubicBezTo>
                <a:cubicBezTo>
                  <a:pt x="43" y="8"/>
                  <a:pt x="45" y="9"/>
                  <a:pt x="47" y="11"/>
                </a:cubicBezTo>
                <a:cubicBezTo>
                  <a:pt x="49" y="13"/>
                  <a:pt x="50" y="17"/>
                  <a:pt x="50" y="21"/>
                </a:cubicBezTo>
                <a:cubicBezTo>
                  <a:pt x="50" y="24"/>
                  <a:pt x="49" y="28"/>
                  <a:pt x="47" y="30"/>
                </a:cubicBezTo>
                <a:cubicBezTo>
                  <a:pt x="45" y="32"/>
                  <a:pt x="43" y="34"/>
                  <a:pt x="41" y="34"/>
                </a:cubicBezTo>
                <a:cubicBezTo>
                  <a:pt x="39" y="34"/>
                  <a:pt x="37" y="32"/>
                  <a:pt x="35" y="30"/>
                </a:cubicBezTo>
                <a:cubicBezTo>
                  <a:pt x="34" y="28"/>
                  <a:pt x="33" y="24"/>
                  <a:pt x="33" y="21"/>
                </a:cubicBezTo>
                <a:cubicBezTo>
                  <a:pt x="33" y="17"/>
                  <a:pt x="34" y="13"/>
                  <a:pt x="35" y="11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54" name="Freeform 50"/>
          <p:cNvSpPr>
            <a:spLocks noEditPoints="1"/>
          </p:cNvSpPr>
          <p:nvPr/>
        </p:nvSpPr>
        <p:spPr bwMode="auto">
          <a:xfrm>
            <a:off x="8269288" y="2730500"/>
            <a:ext cx="544512" cy="427038"/>
          </a:xfrm>
          <a:custGeom>
            <a:gdLst>
              <a:gd fmla="*/ 2147483646 w 109" name="T0"/>
              <a:gd fmla="*/ 2147483646 h 104" name="T1"/>
              <a:gd fmla="*/ 2147483646 w 109" name="T2"/>
              <a:gd fmla="*/ 2147483646 h 104" name="T3"/>
              <a:gd fmla="*/ 2147483646 w 109" name="T4"/>
              <a:gd fmla="*/ 2147483646 h 104" name="T5"/>
              <a:gd fmla="*/ 2147483646 w 109" name="T6"/>
              <a:gd fmla="*/ 2147483646 h 104" name="T7"/>
              <a:gd fmla="*/ 2147483646 w 109" name="T8"/>
              <a:gd fmla="*/ 2147483646 h 104" name="T9"/>
              <a:gd fmla="*/ 2147483646 w 109" name="T10"/>
              <a:gd fmla="*/ 2147483646 h 104" name="T11"/>
              <a:gd fmla="*/ 2147483646 w 109" name="T12"/>
              <a:gd fmla="*/ 2147483646 h 104" name="T13"/>
              <a:gd fmla="*/ 2147483646 w 109" name="T14"/>
              <a:gd fmla="*/ 2147483646 h 104" name="T15"/>
              <a:gd fmla="*/ 2147483646 w 109" name="T16"/>
              <a:gd fmla="*/ 2147483646 h 104" name="T17"/>
              <a:gd fmla="*/ 2147483646 w 109" name="T18"/>
              <a:gd fmla="*/ 0 h 104" name="T19"/>
              <a:gd fmla="*/ 2147483646 w 109" name="T20"/>
              <a:gd fmla="*/ 2147483646 h 104" name="T21"/>
              <a:gd fmla="*/ 2147483646 w 109" name="T22"/>
              <a:gd fmla="*/ 2147483646 h 104" name="T23"/>
              <a:gd fmla="*/ 2147483646 w 109" name="T24"/>
              <a:gd fmla="*/ 2147483646 h 104" name="T25"/>
              <a:gd fmla="*/ 2147483646 w 109" name="T26"/>
              <a:gd fmla="*/ 2147483646 h 104" name="T27"/>
              <a:gd fmla="*/ 2147483646 w 109" name="T28"/>
              <a:gd fmla="*/ 2147483646 h 104" name="T29"/>
              <a:gd fmla="*/ 2147483646 w 109" name="T30"/>
              <a:gd fmla="*/ 2147483646 h 104" name="T31"/>
              <a:gd fmla="*/ 2147483646 w 109" name="T32"/>
              <a:gd fmla="*/ 2147483646 h 104" name="T33"/>
              <a:gd fmla="*/ 2147483646 w 109" name="T34"/>
              <a:gd fmla="*/ 2147483646 h 104" name="T35"/>
              <a:gd fmla="*/ 2147483646 w 109" name="T36"/>
              <a:gd fmla="*/ 2147483646 h 104" name="T37"/>
              <a:gd fmla="*/ 2147483646 w 109" name="T38"/>
              <a:gd fmla="*/ 2147483646 h 104" name="T39"/>
              <a:gd fmla="*/ 2147483646 w 109" name="T40"/>
              <a:gd fmla="*/ 2147483646 h 104" name="T41"/>
              <a:gd fmla="*/ 2147483646 w 109" name="T42"/>
              <a:gd fmla="*/ 2147483646 h 104" name="T43"/>
              <a:gd fmla="*/ 2147483646 w 109" name="T44"/>
              <a:gd fmla="*/ 2147483646 h 104" name="T45"/>
              <a:gd fmla="*/ 2147483646 w 109" name="T46"/>
              <a:gd fmla="*/ 2147483646 h 104" name="T47"/>
              <a:gd fmla="*/ 2147483646 w 109" name="T48"/>
              <a:gd fmla="*/ 2147483646 h 104" name="T49"/>
              <a:gd fmla="*/ 2147483646 w 109" name="T50"/>
              <a:gd fmla="*/ 2147483646 h 104" name="T51"/>
              <a:gd fmla="*/ 2147483646 w 109" name="T52"/>
              <a:gd fmla="*/ 2147483646 h 104" name="T53"/>
              <a:gd fmla="*/ 2147483646 w 109" name="T54"/>
              <a:gd fmla="*/ 2147483646 h 104" name="T55"/>
              <a:gd fmla="*/ 2147483646 w 109" name="T56"/>
              <a:gd fmla="*/ 2147483646 h 104" name="T57"/>
              <a:gd fmla="*/ 2147483646 w 109" name="T58"/>
              <a:gd fmla="*/ 2147483646 h 104" name="T59"/>
              <a:gd fmla="*/ 2147483646 w 109" name="T60"/>
              <a:gd fmla="*/ 2147483646 h 104" name="T61"/>
              <a:gd fmla="*/ 2147483646 w 109" name="T62"/>
              <a:gd fmla="*/ 2147483646 h 104" name="T63"/>
              <a:gd fmla="*/ 2147483646 w 109" name="T64"/>
              <a:gd fmla="*/ 2147483646 h 104" name="T65"/>
              <a:gd fmla="*/ 2147483646 w 109" name="T66"/>
              <a:gd fmla="*/ 2147483646 h 104" name="T67"/>
              <a:gd fmla="*/ 2147483646 w 109" name="T68"/>
              <a:gd fmla="*/ 2147483646 h 104" name="T69"/>
              <a:gd fmla="*/ 2147483646 w 109" name="T70"/>
              <a:gd fmla="*/ 2147483646 h 104" name="T71"/>
              <a:gd fmla="*/ 2147483646 w 109" name="T72"/>
              <a:gd fmla="*/ 2147483646 h 104" name="T73"/>
              <a:gd fmla="*/ 2147483646 w 109" name="T74"/>
              <a:gd fmla="*/ 2147483646 h 104" name="T75"/>
              <a:gd fmla="*/ 2147483646 w 109" name="T76"/>
              <a:gd fmla="*/ 2147483646 h 104" name="T77"/>
              <a:gd fmla="*/ 2147483646 w 109" name="T78"/>
              <a:gd fmla="*/ 2147483646 h 104" name="T79"/>
              <a:gd fmla="*/ 2147483646 w 109" name="T80"/>
              <a:gd fmla="*/ 2147483646 h 104" name="T81"/>
              <a:gd fmla="*/ 2147483646 w 109" name="T82"/>
              <a:gd fmla="*/ 2147483646 h 104" name="T83"/>
              <a:gd fmla="*/ 2147483646 w 109" name="T84"/>
              <a:gd fmla="*/ 2147483646 h 104" name="T85"/>
              <a:gd fmla="*/ 2147483646 w 109" name="T86"/>
              <a:gd fmla="*/ 2147483646 h 104" name="T87"/>
              <a:gd fmla="*/ 2147483646 w 109" name="T88"/>
              <a:gd fmla="*/ 2147483646 h 104" name="T89"/>
              <a:gd fmla="*/ 2147483646 w 109" name="T90"/>
              <a:gd fmla="*/ 2147483646 h 104" name="T91"/>
              <a:gd fmla="*/ 2147483646 w 109" name="T92"/>
              <a:gd fmla="*/ 2147483646 h 104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w 109" name="T141"/>
              <a:gd fmla="*/ 0 h 104" name="T142"/>
              <a:gd fmla="*/ 109 w 109" name="T143"/>
              <a:gd fmla="*/ 104 h 104" name="T144"/>
            </a:gdLst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b="T144" l="T141" r="T143" t="T142"/>
            <a:pathLst>
              <a:path h="104" w="109">
                <a:moveTo>
                  <a:pt x="62" y="0"/>
                </a:moveTo>
                <a:cubicBezTo>
                  <a:pt x="71" y="0"/>
                  <a:pt x="80" y="3"/>
                  <a:pt x="86" y="10"/>
                </a:cubicBezTo>
                <a:cubicBezTo>
                  <a:pt x="92" y="16"/>
                  <a:pt x="96" y="24"/>
                  <a:pt x="96" y="34"/>
                </a:cubicBezTo>
                <a:cubicBezTo>
                  <a:pt x="96" y="38"/>
                  <a:pt x="95" y="42"/>
                  <a:pt x="94" y="46"/>
                </a:cubicBezTo>
                <a:cubicBezTo>
                  <a:pt x="92" y="48"/>
                  <a:pt x="92" y="48"/>
                  <a:pt x="92" y="48"/>
                </a:cubicBezTo>
                <a:cubicBezTo>
                  <a:pt x="89" y="52"/>
                  <a:pt x="86" y="56"/>
                  <a:pt x="83" y="58"/>
                </a:cubicBezTo>
                <a:cubicBezTo>
                  <a:pt x="83" y="53"/>
                  <a:pt x="83" y="53"/>
                  <a:pt x="83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84" y="51"/>
                  <a:pt x="86" y="49"/>
                  <a:pt x="87" y="46"/>
                </a:cubicBezTo>
                <a:cubicBezTo>
                  <a:pt x="86" y="46"/>
                  <a:pt x="86" y="47"/>
                  <a:pt x="85" y="47"/>
                </a:cubicBezTo>
                <a:cubicBezTo>
                  <a:pt x="83" y="48"/>
                  <a:pt x="80" y="49"/>
                  <a:pt x="78" y="50"/>
                </a:cubicBezTo>
                <a:cubicBezTo>
                  <a:pt x="78" y="50"/>
                  <a:pt x="77" y="51"/>
                  <a:pt x="77" y="51"/>
                </a:cubicBezTo>
                <a:cubicBezTo>
                  <a:pt x="65" y="47"/>
                  <a:pt x="54" y="47"/>
                  <a:pt x="44" y="49"/>
                </a:cubicBezTo>
                <a:cubicBezTo>
                  <a:pt x="42" y="49"/>
                  <a:pt x="40" y="48"/>
                  <a:pt x="38" y="47"/>
                </a:cubicBezTo>
                <a:cubicBezTo>
                  <a:pt x="38" y="47"/>
                  <a:pt x="37" y="46"/>
                  <a:pt x="36" y="46"/>
                </a:cubicBezTo>
                <a:cubicBezTo>
                  <a:pt x="37" y="48"/>
                  <a:pt x="38" y="49"/>
                  <a:pt x="39" y="51"/>
                </a:cubicBezTo>
                <a:cubicBezTo>
                  <a:pt x="38" y="52"/>
                  <a:pt x="36" y="52"/>
                  <a:pt x="34" y="53"/>
                </a:cubicBezTo>
                <a:cubicBezTo>
                  <a:pt x="30" y="48"/>
                  <a:pt x="28" y="41"/>
                  <a:pt x="28" y="34"/>
                </a:cubicBezTo>
                <a:cubicBezTo>
                  <a:pt x="28" y="24"/>
                  <a:pt x="31" y="16"/>
                  <a:pt x="38" y="10"/>
                </a:cubicBezTo>
                <a:cubicBezTo>
                  <a:pt x="44" y="3"/>
                  <a:pt x="52" y="0"/>
                  <a:pt x="62" y="0"/>
                </a:cubicBezTo>
                <a:close/>
                <a:moveTo>
                  <a:pt x="0" y="104"/>
                </a:moveTo>
                <a:cubicBezTo>
                  <a:pt x="37" y="103"/>
                  <a:pt x="37" y="103"/>
                  <a:pt x="37" y="103"/>
                </a:cubicBezTo>
                <a:cubicBezTo>
                  <a:pt x="42" y="86"/>
                  <a:pt x="42" y="86"/>
                  <a:pt x="42" y="86"/>
                </a:cubicBezTo>
                <a:cubicBezTo>
                  <a:pt x="88" y="84"/>
                  <a:pt x="88" y="84"/>
                  <a:pt x="88" y="84"/>
                </a:cubicBezTo>
                <a:cubicBezTo>
                  <a:pt x="109" y="52"/>
                  <a:pt x="109" y="52"/>
                  <a:pt x="109" y="52"/>
                </a:cubicBezTo>
                <a:cubicBezTo>
                  <a:pt x="98" y="51"/>
                  <a:pt x="98" y="51"/>
                  <a:pt x="98" y="51"/>
                </a:cubicBezTo>
                <a:cubicBezTo>
                  <a:pt x="83" y="72"/>
                  <a:pt x="70" y="74"/>
                  <a:pt x="49" y="68"/>
                </a:cubicBezTo>
                <a:cubicBezTo>
                  <a:pt x="49" y="67"/>
                  <a:pt x="49" y="67"/>
                  <a:pt x="49" y="67"/>
                </a:cubicBezTo>
                <a:cubicBezTo>
                  <a:pt x="66" y="70"/>
                  <a:pt x="73" y="68"/>
                  <a:pt x="77" y="64"/>
                </a:cubicBezTo>
                <a:cubicBezTo>
                  <a:pt x="77" y="58"/>
                  <a:pt x="77" y="58"/>
                  <a:pt x="77" y="58"/>
                </a:cubicBezTo>
                <a:cubicBezTo>
                  <a:pt x="38" y="44"/>
                  <a:pt x="15" y="73"/>
                  <a:pt x="0" y="104"/>
                </a:cubicBezTo>
                <a:close/>
                <a:moveTo>
                  <a:pt x="90" y="35"/>
                </a:moveTo>
                <a:cubicBezTo>
                  <a:pt x="80" y="35"/>
                  <a:pt x="80" y="35"/>
                  <a:pt x="80" y="35"/>
                </a:cubicBezTo>
                <a:cubicBezTo>
                  <a:pt x="80" y="38"/>
                  <a:pt x="80" y="41"/>
                  <a:pt x="79" y="43"/>
                </a:cubicBezTo>
                <a:cubicBezTo>
                  <a:pt x="80" y="43"/>
                  <a:pt x="81" y="42"/>
                  <a:pt x="83" y="42"/>
                </a:cubicBezTo>
                <a:cubicBezTo>
                  <a:pt x="86" y="40"/>
                  <a:pt x="89" y="38"/>
                  <a:pt x="90" y="35"/>
                </a:cubicBezTo>
                <a:close/>
                <a:moveTo>
                  <a:pt x="74" y="35"/>
                </a:moveTo>
                <a:cubicBezTo>
                  <a:pt x="64" y="35"/>
                  <a:pt x="64" y="35"/>
                  <a:pt x="64" y="35"/>
                </a:cubicBezTo>
                <a:cubicBezTo>
                  <a:pt x="64" y="46"/>
                  <a:pt x="64" y="46"/>
                  <a:pt x="64" y="46"/>
                </a:cubicBezTo>
                <a:cubicBezTo>
                  <a:pt x="67" y="46"/>
                  <a:pt x="70" y="46"/>
                  <a:pt x="73" y="45"/>
                </a:cubicBezTo>
                <a:cubicBezTo>
                  <a:pt x="74" y="42"/>
                  <a:pt x="74" y="39"/>
                  <a:pt x="74" y="35"/>
                </a:cubicBezTo>
                <a:close/>
                <a:moveTo>
                  <a:pt x="59" y="35"/>
                </a:moveTo>
                <a:cubicBezTo>
                  <a:pt x="50" y="35"/>
                  <a:pt x="50" y="35"/>
                  <a:pt x="50" y="35"/>
                </a:cubicBezTo>
                <a:cubicBezTo>
                  <a:pt x="50" y="39"/>
                  <a:pt x="50" y="42"/>
                  <a:pt x="51" y="45"/>
                </a:cubicBezTo>
                <a:cubicBezTo>
                  <a:pt x="53" y="46"/>
                  <a:pt x="56" y="46"/>
                  <a:pt x="59" y="46"/>
                </a:cubicBezTo>
                <a:cubicBezTo>
                  <a:pt x="59" y="35"/>
                  <a:pt x="59" y="35"/>
                  <a:pt x="59" y="35"/>
                </a:cubicBezTo>
                <a:close/>
                <a:moveTo>
                  <a:pt x="44" y="35"/>
                </a:moveTo>
                <a:cubicBezTo>
                  <a:pt x="34" y="35"/>
                  <a:pt x="34" y="35"/>
                  <a:pt x="34" y="35"/>
                </a:cubicBezTo>
                <a:cubicBezTo>
                  <a:pt x="35" y="38"/>
                  <a:pt x="37" y="40"/>
                  <a:pt x="41" y="42"/>
                </a:cubicBezTo>
                <a:cubicBezTo>
                  <a:pt x="42" y="42"/>
                  <a:pt x="43" y="43"/>
                  <a:pt x="44" y="43"/>
                </a:cubicBezTo>
                <a:cubicBezTo>
                  <a:pt x="44" y="41"/>
                  <a:pt x="44" y="38"/>
                  <a:pt x="44" y="35"/>
                </a:cubicBezTo>
                <a:close/>
                <a:moveTo>
                  <a:pt x="35" y="30"/>
                </a:moveTo>
                <a:cubicBezTo>
                  <a:pt x="44" y="30"/>
                  <a:pt x="44" y="30"/>
                  <a:pt x="44" y="30"/>
                </a:cubicBezTo>
                <a:cubicBezTo>
                  <a:pt x="44" y="28"/>
                  <a:pt x="44" y="26"/>
                  <a:pt x="44" y="24"/>
                </a:cubicBezTo>
                <a:cubicBezTo>
                  <a:pt x="43" y="24"/>
                  <a:pt x="42" y="25"/>
                  <a:pt x="41" y="25"/>
                </a:cubicBezTo>
                <a:cubicBezTo>
                  <a:pt x="38" y="27"/>
                  <a:pt x="36" y="28"/>
                  <a:pt x="35" y="30"/>
                </a:cubicBezTo>
                <a:close/>
                <a:moveTo>
                  <a:pt x="50" y="30"/>
                </a:moveTo>
                <a:cubicBezTo>
                  <a:pt x="59" y="30"/>
                  <a:pt x="59" y="30"/>
                  <a:pt x="59" y="30"/>
                </a:cubicBezTo>
                <a:cubicBezTo>
                  <a:pt x="59" y="21"/>
                  <a:pt x="59" y="21"/>
                  <a:pt x="59" y="21"/>
                </a:cubicBezTo>
                <a:cubicBezTo>
                  <a:pt x="56" y="21"/>
                  <a:pt x="53" y="22"/>
                  <a:pt x="51" y="22"/>
                </a:cubicBezTo>
                <a:cubicBezTo>
                  <a:pt x="50" y="25"/>
                  <a:pt x="50" y="27"/>
                  <a:pt x="50" y="30"/>
                </a:cubicBezTo>
                <a:close/>
                <a:moveTo>
                  <a:pt x="64" y="30"/>
                </a:moveTo>
                <a:cubicBezTo>
                  <a:pt x="74" y="30"/>
                  <a:pt x="74" y="30"/>
                  <a:pt x="74" y="30"/>
                </a:cubicBezTo>
                <a:cubicBezTo>
                  <a:pt x="74" y="27"/>
                  <a:pt x="73" y="25"/>
                  <a:pt x="73" y="22"/>
                </a:cubicBezTo>
                <a:cubicBezTo>
                  <a:pt x="70" y="22"/>
                  <a:pt x="67" y="21"/>
                  <a:pt x="64" y="21"/>
                </a:cubicBezTo>
                <a:cubicBezTo>
                  <a:pt x="64" y="30"/>
                  <a:pt x="64" y="30"/>
                  <a:pt x="64" y="30"/>
                </a:cubicBezTo>
                <a:close/>
                <a:moveTo>
                  <a:pt x="80" y="30"/>
                </a:moveTo>
                <a:cubicBezTo>
                  <a:pt x="89" y="30"/>
                  <a:pt x="89" y="30"/>
                  <a:pt x="89" y="30"/>
                </a:cubicBezTo>
                <a:cubicBezTo>
                  <a:pt x="87" y="28"/>
                  <a:pt x="85" y="27"/>
                  <a:pt x="83" y="25"/>
                </a:cubicBezTo>
                <a:cubicBezTo>
                  <a:pt x="81" y="25"/>
                  <a:pt x="80" y="24"/>
                  <a:pt x="79" y="24"/>
                </a:cubicBezTo>
                <a:cubicBezTo>
                  <a:pt x="79" y="26"/>
                  <a:pt x="80" y="28"/>
                  <a:pt x="80" y="30"/>
                </a:cubicBezTo>
                <a:close/>
                <a:moveTo>
                  <a:pt x="64" y="6"/>
                </a:moveTo>
                <a:cubicBezTo>
                  <a:pt x="64" y="15"/>
                  <a:pt x="64" y="15"/>
                  <a:pt x="64" y="15"/>
                </a:cubicBezTo>
                <a:cubicBezTo>
                  <a:pt x="67" y="15"/>
                  <a:pt x="69" y="16"/>
                  <a:pt x="71" y="16"/>
                </a:cubicBezTo>
                <a:cubicBezTo>
                  <a:pt x="71" y="15"/>
                  <a:pt x="70" y="14"/>
                  <a:pt x="70" y="13"/>
                </a:cubicBezTo>
                <a:cubicBezTo>
                  <a:pt x="68" y="10"/>
                  <a:pt x="66" y="7"/>
                  <a:pt x="64" y="6"/>
                </a:cubicBezTo>
                <a:close/>
                <a:moveTo>
                  <a:pt x="59" y="15"/>
                </a:moveTo>
                <a:cubicBezTo>
                  <a:pt x="59" y="6"/>
                  <a:pt x="59" y="6"/>
                  <a:pt x="59" y="6"/>
                </a:cubicBezTo>
                <a:cubicBezTo>
                  <a:pt x="57" y="7"/>
                  <a:pt x="55" y="10"/>
                  <a:pt x="54" y="13"/>
                </a:cubicBezTo>
                <a:cubicBezTo>
                  <a:pt x="53" y="14"/>
                  <a:pt x="53" y="15"/>
                  <a:pt x="52" y="16"/>
                </a:cubicBezTo>
                <a:cubicBezTo>
                  <a:pt x="55" y="16"/>
                  <a:pt x="57" y="15"/>
                  <a:pt x="59" y="15"/>
                </a:cubicBezTo>
                <a:close/>
                <a:moveTo>
                  <a:pt x="46" y="17"/>
                </a:moveTo>
                <a:cubicBezTo>
                  <a:pt x="46" y="15"/>
                  <a:pt x="47" y="12"/>
                  <a:pt x="48" y="10"/>
                </a:cubicBezTo>
                <a:cubicBezTo>
                  <a:pt x="49" y="10"/>
                  <a:pt x="49" y="9"/>
                  <a:pt x="50" y="8"/>
                </a:cubicBezTo>
                <a:cubicBezTo>
                  <a:pt x="47" y="10"/>
                  <a:pt x="44" y="11"/>
                  <a:pt x="42" y="14"/>
                </a:cubicBezTo>
                <a:cubicBezTo>
                  <a:pt x="40" y="16"/>
                  <a:pt x="38" y="18"/>
                  <a:pt x="36" y="21"/>
                </a:cubicBezTo>
                <a:cubicBezTo>
                  <a:pt x="37" y="21"/>
                  <a:pt x="38" y="20"/>
                  <a:pt x="38" y="20"/>
                </a:cubicBezTo>
                <a:cubicBezTo>
                  <a:pt x="41" y="19"/>
                  <a:pt x="43" y="18"/>
                  <a:pt x="46" y="17"/>
                </a:cubicBezTo>
                <a:close/>
                <a:moveTo>
                  <a:pt x="74" y="8"/>
                </a:moveTo>
                <a:cubicBezTo>
                  <a:pt x="74" y="9"/>
                  <a:pt x="75" y="10"/>
                  <a:pt x="75" y="10"/>
                </a:cubicBezTo>
                <a:cubicBezTo>
                  <a:pt x="76" y="12"/>
                  <a:pt x="77" y="15"/>
                  <a:pt x="78" y="17"/>
                </a:cubicBezTo>
                <a:cubicBezTo>
                  <a:pt x="80" y="18"/>
                  <a:pt x="83" y="19"/>
                  <a:pt x="85" y="20"/>
                </a:cubicBezTo>
                <a:cubicBezTo>
                  <a:pt x="86" y="20"/>
                  <a:pt x="86" y="21"/>
                  <a:pt x="87" y="21"/>
                </a:cubicBezTo>
                <a:cubicBezTo>
                  <a:pt x="86" y="18"/>
                  <a:pt x="84" y="16"/>
                  <a:pt x="82" y="14"/>
                </a:cubicBezTo>
                <a:cubicBezTo>
                  <a:pt x="79" y="11"/>
                  <a:pt x="77" y="10"/>
                  <a:pt x="74" y="8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55" name="Freeform 51"/>
          <p:cNvSpPr>
            <a:spLocks noEditPoints="1"/>
          </p:cNvSpPr>
          <p:nvPr/>
        </p:nvSpPr>
        <p:spPr bwMode="auto">
          <a:xfrm>
            <a:off x="8347075" y="5006975"/>
            <a:ext cx="441325" cy="431800"/>
          </a:xfrm>
          <a:custGeom>
            <a:gdLst>
              <a:gd fmla="*/ 2147483646 w 88" name="T0"/>
              <a:gd fmla="*/ 2147483646 h 105" name="T1"/>
              <a:gd fmla="*/ 2147483646 w 88" name="T2"/>
              <a:gd fmla="*/ 2147483646 h 105" name="T3"/>
              <a:gd fmla="*/ 2147483646 w 88" name="T4"/>
              <a:gd fmla="*/ 2147483646 h 105" name="T5"/>
              <a:gd fmla="*/ 2147483646 w 88" name="T6"/>
              <a:gd fmla="*/ 2147483646 h 105" name="T7"/>
              <a:gd fmla="*/ 2147483646 w 88" name="T8"/>
              <a:gd fmla="*/ 2147483646 h 105" name="T9"/>
              <a:gd fmla="*/ 2147483646 w 88" name="T10"/>
              <a:gd fmla="*/ 2147483646 h 105" name="T11"/>
              <a:gd fmla="*/ 2147483646 w 88" name="T12"/>
              <a:gd fmla="*/ 2147483646 h 105" name="T13"/>
              <a:gd fmla="*/ 2147483646 w 88" name="T14"/>
              <a:gd fmla="*/ 2147483646 h 105" name="T15"/>
              <a:gd fmla="*/ 2147483646 w 88" name="T16"/>
              <a:gd fmla="*/ 2147483646 h 105" name="T17"/>
              <a:gd fmla="*/ 2147483646 w 88" name="T18"/>
              <a:gd fmla="*/ 2147483646 h 105" name="T19"/>
              <a:gd fmla="*/ 2147483646 w 88" name="T20"/>
              <a:gd fmla="*/ 2147483646 h 105" name="T21"/>
              <a:gd fmla="*/ 2147483646 w 88" name="T22"/>
              <a:gd fmla="*/ 0 h 105" name="T23"/>
              <a:gd fmla="*/ 2147483646 w 88" name="T24"/>
              <a:gd fmla="*/ 0 h 105" name="T25"/>
              <a:gd fmla="*/ 2147483646 w 88" name="T26"/>
              <a:gd fmla="*/ 2147483646 h 105" name="T27"/>
              <a:gd fmla="*/ 2147483646 w 88" name="T28"/>
              <a:gd fmla="*/ 2147483646 h 105" name="T29"/>
              <a:gd fmla="*/ 2147483646 w 88" name="T30"/>
              <a:gd fmla="*/ 2147483646 h 105" name="T31"/>
              <a:gd fmla="*/ 2147483646 w 88" name="T32"/>
              <a:gd fmla="*/ 2147483646 h 105" name="T33"/>
              <a:gd fmla="*/ 2147483646 w 88" name="T34"/>
              <a:gd fmla="*/ 2147483646 h 105" name="T35"/>
              <a:gd fmla="*/ 2147483646 w 88" name="T36"/>
              <a:gd fmla="*/ 2147483646 h 105" name="T37"/>
              <a:gd fmla="*/ 2147483646 w 88" name="T38"/>
              <a:gd fmla="*/ 2147483646 h 105" name="T39"/>
              <a:gd fmla="*/ 2147483646 w 88" name="T40"/>
              <a:gd fmla="*/ 2147483646 h 105" name="T41"/>
              <a:gd fmla="*/ 2147483646 w 88" name="T42"/>
              <a:gd fmla="*/ 2147483646 h 105" name="T43"/>
              <a:gd fmla="*/ 2147483646 w 88" name="T44"/>
              <a:gd fmla="*/ 2147483646 h 105" name="T45"/>
              <a:gd fmla="*/ 2147483646 w 88" name="T46"/>
              <a:gd fmla="*/ 2147483646 h 105" name="T47"/>
              <a:gd fmla="*/ 2147483646 w 88" name="T48"/>
              <a:gd fmla="*/ 2147483646 h 105" name="T49"/>
              <a:gd fmla="*/ 2147483646 w 88" name="T50"/>
              <a:gd fmla="*/ 2147483646 h 105" name="T51"/>
              <a:gd fmla="*/ 2147483646 w 88" name="T52"/>
              <a:gd fmla="*/ 2147483646 h 105" name="T53"/>
              <a:gd fmla="*/ 2147483646 w 88" name="T54"/>
              <a:gd fmla="*/ 2147483646 h 105" name="T55"/>
              <a:gd fmla="*/ 2147483646 w 88" name="T56"/>
              <a:gd fmla="*/ 2147483646 h 105" name="T57"/>
              <a:gd fmla="*/ 2147483646 w 88" name="T58"/>
              <a:gd fmla="*/ 2147483646 h 105" name="T59"/>
              <a:gd fmla="*/ 2147483646 w 88" name="T60"/>
              <a:gd fmla="*/ 2147483646 h 105" name="T61"/>
              <a:gd fmla="*/ 2147483646 w 88" name="T62"/>
              <a:gd fmla="*/ 2147483646 h 105" name="T63"/>
              <a:gd fmla="*/ 2147483646 w 88" name="T64"/>
              <a:gd fmla="*/ 2147483646 h 105" name="T65"/>
              <a:gd fmla="*/ 2147483646 w 88" name="T66"/>
              <a:gd fmla="*/ 2147483646 h 105" name="T67"/>
              <a:gd fmla="*/ 2147483646 w 88" name="T68"/>
              <a:gd fmla="*/ 2147483646 h 105" name="T69"/>
              <a:gd fmla="*/ 2147483646 w 88" name="T70"/>
              <a:gd fmla="*/ 2147483646 h 105" name="T71"/>
              <a:gd fmla="*/ 2147483646 w 88" name="T72"/>
              <a:gd fmla="*/ 2147483646 h 105" name="T73"/>
              <a:gd fmla="*/ 2147483646 w 88" name="T74"/>
              <a:gd fmla="*/ 2147483646 h 105" name="T75"/>
              <a:gd fmla="*/ 2147483646 w 88" name="T76"/>
              <a:gd fmla="*/ 2147483646 h 105" name="T77"/>
              <a:gd fmla="*/ 2147483646 w 88" name="T78"/>
              <a:gd fmla="*/ 2147483646 h 105" name="T79"/>
              <a:gd fmla="*/ 2147483646 w 88" name="T80"/>
              <a:gd fmla="*/ 2147483646 h 105" name="T81"/>
              <a:gd fmla="*/ 2147483646 w 88" name="T82"/>
              <a:gd fmla="*/ 2147483646 h 105" name="T83"/>
              <a:gd fmla="*/ 2147483646 w 88" name="T84"/>
              <a:gd fmla="*/ 2147483646 h 105" name="T85"/>
              <a:gd fmla="*/ 2147483646 w 88" name="T86"/>
              <a:gd fmla="*/ 2147483646 h 105" name="T87"/>
              <a:gd fmla="*/ 2147483646 w 88" name="T88"/>
              <a:gd fmla="*/ 2147483646 h 105" name="T89"/>
              <a:gd fmla="*/ 2147483646 w 88" name="T90"/>
              <a:gd fmla="*/ 2147483646 h 105" name="T91"/>
              <a:gd fmla="*/ 2147483646 w 88" name="T92"/>
              <a:gd fmla="*/ 2147483646 h 105" name="T93"/>
              <a:gd fmla="*/ 2147483646 w 88" name="T94"/>
              <a:gd fmla="*/ 2147483646 h 105" name="T95"/>
              <a:gd fmla="*/ 2147483646 w 88" name="T96"/>
              <a:gd fmla="*/ 2147483646 h 105" name="T97"/>
              <a:gd fmla="*/ 2147483646 w 88" name="T98"/>
              <a:gd fmla="*/ 2147483646 h 105" name="T99"/>
              <a:gd fmla="*/ 2147483646 w 88" name="T100"/>
              <a:gd fmla="*/ 2147483646 h 105" name="T101"/>
              <a:gd fmla="*/ 2147483646 w 88" name="T102"/>
              <a:gd fmla="*/ 2147483646 h 105" name="T103"/>
              <a:gd fmla="*/ 2147483646 w 88" name="T104"/>
              <a:gd fmla="*/ 2147483646 h 105" name="T105"/>
              <a:gd fmla="*/ 2147483646 w 88" name="T106"/>
              <a:gd fmla="*/ 2147483646 h 105" name="T107"/>
              <a:gd fmla="*/ 2147483646 w 88" name="T108"/>
              <a:gd fmla="*/ 2147483646 h 105" name="T109"/>
              <a:gd fmla="*/ 2147483646 w 88" name="T110"/>
              <a:gd fmla="*/ 2147483646 h 105" name="T111"/>
              <a:gd fmla="*/ 2147483646 w 88" name="T112"/>
              <a:gd fmla="*/ 2147483646 h 105" name="T113"/>
              <a:gd fmla="*/ 2147483646 w 88" name="T114"/>
              <a:gd fmla="*/ 2147483646 h 105" name="T115"/>
              <a:gd fmla="*/ 2147483646 w 88" name="T116"/>
              <a:gd fmla="*/ 2147483646 h 105" name="T117"/>
              <a:gd fmla="*/ 2147483646 w 88" name="T118"/>
              <a:gd fmla="*/ 2147483646 h 105" name="T119"/>
              <a:gd fmla="*/ 0 w 88" name="T120"/>
              <a:gd fmla="*/ 2147483646 h 105" name="T121"/>
              <a:gd fmla="*/ 2147483646 w 88" name="T122"/>
              <a:gd fmla="*/ 2147483646 h 105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88" name="T186"/>
              <a:gd fmla="*/ 0 h 105" name="T187"/>
              <a:gd fmla="*/ 88 w 88" name="T188"/>
              <a:gd fmla="*/ 105 h 105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5" w="88">
                <a:moveTo>
                  <a:pt x="44" y="13"/>
                </a:moveTo>
                <a:cubicBezTo>
                  <a:pt x="47" y="13"/>
                  <a:pt x="50" y="13"/>
                  <a:pt x="53" y="13"/>
                </a:cubicBezTo>
                <a:cubicBezTo>
                  <a:pt x="53" y="12"/>
                  <a:pt x="52" y="11"/>
                  <a:pt x="52" y="11"/>
                </a:cubicBezTo>
                <a:cubicBezTo>
                  <a:pt x="51" y="10"/>
                  <a:pt x="50" y="10"/>
                  <a:pt x="49" y="10"/>
                </a:cubicBezTo>
                <a:cubicBezTo>
                  <a:pt x="39" y="10"/>
                  <a:pt x="39" y="10"/>
                  <a:pt x="39" y="10"/>
                </a:cubicBezTo>
                <a:cubicBezTo>
                  <a:pt x="38" y="10"/>
                  <a:pt x="37" y="10"/>
                  <a:pt x="36" y="11"/>
                </a:cubicBezTo>
                <a:cubicBezTo>
                  <a:pt x="35" y="11"/>
                  <a:pt x="35" y="12"/>
                  <a:pt x="35" y="13"/>
                </a:cubicBezTo>
                <a:cubicBezTo>
                  <a:pt x="35" y="25"/>
                  <a:pt x="35" y="25"/>
                  <a:pt x="35" y="25"/>
                </a:cubicBezTo>
                <a:cubicBezTo>
                  <a:pt x="25" y="25"/>
                  <a:pt x="25" y="25"/>
                  <a:pt x="25" y="25"/>
                </a:cubicBezTo>
                <a:cubicBezTo>
                  <a:pt x="25" y="13"/>
                  <a:pt x="25" y="13"/>
                  <a:pt x="25" y="13"/>
                </a:cubicBezTo>
                <a:cubicBezTo>
                  <a:pt x="25" y="9"/>
                  <a:pt x="27" y="6"/>
                  <a:pt x="29" y="4"/>
                </a:cubicBezTo>
                <a:cubicBezTo>
                  <a:pt x="32" y="1"/>
                  <a:pt x="35" y="0"/>
                  <a:pt x="39" y="0"/>
                </a:cubicBezTo>
                <a:cubicBezTo>
                  <a:pt x="49" y="0"/>
                  <a:pt x="49" y="0"/>
                  <a:pt x="49" y="0"/>
                </a:cubicBezTo>
                <a:cubicBezTo>
                  <a:pt x="53" y="0"/>
                  <a:pt x="56" y="1"/>
                  <a:pt x="59" y="4"/>
                </a:cubicBezTo>
                <a:cubicBezTo>
                  <a:pt x="61" y="6"/>
                  <a:pt x="63" y="9"/>
                  <a:pt x="63" y="13"/>
                </a:cubicBezTo>
                <a:cubicBezTo>
                  <a:pt x="63" y="25"/>
                  <a:pt x="63" y="25"/>
                  <a:pt x="63" y="25"/>
                </a:cubicBezTo>
                <a:cubicBezTo>
                  <a:pt x="53" y="25"/>
                  <a:pt x="53" y="25"/>
                  <a:pt x="53" y="25"/>
                </a:cubicBezTo>
                <a:cubicBezTo>
                  <a:pt x="53" y="23"/>
                  <a:pt x="53" y="23"/>
                  <a:pt x="53" y="23"/>
                </a:cubicBezTo>
                <a:cubicBezTo>
                  <a:pt x="50" y="23"/>
                  <a:pt x="47" y="23"/>
                  <a:pt x="44" y="23"/>
                </a:cubicBezTo>
                <a:cubicBezTo>
                  <a:pt x="42" y="23"/>
                  <a:pt x="41" y="23"/>
                  <a:pt x="39" y="23"/>
                </a:cubicBezTo>
                <a:cubicBezTo>
                  <a:pt x="39" y="13"/>
                  <a:pt x="39" y="13"/>
                  <a:pt x="39" y="13"/>
                </a:cubicBezTo>
                <a:cubicBezTo>
                  <a:pt x="41" y="13"/>
                  <a:pt x="42" y="13"/>
                  <a:pt x="44" y="13"/>
                </a:cubicBezTo>
                <a:close/>
                <a:moveTo>
                  <a:pt x="19" y="42"/>
                </a:moveTo>
                <a:cubicBezTo>
                  <a:pt x="29" y="43"/>
                  <a:pt x="29" y="43"/>
                  <a:pt x="29" y="43"/>
                </a:cubicBezTo>
                <a:cubicBezTo>
                  <a:pt x="29" y="89"/>
                  <a:pt x="29" y="89"/>
                  <a:pt x="29" y="89"/>
                </a:cubicBezTo>
                <a:cubicBezTo>
                  <a:pt x="21" y="87"/>
                  <a:pt x="21" y="87"/>
                  <a:pt x="21" y="87"/>
                </a:cubicBezTo>
                <a:cubicBezTo>
                  <a:pt x="19" y="42"/>
                  <a:pt x="19" y="42"/>
                  <a:pt x="19" y="42"/>
                </a:cubicBezTo>
                <a:close/>
                <a:moveTo>
                  <a:pt x="39" y="43"/>
                </a:moveTo>
                <a:cubicBezTo>
                  <a:pt x="50" y="43"/>
                  <a:pt x="50" y="43"/>
                  <a:pt x="50" y="43"/>
                </a:cubicBezTo>
                <a:cubicBezTo>
                  <a:pt x="50" y="90"/>
                  <a:pt x="50" y="90"/>
                  <a:pt x="50" y="90"/>
                </a:cubicBezTo>
                <a:cubicBezTo>
                  <a:pt x="39" y="90"/>
                  <a:pt x="39" y="90"/>
                  <a:pt x="39" y="90"/>
                </a:cubicBezTo>
                <a:cubicBezTo>
                  <a:pt x="39" y="43"/>
                  <a:pt x="39" y="43"/>
                  <a:pt x="39" y="43"/>
                </a:cubicBezTo>
                <a:close/>
                <a:moveTo>
                  <a:pt x="70" y="42"/>
                </a:moveTo>
                <a:cubicBezTo>
                  <a:pt x="60" y="43"/>
                  <a:pt x="60" y="43"/>
                  <a:pt x="60" y="43"/>
                </a:cubicBezTo>
                <a:cubicBezTo>
                  <a:pt x="59" y="89"/>
                  <a:pt x="59" y="89"/>
                  <a:pt x="59" y="89"/>
                </a:cubicBezTo>
                <a:cubicBezTo>
                  <a:pt x="68" y="87"/>
                  <a:pt x="68" y="87"/>
                  <a:pt x="68" y="87"/>
                </a:cubicBezTo>
                <a:cubicBezTo>
                  <a:pt x="70" y="42"/>
                  <a:pt x="70" y="42"/>
                  <a:pt x="70" y="42"/>
                </a:cubicBezTo>
                <a:close/>
                <a:moveTo>
                  <a:pt x="5" y="33"/>
                </a:moveTo>
                <a:cubicBezTo>
                  <a:pt x="8" y="87"/>
                  <a:pt x="8" y="87"/>
                  <a:pt x="8" y="87"/>
                </a:cubicBezTo>
                <a:cubicBezTo>
                  <a:pt x="6" y="88"/>
                  <a:pt x="5" y="90"/>
                  <a:pt x="5" y="92"/>
                </a:cubicBezTo>
                <a:cubicBezTo>
                  <a:pt x="5" y="97"/>
                  <a:pt x="10" y="101"/>
                  <a:pt x="19" y="103"/>
                </a:cubicBezTo>
                <a:cubicBezTo>
                  <a:pt x="25" y="104"/>
                  <a:pt x="34" y="105"/>
                  <a:pt x="44" y="105"/>
                </a:cubicBezTo>
                <a:cubicBezTo>
                  <a:pt x="54" y="105"/>
                  <a:pt x="63" y="104"/>
                  <a:pt x="69" y="103"/>
                </a:cubicBezTo>
                <a:cubicBezTo>
                  <a:pt x="78" y="101"/>
                  <a:pt x="84" y="97"/>
                  <a:pt x="84" y="92"/>
                </a:cubicBezTo>
                <a:cubicBezTo>
                  <a:pt x="84" y="90"/>
                  <a:pt x="82" y="88"/>
                  <a:pt x="81" y="87"/>
                </a:cubicBezTo>
                <a:cubicBezTo>
                  <a:pt x="83" y="33"/>
                  <a:pt x="83" y="33"/>
                  <a:pt x="83" y="33"/>
                </a:cubicBezTo>
                <a:cubicBezTo>
                  <a:pt x="86" y="31"/>
                  <a:pt x="88" y="29"/>
                  <a:pt x="88" y="26"/>
                </a:cubicBezTo>
                <a:cubicBezTo>
                  <a:pt x="88" y="21"/>
                  <a:pt x="82" y="17"/>
                  <a:pt x="73" y="15"/>
                </a:cubicBezTo>
                <a:cubicBezTo>
                  <a:pt x="71" y="15"/>
                  <a:pt x="69" y="15"/>
                  <a:pt x="67" y="14"/>
                </a:cubicBezTo>
                <a:cubicBezTo>
                  <a:pt x="67" y="24"/>
                  <a:pt x="67" y="24"/>
                  <a:pt x="67" y="24"/>
                </a:cubicBezTo>
                <a:cubicBezTo>
                  <a:pt x="68" y="24"/>
                  <a:pt x="69" y="25"/>
                  <a:pt x="71" y="25"/>
                </a:cubicBezTo>
                <a:cubicBezTo>
                  <a:pt x="75" y="26"/>
                  <a:pt x="76" y="26"/>
                  <a:pt x="76" y="26"/>
                </a:cubicBezTo>
                <a:cubicBezTo>
                  <a:pt x="76" y="26"/>
                  <a:pt x="75" y="26"/>
                  <a:pt x="71" y="27"/>
                </a:cubicBezTo>
                <a:cubicBezTo>
                  <a:pt x="64" y="29"/>
                  <a:pt x="54" y="30"/>
                  <a:pt x="44" y="30"/>
                </a:cubicBezTo>
                <a:cubicBezTo>
                  <a:pt x="34" y="30"/>
                  <a:pt x="24" y="29"/>
                  <a:pt x="18" y="27"/>
                </a:cubicBezTo>
                <a:cubicBezTo>
                  <a:pt x="13" y="26"/>
                  <a:pt x="13" y="26"/>
                  <a:pt x="13" y="26"/>
                </a:cubicBezTo>
                <a:cubicBezTo>
                  <a:pt x="13" y="26"/>
                  <a:pt x="13" y="26"/>
                  <a:pt x="18" y="25"/>
                </a:cubicBezTo>
                <a:cubicBezTo>
                  <a:pt x="19" y="25"/>
                  <a:pt x="19" y="25"/>
                  <a:pt x="21" y="25"/>
                </a:cubicBezTo>
                <a:cubicBezTo>
                  <a:pt x="21" y="15"/>
                  <a:pt x="21" y="15"/>
                  <a:pt x="21" y="15"/>
                </a:cubicBezTo>
                <a:cubicBezTo>
                  <a:pt x="18" y="15"/>
                  <a:pt x="18" y="15"/>
                  <a:pt x="16" y="15"/>
                </a:cubicBezTo>
                <a:cubicBezTo>
                  <a:pt x="6" y="17"/>
                  <a:pt x="0" y="21"/>
                  <a:pt x="0" y="26"/>
                </a:cubicBezTo>
                <a:cubicBezTo>
                  <a:pt x="0" y="29"/>
                  <a:pt x="2" y="31"/>
                  <a:pt x="5" y="33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56" name="Freeform 53"/>
          <p:cNvSpPr>
            <a:spLocks noEditPoints="1"/>
          </p:cNvSpPr>
          <p:nvPr/>
        </p:nvSpPr>
        <p:spPr bwMode="auto">
          <a:xfrm>
            <a:off x="8274050" y="4225925"/>
            <a:ext cx="514350" cy="427038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57" name="Freeform 74"/>
          <p:cNvSpPr>
            <a:spLocks noEditPoints="1"/>
          </p:cNvSpPr>
          <p:nvPr/>
        </p:nvSpPr>
        <p:spPr bwMode="auto">
          <a:xfrm>
            <a:off x="8339138" y="1281113"/>
            <a:ext cx="481012" cy="401637"/>
          </a:xfrm>
          <a:custGeom>
            <a:gdLst>
              <a:gd fmla="*/ 2147483646 w 96" name="T0"/>
              <a:gd fmla="*/ 2147483646 h 98" name="T1"/>
              <a:gd fmla="*/ 2147483646 w 96" name="T2"/>
              <a:gd fmla="*/ 2147483646 h 98" name="T3"/>
              <a:gd fmla="*/ 2147483646 w 96" name="T4"/>
              <a:gd fmla="*/ 2147483646 h 98" name="T5"/>
              <a:gd fmla="*/ 2147483646 w 96" name="T6"/>
              <a:gd fmla="*/ 2147483646 h 98" name="T7"/>
              <a:gd fmla="*/ 2147483646 w 96" name="T8"/>
              <a:gd fmla="*/ 2147483646 h 98" name="T9"/>
              <a:gd fmla="*/ 2147483646 w 96" name="T10"/>
              <a:gd fmla="*/ 2147483646 h 98" name="T11"/>
              <a:gd fmla="*/ 2147483646 w 96" name="T12"/>
              <a:gd fmla="*/ 2147483646 h 98" name="T13"/>
              <a:gd fmla="*/ 2147483646 w 96" name="T14"/>
              <a:gd fmla="*/ 2147483646 h 98" name="T15"/>
              <a:gd fmla="*/ 2147483646 w 96" name="T16"/>
              <a:gd fmla="*/ 2147483646 h 98" name="T17"/>
              <a:gd fmla="*/ 2147483646 w 96" name="T18"/>
              <a:gd fmla="*/ 2147483646 h 98" name="T19"/>
              <a:gd fmla="*/ 2147483646 w 96" name="T20"/>
              <a:gd fmla="*/ 2147483646 h 98" name="T21"/>
              <a:gd fmla="*/ 2147483646 w 96" name="T22"/>
              <a:gd fmla="*/ 2147483646 h 98" name="T23"/>
              <a:gd fmla="*/ 2147483646 w 96" name="T24"/>
              <a:gd fmla="*/ 2147483646 h 98" name="T25"/>
              <a:gd fmla="*/ 2147483646 w 96" name="T26"/>
              <a:gd fmla="*/ 2147483646 h 98" name="T27"/>
              <a:gd fmla="*/ 0 w 96" name="T28"/>
              <a:gd fmla="*/ 2147483646 h 98" name="T29"/>
              <a:gd fmla="*/ 2147483646 w 96" name="T30"/>
              <a:gd fmla="*/ 2147483646 h 98" name="T31"/>
              <a:gd fmla="*/ 2147483646 w 96" name="T32"/>
              <a:gd fmla="*/ 2147483646 h 98" name="T33"/>
              <a:gd fmla="*/ 2147483646 w 96" name="T34"/>
              <a:gd fmla="*/ 2147483646 h 98" name="T35"/>
              <a:gd fmla="*/ 2147483646 w 96" name="T36"/>
              <a:gd fmla="*/ 2147483646 h 98" name="T37"/>
              <a:gd fmla="*/ 2147483646 w 96" name="T38"/>
              <a:gd fmla="*/ 2147483646 h 98" name="T39"/>
              <a:gd fmla="*/ 2147483646 w 96" name="T40"/>
              <a:gd fmla="*/ 2147483646 h 98" name="T41"/>
              <a:gd fmla="*/ 2147483646 w 96" name="T42"/>
              <a:gd fmla="*/ 2147483646 h 98" name="T43"/>
              <a:gd fmla="*/ 2147483646 w 96" name="T44"/>
              <a:gd fmla="*/ 0 h 98" name="T45"/>
              <a:gd fmla="*/ 2147483646 w 96" name="T46"/>
              <a:gd fmla="*/ 2147483646 h 98" name="T47"/>
              <a:gd fmla="*/ 2147483646 w 96" name="T48"/>
              <a:gd fmla="*/ 2147483646 h 98" name="T49"/>
              <a:gd fmla="*/ 2147483646 w 96" name="T50"/>
              <a:gd fmla="*/ 2147483646 h 98" name="T51"/>
              <a:gd fmla="*/ 2147483646 w 96" name="T52"/>
              <a:gd fmla="*/ 2147483646 h 98" name="T53"/>
              <a:gd fmla="*/ 2147483646 w 96" name="T54"/>
              <a:gd fmla="*/ 2147483646 h 98" name="T55"/>
              <a:gd fmla="*/ 2147483646 w 96" name="T56"/>
              <a:gd fmla="*/ 2147483646 h 98" name="T57"/>
              <a:gd fmla="*/ 2147483646 w 96" name="T58"/>
              <a:gd fmla="*/ 2147483646 h 98" name="T59"/>
              <a:gd fmla="*/ 2147483646 w 96" name="T60"/>
              <a:gd fmla="*/ 2147483646 h 98" name="T61"/>
              <a:gd fmla="*/ 2147483646 w 96" name="T62"/>
              <a:gd fmla="*/ 2147483646 h 98" name="T63"/>
              <a:gd fmla="*/ 2147483646 w 96" name="T64"/>
              <a:gd fmla="*/ 2147483646 h 98" name="T65"/>
              <a:gd fmla="*/ 2147483646 w 96" name="T66"/>
              <a:gd fmla="*/ 2147483646 h 98" name="T67"/>
              <a:gd fmla="*/ 2147483646 w 96" name="T68"/>
              <a:gd fmla="*/ 2147483646 h 98" name="T69"/>
              <a:gd fmla="*/ 2147483646 w 96" name="T70"/>
              <a:gd fmla="*/ 2147483646 h 98" name="T71"/>
              <a:gd fmla="*/ 2147483646 w 96" name="T72"/>
              <a:gd fmla="*/ 2147483646 h 98" name="T73"/>
              <a:gd fmla="*/ 2147483646 w 96" name="T74"/>
              <a:gd fmla="*/ 2147483646 h 98" name="T75"/>
              <a:gd fmla="*/ 2147483646 w 96" name="T76"/>
              <a:gd fmla="*/ 2147483646 h 98" name="T77"/>
              <a:gd fmla="*/ 2147483646 w 96" name="T78"/>
              <a:gd fmla="*/ 2147483646 h 98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w 96" name="T120"/>
              <a:gd fmla="*/ 0 h 98" name="T121"/>
              <a:gd fmla="*/ 96 w 96" name="T122"/>
              <a:gd fmla="*/ 98 h 98" name="T123"/>
            </a:gdLst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b="T123" l="T120" r="T122" t="T121"/>
            <a:pathLst>
              <a:path h="98" w="96">
                <a:moveTo>
                  <a:pt x="6" y="41"/>
                </a:moveTo>
                <a:cubicBezTo>
                  <a:pt x="29" y="41"/>
                  <a:pt x="52" y="41"/>
                  <a:pt x="75" y="41"/>
                </a:cubicBezTo>
                <a:cubicBezTo>
                  <a:pt x="76" y="41"/>
                  <a:pt x="77" y="41"/>
                  <a:pt x="78" y="41"/>
                </a:cubicBezTo>
                <a:cubicBezTo>
                  <a:pt x="83" y="41"/>
                  <a:pt x="88" y="43"/>
                  <a:pt x="91" y="46"/>
                </a:cubicBezTo>
                <a:cubicBezTo>
                  <a:pt x="94" y="50"/>
                  <a:pt x="96" y="54"/>
                  <a:pt x="96" y="60"/>
                </a:cubicBezTo>
                <a:cubicBezTo>
                  <a:pt x="96" y="65"/>
                  <a:pt x="94" y="69"/>
                  <a:pt x="91" y="73"/>
                </a:cubicBezTo>
                <a:cubicBezTo>
                  <a:pt x="88" y="76"/>
                  <a:pt x="83" y="78"/>
                  <a:pt x="78" y="78"/>
                </a:cubicBezTo>
                <a:cubicBezTo>
                  <a:pt x="75" y="78"/>
                  <a:pt x="71" y="77"/>
                  <a:pt x="69" y="76"/>
                </a:cubicBezTo>
                <a:cubicBezTo>
                  <a:pt x="67" y="79"/>
                  <a:pt x="65" y="82"/>
                  <a:pt x="63" y="85"/>
                </a:cubicBezTo>
                <a:cubicBezTo>
                  <a:pt x="67" y="85"/>
                  <a:pt x="67" y="85"/>
                  <a:pt x="67" y="85"/>
                </a:cubicBezTo>
                <a:cubicBezTo>
                  <a:pt x="84" y="85"/>
                  <a:pt x="84" y="85"/>
                  <a:pt x="84" y="85"/>
                </a:cubicBezTo>
                <a:cubicBezTo>
                  <a:pt x="71" y="98"/>
                  <a:pt x="71" y="98"/>
                  <a:pt x="71" y="98"/>
                </a:cubicBezTo>
                <a:cubicBezTo>
                  <a:pt x="17" y="98"/>
                  <a:pt x="17" y="98"/>
                  <a:pt x="17" y="98"/>
                </a:cubicBezTo>
                <a:cubicBezTo>
                  <a:pt x="13" y="98"/>
                  <a:pt x="13" y="98"/>
                  <a:pt x="13" y="98"/>
                </a:cubicBezTo>
                <a:cubicBezTo>
                  <a:pt x="0" y="85"/>
                  <a:pt x="0" y="85"/>
                  <a:pt x="0" y="85"/>
                </a:cubicBezTo>
                <a:cubicBezTo>
                  <a:pt x="17" y="85"/>
                  <a:pt x="17" y="85"/>
                  <a:pt x="17" y="85"/>
                </a:cubicBezTo>
                <a:cubicBezTo>
                  <a:pt x="21" y="85"/>
                  <a:pt x="21" y="85"/>
                  <a:pt x="21" y="85"/>
                </a:cubicBezTo>
                <a:cubicBezTo>
                  <a:pt x="12" y="72"/>
                  <a:pt x="6" y="58"/>
                  <a:pt x="6" y="41"/>
                </a:cubicBezTo>
                <a:close/>
                <a:moveTo>
                  <a:pt x="57" y="35"/>
                </a:moveTo>
                <a:cubicBezTo>
                  <a:pt x="43" y="15"/>
                  <a:pt x="59" y="19"/>
                  <a:pt x="55" y="6"/>
                </a:cubicBezTo>
                <a:cubicBezTo>
                  <a:pt x="64" y="18"/>
                  <a:pt x="51" y="18"/>
                  <a:pt x="57" y="35"/>
                </a:cubicBezTo>
                <a:close/>
                <a:moveTo>
                  <a:pt x="44" y="30"/>
                </a:moveTo>
                <a:cubicBezTo>
                  <a:pt x="38" y="12"/>
                  <a:pt x="51" y="12"/>
                  <a:pt x="43" y="0"/>
                </a:cubicBezTo>
                <a:cubicBezTo>
                  <a:pt x="47" y="13"/>
                  <a:pt x="30" y="9"/>
                  <a:pt x="44" y="30"/>
                </a:cubicBezTo>
                <a:close/>
                <a:moveTo>
                  <a:pt x="31" y="34"/>
                </a:moveTo>
                <a:cubicBezTo>
                  <a:pt x="17" y="14"/>
                  <a:pt x="34" y="18"/>
                  <a:pt x="30" y="4"/>
                </a:cubicBezTo>
                <a:cubicBezTo>
                  <a:pt x="38" y="16"/>
                  <a:pt x="25" y="17"/>
                  <a:pt x="31" y="34"/>
                </a:cubicBezTo>
                <a:close/>
                <a:moveTo>
                  <a:pt x="16" y="53"/>
                </a:moveTo>
                <a:cubicBezTo>
                  <a:pt x="17" y="62"/>
                  <a:pt x="21" y="72"/>
                  <a:pt x="26" y="79"/>
                </a:cubicBezTo>
                <a:cubicBezTo>
                  <a:pt x="34" y="74"/>
                  <a:pt x="34" y="74"/>
                  <a:pt x="34" y="74"/>
                </a:cubicBezTo>
                <a:cubicBezTo>
                  <a:pt x="30" y="68"/>
                  <a:pt x="26" y="59"/>
                  <a:pt x="25" y="51"/>
                </a:cubicBezTo>
                <a:cubicBezTo>
                  <a:pt x="16" y="53"/>
                  <a:pt x="16" y="53"/>
                  <a:pt x="16" y="53"/>
                </a:cubicBezTo>
                <a:close/>
                <a:moveTo>
                  <a:pt x="78" y="50"/>
                </a:moveTo>
                <a:cubicBezTo>
                  <a:pt x="77" y="56"/>
                  <a:pt x="75" y="62"/>
                  <a:pt x="73" y="68"/>
                </a:cubicBezTo>
                <a:cubicBezTo>
                  <a:pt x="74" y="69"/>
                  <a:pt x="76" y="69"/>
                  <a:pt x="78" y="69"/>
                </a:cubicBezTo>
                <a:cubicBezTo>
                  <a:pt x="81" y="69"/>
                  <a:pt x="83" y="68"/>
                  <a:pt x="85" y="67"/>
                </a:cubicBezTo>
                <a:cubicBezTo>
                  <a:pt x="87" y="65"/>
                  <a:pt x="88" y="62"/>
                  <a:pt x="88" y="60"/>
                </a:cubicBezTo>
                <a:cubicBezTo>
                  <a:pt x="88" y="57"/>
                  <a:pt x="87" y="54"/>
                  <a:pt x="85" y="53"/>
                </a:cubicBezTo>
                <a:cubicBezTo>
                  <a:pt x="83" y="51"/>
                  <a:pt x="81" y="50"/>
                  <a:pt x="78" y="50"/>
                </a:cubicBezTo>
                <a:cubicBezTo>
                  <a:pt x="78" y="50"/>
                  <a:pt x="78" y="50"/>
                  <a:pt x="78" y="5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58" name="Freeform 96"/>
          <p:cNvSpPr>
            <a:spLocks noEditPoints="1"/>
          </p:cNvSpPr>
          <p:nvPr/>
        </p:nvSpPr>
        <p:spPr bwMode="auto">
          <a:xfrm>
            <a:off x="7385050" y="461963"/>
            <a:ext cx="447675" cy="469900"/>
          </a:xfrm>
          <a:custGeom>
            <a:gdLst>
              <a:gd fmla="*/ 2147483646 w 90" name="T0"/>
              <a:gd fmla="*/ 2147483646 h 114" name="T1"/>
              <a:gd fmla="*/ 2147483646 w 90" name="T2"/>
              <a:gd fmla="*/ 2147483646 h 114" name="T3"/>
              <a:gd fmla="*/ 2147483646 w 90" name="T4"/>
              <a:gd fmla="*/ 2147483646 h 114" name="T5"/>
              <a:gd fmla="*/ 2147483646 w 90" name="T6"/>
              <a:gd fmla="*/ 2147483646 h 114" name="T7"/>
              <a:gd fmla="*/ 2147483646 w 90" name="T8"/>
              <a:gd fmla="*/ 2147483646 h 114" name="T9"/>
              <a:gd fmla="*/ 2147483646 w 90" name="T10"/>
              <a:gd fmla="*/ 2147483646 h 114" name="T11"/>
              <a:gd fmla="*/ 2147483646 w 90" name="T12"/>
              <a:gd fmla="*/ 2147483646 h 114" name="T13"/>
              <a:gd fmla="*/ 2147483646 w 90" name="T14"/>
              <a:gd fmla="*/ 2147483646 h 114" name="T15"/>
              <a:gd fmla="*/ 2147483646 w 90" name="T16"/>
              <a:gd fmla="*/ 2147483646 h 114" name="T17"/>
              <a:gd fmla="*/ 2147483646 w 90" name="T18"/>
              <a:gd fmla="*/ 2147483646 h 114" name="T19"/>
              <a:gd fmla="*/ 2147483646 w 90" name="T20"/>
              <a:gd fmla="*/ 2147483646 h 114" name="T21"/>
              <a:gd fmla="*/ 2147483646 w 90" name="T22"/>
              <a:gd fmla="*/ 2147483646 h 114" name="T23"/>
              <a:gd fmla="*/ 2147483646 w 90" name="T24"/>
              <a:gd fmla="*/ 2147483646 h 114" name="T25"/>
              <a:gd fmla="*/ 2147483646 w 90" name="T26"/>
              <a:gd fmla="*/ 2147483646 h 114" name="T27"/>
              <a:gd fmla="*/ 2147483646 w 90" name="T28"/>
              <a:gd fmla="*/ 2147483646 h 114" name="T29"/>
              <a:gd fmla="*/ 2147483646 w 90" name="T30"/>
              <a:gd fmla="*/ 2147483646 h 114" name="T31"/>
              <a:gd fmla="*/ 2147483646 w 90" name="T32"/>
              <a:gd fmla="*/ 2147483646 h 114" name="T33"/>
              <a:gd fmla="*/ 2147483646 w 90" name="T34"/>
              <a:gd fmla="*/ 2147483646 h 114" name="T35"/>
              <a:gd fmla="*/ 2147483646 w 90" name="T36"/>
              <a:gd fmla="*/ 2147483646 h 114" name="T37"/>
              <a:gd fmla="*/ 2147483646 w 90" name="T38"/>
              <a:gd fmla="*/ 2147483646 h 114" name="T39"/>
              <a:gd fmla="*/ 2147483646 w 90" name="T40"/>
              <a:gd fmla="*/ 2147483646 h 114" name="T41"/>
              <a:gd fmla="*/ 2147483646 w 90" name="T42"/>
              <a:gd fmla="*/ 2147483646 h 114" name="T43"/>
              <a:gd fmla="*/ 2147483646 w 90" name="T44"/>
              <a:gd fmla="*/ 2147483646 h 114" name="T45"/>
              <a:gd fmla="*/ 2147483646 w 90" name="T46"/>
              <a:gd fmla="*/ 2147483646 h 114" name="T47"/>
              <a:gd fmla="*/ 2147483646 w 90" name="T48"/>
              <a:gd fmla="*/ 2147483646 h 114" name="T49"/>
              <a:gd fmla="*/ 2147483646 w 90" name="T50"/>
              <a:gd fmla="*/ 2147483646 h 114" name="T51"/>
              <a:gd fmla="*/ 2147483646 w 90" name="T52"/>
              <a:gd fmla="*/ 2147483646 h 114" name="T53"/>
              <a:gd fmla="*/ 2147483646 w 90" name="T54"/>
              <a:gd fmla="*/ 2147483646 h 114" name="T55"/>
              <a:gd fmla="*/ 2147483646 w 90" name="T56"/>
              <a:gd fmla="*/ 2147483646 h 114" name="T57"/>
              <a:gd fmla="*/ 2147483646 w 90" name="T58"/>
              <a:gd fmla="*/ 2147483646 h 114" name="T59"/>
              <a:gd fmla="*/ 2147483646 w 90" name="T60"/>
              <a:gd fmla="*/ 2147483646 h 114" name="T61"/>
              <a:gd fmla="*/ 2147483646 w 90" name="T62"/>
              <a:gd fmla="*/ 2147483646 h 114" name="T63"/>
              <a:gd fmla="*/ 2147483646 w 90" name="T64"/>
              <a:gd fmla="*/ 2147483646 h 114" name="T65"/>
              <a:gd fmla="*/ 0 60000 65536" name="T66"/>
              <a:gd fmla="*/ 0 60000 65536" name="T67"/>
              <a:gd fmla="*/ 0 60000 65536" name="T68"/>
              <a:gd fmla="*/ 0 60000 65536" name="T69"/>
              <a:gd fmla="*/ 0 60000 65536" name="T70"/>
              <a:gd fmla="*/ 0 60000 65536" name="T71"/>
              <a:gd fmla="*/ 0 60000 65536" name="T72"/>
              <a:gd fmla="*/ 0 60000 65536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w 90" name="T99"/>
              <a:gd fmla="*/ 0 h 114" name="T100"/>
              <a:gd fmla="*/ 90 w 90" name="T101"/>
              <a:gd fmla="*/ 114 h 114" name="T102"/>
            </a:gdLst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b="T102" l="T99" r="T101" t="T100"/>
            <a:pathLst>
              <a:path h="114" w="90">
                <a:moveTo>
                  <a:pt x="42" y="0"/>
                </a:moveTo>
                <a:cubicBezTo>
                  <a:pt x="54" y="0"/>
                  <a:pt x="65" y="5"/>
                  <a:pt x="73" y="13"/>
                </a:cubicBezTo>
                <a:cubicBezTo>
                  <a:pt x="80" y="20"/>
                  <a:pt x="85" y="31"/>
                  <a:pt x="85" y="43"/>
                </a:cubicBezTo>
                <a:cubicBezTo>
                  <a:pt x="85" y="52"/>
                  <a:pt x="82" y="60"/>
                  <a:pt x="78" y="67"/>
                </a:cubicBezTo>
                <a:cubicBezTo>
                  <a:pt x="74" y="66"/>
                  <a:pt x="74" y="66"/>
                  <a:pt x="74" y="66"/>
                </a:cubicBezTo>
                <a:cubicBezTo>
                  <a:pt x="72" y="45"/>
                  <a:pt x="72" y="45"/>
                  <a:pt x="72" y="45"/>
                </a:cubicBezTo>
                <a:cubicBezTo>
                  <a:pt x="73" y="45"/>
                  <a:pt x="73" y="44"/>
                  <a:pt x="73" y="43"/>
                </a:cubicBezTo>
                <a:cubicBezTo>
                  <a:pt x="73" y="35"/>
                  <a:pt x="69" y="27"/>
                  <a:pt x="64" y="22"/>
                </a:cubicBezTo>
                <a:cubicBezTo>
                  <a:pt x="58" y="16"/>
                  <a:pt x="51" y="13"/>
                  <a:pt x="42" y="13"/>
                </a:cubicBezTo>
                <a:cubicBezTo>
                  <a:pt x="34" y="13"/>
                  <a:pt x="27" y="16"/>
                  <a:pt x="21" y="22"/>
                </a:cubicBezTo>
                <a:cubicBezTo>
                  <a:pt x="16" y="27"/>
                  <a:pt x="12" y="35"/>
                  <a:pt x="12" y="43"/>
                </a:cubicBezTo>
                <a:cubicBezTo>
                  <a:pt x="12" y="51"/>
                  <a:pt x="16" y="59"/>
                  <a:pt x="21" y="64"/>
                </a:cubicBezTo>
                <a:cubicBezTo>
                  <a:pt x="27" y="70"/>
                  <a:pt x="34" y="73"/>
                  <a:pt x="42" y="73"/>
                </a:cubicBezTo>
                <a:cubicBezTo>
                  <a:pt x="43" y="73"/>
                  <a:pt x="44" y="73"/>
                  <a:pt x="45" y="73"/>
                </a:cubicBezTo>
                <a:cubicBezTo>
                  <a:pt x="43" y="81"/>
                  <a:pt x="43" y="81"/>
                  <a:pt x="43" y="81"/>
                </a:cubicBezTo>
                <a:cubicBezTo>
                  <a:pt x="45" y="86"/>
                  <a:pt x="45" y="86"/>
                  <a:pt x="45" y="86"/>
                </a:cubicBezTo>
                <a:cubicBezTo>
                  <a:pt x="44" y="86"/>
                  <a:pt x="43" y="86"/>
                  <a:pt x="42" y="86"/>
                </a:cubicBezTo>
                <a:cubicBezTo>
                  <a:pt x="31" y="86"/>
                  <a:pt x="20" y="81"/>
                  <a:pt x="12" y="73"/>
                </a:cubicBezTo>
                <a:cubicBezTo>
                  <a:pt x="5" y="65"/>
                  <a:pt x="0" y="55"/>
                  <a:pt x="0" y="43"/>
                </a:cubicBezTo>
                <a:cubicBezTo>
                  <a:pt x="0" y="31"/>
                  <a:pt x="5" y="20"/>
                  <a:pt x="12" y="13"/>
                </a:cubicBezTo>
                <a:cubicBezTo>
                  <a:pt x="20" y="5"/>
                  <a:pt x="31" y="0"/>
                  <a:pt x="42" y="0"/>
                </a:cubicBezTo>
                <a:close/>
                <a:moveTo>
                  <a:pt x="58" y="47"/>
                </a:moveTo>
                <a:cubicBezTo>
                  <a:pt x="56" y="76"/>
                  <a:pt x="56" y="76"/>
                  <a:pt x="56" y="76"/>
                </a:cubicBezTo>
                <a:cubicBezTo>
                  <a:pt x="54" y="75"/>
                  <a:pt x="54" y="75"/>
                  <a:pt x="54" y="75"/>
                </a:cubicBezTo>
                <a:cubicBezTo>
                  <a:pt x="50" y="77"/>
                  <a:pt x="50" y="77"/>
                  <a:pt x="50" y="77"/>
                </a:cubicBezTo>
                <a:cubicBezTo>
                  <a:pt x="49" y="80"/>
                  <a:pt x="49" y="80"/>
                  <a:pt x="49" y="80"/>
                </a:cubicBezTo>
                <a:cubicBezTo>
                  <a:pt x="59" y="105"/>
                  <a:pt x="59" y="105"/>
                  <a:pt x="59" y="105"/>
                </a:cubicBezTo>
                <a:cubicBezTo>
                  <a:pt x="60" y="114"/>
                  <a:pt x="60" y="114"/>
                  <a:pt x="60" y="114"/>
                </a:cubicBezTo>
                <a:cubicBezTo>
                  <a:pt x="83" y="113"/>
                  <a:pt x="83" y="113"/>
                  <a:pt x="83" y="113"/>
                </a:cubicBezTo>
                <a:cubicBezTo>
                  <a:pt x="83" y="104"/>
                  <a:pt x="83" y="104"/>
                  <a:pt x="83" y="104"/>
                </a:cubicBezTo>
                <a:cubicBezTo>
                  <a:pt x="90" y="79"/>
                  <a:pt x="90" y="79"/>
                  <a:pt x="90" y="79"/>
                </a:cubicBezTo>
                <a:cubicBezTo>
                  <a:pt x="88" y="75"/>
                  <a:pt x="88" y="75"/>
                  <a:pt x="88" y="75"/>
                </a:cubicBezTo>
                <a:cubicBezTo>
                  <a:pt x="83" y="74"/>
                  <a:pt x="83" y="74"/>
                  <a:pt x="83" y="74"/>
                </a:cubicBezTo>
                <a:cubicBezTo>
                  <a:pt x="81" y="76"/>
                  <a:pt x="81" y="76"/>
                  <a:pt x="81" y="76"/>
                </a:cubicBezTo>
                <a:cubicBezTo>
                  <a:pt x="80" y="74"/>
                  <a:pt x="80" y="74"/>
                  <a:pt x="80" y="74"/>
                </a:cubicBezTo>
                <a:cubicBezTo>
                  <a:pt x="75" y="73"/>
                  <a:pt x="75" y="73"/>
                  <a:pt x="75" y="73"/>
                </a:cubicBezTo>
                <a:cubicBezTo>
                  <a:pt x="74" y="74"/>
                  <a:pt x="74" y="74"/>
                  <a:pt x="74" y="74"/>
                </a:cubicBezTo>
                <a:cubicBezTo>
                  <a:pt x="73" y="72"/>
                  <a:pt x="73" y="72"/>
                  <a:pt x="73" y="72"/>
                </a:cubicBezTo>
                <a:cubicBezTo>
                  <a:pt x="69" y="71"/>
                  <a:pt x="69" y="71"/>
                  <a:pt x="69" y="71"/>
                </a:cubicBezTo>
                <a:cubicBezTo>
                  <a:pt x="66" y="46"/>
                  <a:pt x="66" y="46"/>
                  <a:pt x="66" y="46"/>
                </a:cubicBezTo>
                <a:cubicBezTo>
                  <a:pt x="58" y="47"/>
                  <a:pt x="58" y="47"/>
                  <a:pt x="58" y="47"/>
                </a:cubicBezTo>
                <a:close/>
                <a:moveTo>
                  <a:pt x="37" y="25"/>
                </a:moveTo>
                <a:cubicBezTo>
                  <a:pt x="37" y="27"/>
                  <a:pt x="38" y="28"/>
                  <a:pt x="39" y="30"/>
                </a:cubicBezTo>
                <a:cubicBezTo>
                  <a:pt x="40" y="31"/>
                  <a:pt x="41" y="31"/>
                  <a:pt x="43" y="31"/>
                </a:cubicBezTo>
                <a:cubicBezTo>
                  <a:pt x="45" y="31"/>
                  <a:pt x="46" y="31"/>
                  <a:pt x="47" y="30"/>
                </a:cubicBezTo>
                <a:cubicBezTo>
                  <a:pt x="48" y="28"/>
                  <a:pt x="49" y="27"/>
                  <a:pt x="49" y="25"/>
                </a:cubicBezTo>
                <a:cubicBezTo>
                  <a:pt x="49" y="24"/>
                  <a:pt x="48" y="22"/>
                  <a:pt x="47" y="21"/>
                </a:cubicBezTo>
                <a:cubicBezTo>
                  <a:pt x="46" y="20"/>
                  <a:pt x="45" y="20"/>
                  <a:pt x="43" y="20"/>
                </a:cubicBezTo>
                <a:cubicBezTo>
                  <a:pt x="41" y="20"/>
                  <a:pt x="40" y="20"/>
                  <a:pt x="39" y="21"/>
                </a:cubicBezTo>
                <a:cubicBezTo>
                  <a:pt x="38" y="22"/>
                  <a:pt x="37" y="24"/>
                  <a:pt x="37" y="25"/>
                </a:cubicBezTo>
                <a:close/>
                <a:moveTo>
                  <a:pt x="50" y="56"/>
                </a:moveTo>
                <a:cubicBezTo>
                  <a:pt x="50" y="34"/>
                  <a:pt x="50" y="34"/>
                  <a:pt x="50" y="34"/>
                </a:cubicBezTo>
                <a:cubicBezTo>
                  <a:pt x="33" y="34"/>
                  <a:pt x="33" y="34"/>
                  <a:pt x="33" y="34"/>
                </a:cubicBezTo>
                <a:cubicBezTo>
                  <a:pt x="33" y="40"/>
                  <a:pt x="33" y="40"/>
                  <a:pt x="33" y="40"/>
                </a:cubicBezTo>
                <a:cubicBezTo>
                  <a:pt x="34" y="40"/>
                  <a:pt x="34" y="40"/>
                  <a:pt x="34" y="40"/>
                </a:cubicBezTo>
                <a:cubicBezTo>
                  <a:pt x="36" y="40"/>
                  <a:pt x="36" y="40"/>
                  <a:pt x="37" y="40"/>
                </a:cubicBezTo>
                <a:cubicBezTo>
                  <a:pt x="37" y="40"/>
                  <a:pt x="37" y="41"/>
                  <a:pt x="37" y="43"/>
                </a:cubicBezTo>
                <a:cubicBezTo>
                  <a:pt x="37" y="56"/>
                  <a:pt x="37" y="56"/>
                  <a:pt x="37" y="56"/>
                </a:cubicBezTo>
                <a:cubicBezTo>
                  <a:pt x="37" y="57"/>
                  <a:pt x="37" y="58"/>
                  <a:pt x="37" y="58"/>
                </a:cubicBezTo>
                <a:cubicBezTo>
                  <a:pt x="36" y="59"/>
                  <a:pt x="36" y="59"/>
                  <a:pt x="34" y="59"/>
                </a:cubicBezTo>
                <a:cubicBezTo>
                  <a:pt x="33" y="59"/>
                  <a:pt x="33" y="59"/>
                  <a:pt x="33" y="59"/>
                </a:cubicBezTo>
                <a:cubicBezTo>
                  <a:pt x="33" y="65"/>
                  <a:pt x="33" y="65"/>
                  <a:pt x="33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58"/>
                  <a:pt x="51" y="58"/>
                  <a:pt x="51" y="58"/>
                </a:cubicBezTo>
                <a:cubicBezTo>
                  <a:pt x="51" y="58"/>
                  <a:pt x="51" y="58"/>
                  <a:pt x="51" y="58"/>
                </a:cubicBezTo>
                <a:cubicBezTo>
                  <a:pt x="51" y="58"/>
                  <a:pt x="50" y="57"/>
                  <a:pt x="50" y="56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59" name="Freeform 98"/>
          <p:cNvSpPr>
            <a:spLocks noEditPoints="1"/>
          </p:cNvSpPr>
          <p:nvPr/>
        </p:nvSpPr>
        <p:spPr bwMode="auto">
          <a:xfrm>
            <a:off x="8328025" y="512763"/>
            <a:ext cx="430213" cy="304800"/>
          </a:xfrm>
          <a:custGeom>
            <a:gdLst>
              <a:gd fmla="*/ 0 w 86" name="T0"/>
              <a:gd fmla="*/ 2147483646 h 74" name="T1"/>
              <a:gd fmla="*/ 2147483646 w 86" name="T2"/>
              <a:gd fmla="*/ 2147483646 h 74" name="T3"/>
              <a:gd fmla="*/ 2147483646 w 86" name="T4"/>
              <a:gd fmla="*/ 2147483646 h 74" name="T5"/>
              <a:gd fmla="*/ 2147483646 w 86" name="T6"/>
              <a:gd fmla="*/ 2147483646 h 74" name="T7"/>
              <a:gd fmla="*/ 2147483646 w 86" name="T8"/>
              <a:gd fmla="*/ 2147483646 h 74" name="T9"/>
              <a:gd fmla="*/ 2147483646 w 86" name="T10"/>
              <a:gd fmla="*/ 2147483646 h 74" name="T11"/>
              <a:gd fmla="*/ 2147483646 w 86" name="T12"/>
              <a:gd fmla="*/ 0 h 74" name="T13"/>
              <a:gd fmla="*/ 2147483646 w 86" name="T14"/>
              <a:gd fmla="*/ 0 h 74" name="T15"/>
              <a:gd fmla="*/ 2147483646 w 86" name="T16"/>
              <a:gd fmla="*/ 2147483646 h 74" name="T17"/>
              <a:gd fmla="*/ 2147483646 w 86" name="T18"/>
              <a:gd fmla="*/ 2147483646 h 74" name="T19"/>
              <a:gd fmla="*/ 2147483646 w 86" name="T20"/>
              <a:gd fmla="*/ 2147483646 h 74" name="T21"/>
              <a:gd fmla="*/ 2147483646 w 86" name="T22"/>
              <a:gd fmla="*/ 2147483646 h 74" name="T23"/>
              <a:gd fmla="*/ 2147483646 w 86" name="T24"/>
              <a:gd fmla="*/ 2147483646 h 74" name="T25"/>
              <a:gd fmla="*/ 0 w 86" name="T26"/>
              <a:gd fmla="*/ 2147483646 h 74" name="T27"/>
              <a:gd fmla="*/ 0 w 86" name="T28"/>
              <a:gd fmla="*/ 2147483646 h 74" name="T29"/>
              <a:gd fmla="*/ 2147483646 w 86" name="T30"/>
              <a:gd fmla="*/ 2147483646 h 74" name="T31"/>
              <a:gd fmla="*/ 2147483646 w 86" name="T32"/>
              <a:gd fmla="*/ 2147483646 h 74" name="T33"/>
              <a:gd fmla="*/ 2147483646 w 86" name="T34"/>
              <a:gd fmla="*/ 2147483646 h 74" name="T35"/>
              <a:gd fmla="*/ 2147483646 w 86" name="T36"/>
              <a:gd fmla="*/ 2147483646 h 74" name="T37"/>
              <a:gd fmla="*/ 2147483646 w 86" name="T38"/>
              <a:gd fmla="*/ 2147483646 h 74" name="T39"/>
              <a:gd fmla="*/ 2147483646 w 86" name="T40"/>
              <a:gd fmla="*/ 2147483646 h 74" name="T41"/>
              <a:gd fmla="*/ 2147483646 w 86" name="T42"/>
              <a:gd fmla="*/ 2147483646 h 74" name="T43"/>
              <a:gd fmla="*/ 2147483646 w 86" name="T44"/>
              <a:gd fmla="*/ 2147483646 h 74" name="T45"/>
              <a:gd fmla="*/ 2147483646 w 86" name="T46"/>
              <a:gd fmla="*/ 2147483646 h 74" name="T47"/>
              <a:gd fmla="*/ 2147483646 w 86" name="T48"/>
              <a:gd fmla="*/ 2147483646 h 74" name="T49"/>
              <a:gd fmla="*/ 2147483646 w 86" name="T50"/>
              <a:gd fmla="*/ 2147483646 h 74" name="T51"/>
              <a:gd fmla="*/ 2147483646 w 86" name="T52"/>
              <a:gd fmla="*/ 2147483646 h 74" name="T53"/>
              <a:gd fmla="*/ 2147483646 w 86" name="T54"/>
              <a:gd fmla="*/ 2147483646 h 74" name="T55"/>
              <a:gd fmla="*/ 2147483646 w 86" name="T56"/>
              <a:gd fmla="*/ 2147483646 h 74" name="T57"/>
              <a:gd fmla="*/ 2147483646 w 86" name="T58"/>
              <a:gd fmla="*/ 2147483646 h 74" name="T59"/>
              <a:gd fmla="*/ 2147483646 w 86" name="T60"/>
              <a:gd fmla="*/ 2147483646 h 74" name="T61"/>
              <a:gd fmla="*/ 2147483646 w 86" name="T62"/>
              <a:gd fmla="*/ 2147483646 h 74" name="T63"/>
              <a:gd fmla="*/ 2147483646 w 86" name="T64"/>
              <a:gd fmla="*/ 2147483646 h 74" name="T65"/>
              <a:gd fmla="*/ 2147483646 w 86" name="T66"/>
              <a:gd fmla="*/ 2147483646 h 74" name="T67"/>
              <a:gd fmla="*/ 2147483646 w 86" name="T68"/>
              <a:gd fmla="*/ 2147483646 h 74" name="T69"/>
              <a:gd fmla="*/ 2147483646 w 86" name="T70"/>
              <a:gd fmla="*/ 2147483646 h 74" name="T71"/>
              <a:gd fmla="*/ 2147483646 w 86" name="T72"/>
              <a:gd fmla="*/ 2147483646 h 74" name="T73"/>
              <a:gd fmla="*/ 2147483646 w 86" name="T74"/>
              <a:gd fmla="*/ 2147483646 h 74" name="T75"/>
              <a:gd fmla="*/ 2147483646 w 86" name="T76"/>
              <a:gd fmla="*/ 2147483646 h 74" name="T77"/>
              <a:gd fmla="*/ 2147483646 w 86" name="T78"/>
              <a:gd fmla="*/ 2147483646 h 74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w 86" name="T120"/>
              <a:gd fmla="*/ 0 h 74" name="T121"/>
              <a:gd fmla="*/ 86 w 86" name="T122"/>
              <a:gd fmla="*/ 74 h 74" name="T123"/>
            </a:gdLst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b="T123" l="T120" r="T122" t="T121"/>
            <a:pathLst>
              <a:path h="74" w="86">
                <a:moveTo>
                  <a:pt x="0" y="17"/>
                </a:moveTo>
                <a:cubicBezTo>
                  <a:pt x="22" y="17"/>
                  <a:pt x="22" y="17"/>
                  <a:pt x="22" y="17"/>
                </a:cubicBezTo>
                <a:cubicBezTo>
                  <a:pt x="22" y="12"/>
                  <a:pt x="22" y="12"/>
                  <a:pt x="22" y="12"/>
                </a:cubicBezTo>
                <a:cubicBezTo>
                  <a:pt x="22" y="9"/>
                  <a:pt x="24" y="6"/>
                  <a:pt x="26" y="4"/>
                </a:cubicBezTo>
                <a:cubicBezTo>
                  <a:pt x="26" y="4"/>
                  <a:pt x="26" y="4"/>
                  <a:pt x="26" y="4"/>
                </a:cubicBezTo>
                <a:cubicBezTo>
                  <a:pt x="26" y="4"/>
                  <a:pt x="26" y="4"/>
                  <a:pt x="26" y="4"/>
                </a:cubicBezTo>
                <a:cubicBezTo>
                  <a:pt x="28" y="1"/>
                  <a:pt x="31" y="0"/>
                  <a:pt x="34" y="0"/>
                </a:cubicBezTo>
                <a:cubicBezTo>
                  <a:pt x="52" y="0"/>
                  <a:pt x="52" y="0"/>
                  <a:pt x="52" y="0"/>
                </a:cubicBezTo>
                <a:cubicBezTo>
                  <a:pt x="55" y="0"/>
                  <a:pt x="58" y="1"/>
                  <a:pt x="60" y="4"/>
                </a:cubicBezTo>
                <a:cubicBezTo>
                  <a:pt x="62" y="6"/>
                  <a:pt x="64" y="9"/>
                  <a:pt x="64" y="12"/>
                </a:cubicBezTo>
                <a:cubicBezTo>
                  <a:pt x="64" y="17"/>
                  <a:pt x="64" y="17"/>
                  <a:pt x="64" y="17"/>
                </a:cubicBezTo>
                <a:cubicBezTo>
                  <a:pt x="86" y="17"/>
                  <a:pt x="86" y="17"/>
                  <a:pt x="86" y="17"/>
                </a:cubicBezTo>
                <a:cubicBezTo>
                  <a:pt x="86" y="74"/>
                  <a:pt x="86" y="74"/>
                  <a:pt x="86" y="74"/>
                </a:cubicBezTo>
                <a:cubicBezTo>
                  <a:pt x="0" y="74"/>
                  <a:pt x="0" y="74"/>
                  <a:pt x="0" y="74"/>
                </a:cubicBezTo>
                <a:cubicBezTo>
                  <a:pt x="0" y="17"/>
                  <a:pt x="0" y="17"/>
                  <a:pt x="0" y="17"/>
                </a:cubicBezTo>
                <a:close/>
                <a:moveTo>
                  <a:pt x="15" y="31"/>
                </a:moveTo>
                <a:cubicBezTo>
                  <a:pt x="15" y="34"/>
                  <a:pt x="15" y="34"/>
                  <a:pt x="15" y="34"/>
                </a:cubicBezTo>
                <a:cubicBezTo>
                  <a:pt x="71" y="34"/>
                  <a:pt x="71" y="34"/>
                  <a:pt x="71" y="34"/>
                </a:cubicBezTo>
                <a:cubicBezTo>
                  <a:pt x="71" y="31"/>
                  <a:pt x="71" y="31"/>
                  <a:pt x="71" y="31"/>
                </a:cubicBezTo>
                <a:cubicBezTo>
                  <a:pt x="15" y="31"/>
                  <a:pt x="15" y="31"/>
                  <a:pt x="15" y="31"/>
                </a:cubicBezTo>
                <a:close/>
                <a:moveTo>
                  <a:pt x="15" y="57"/>
                </a:moveTo>
                <a:cubicBezTo>
                  <a:pt x="15" y="61"/>
                  <a:pt x="15" y="61"/>
                  <a:pt x="15" y="61"/>
                </a:cubicBezTo>
                <a:cubicBezTo>
                  <a:pt x="71" y="61"/>
                  <a:pt x="71" y="61"/>
                  <a:pt x="71" y="61"/>
                </a:cubicBezTo>
                <a:cubicBezTo>
                  <a:pt x="71" y="57"/>
                  <a:pt x="71" y="57"/>
                  <a:pt x="71" y="57"/>
                </a:cubicBezTo>
                <a:cubicBezTo>
                  <a:pt x="15" y="57"/>
                  <a:pt x="15" y="57"/>
                  <a:pt x="15" y="57"/>
                </a:cubicBezTo>
                <a:close/>
                <a:moveTo>
                  <a:pt x="15" y="43"/>
                </a:moveTo>
                <a:cubicBezTo>
                  <a:pt x="15" y="47"/>
                  <a:pt x="15" y="47"/>
                  <a:pt x="15" y="47"/>
                </a:cubicBezTo>
                <a:cubicBezTo>
                  <a:pt x="71" y="47"/>
                  <a:pt x="71" y="47"/>
                  <a:pt x="71" y="47"/>
                </a:cubicBezTo>
                <a:cubicBezTo>
                  <a:pt x="71" y="43"/>
                  <a:pt x="71" y="43"/>
                  <a:pt x="71" y="43"/>
                </a:cubicBezTo>
                <a:cubicBezTo>
                  <a:pt x="15" y="43"/>
                  <a:pt x="15" y="43"/>
                  <a:pt x="15" y="43"/>
                </a:cubicBezTo>
                <a:close/>
                <a:moveTo>
                  <a:pt x="30" y="17"/>
                </a:moveTo>
                <a:cubicBezTo>
                  <a:pt x="56" y="17"/>
                  <a:pt x="56" y="17"/>
                  <a:pt x="56" y="17"/>
                </a:cubicBezTo>
                <a:cubicBezTo>
                  <a:pt x="56" y="12"/>
                  <a:pt x="56" y="12"/>
                  <a:pt x="56" y="12"/>
                </a:cubicBezTo>
                <a:cubicBezTo>
                  <a:pt x="56" y="11"/>
                  <a:pt x="56" y="9"/>
                  <a:pt x="55" y="9"/>
                </a:cubicBezTo>
                <a:cubicBezTo>
                  <a:pt x="54" y="8"/>
                  <a:pt x="53" y="7"/>
                  <a:pt x="52" y="7"/>
                </a:cubicBezTo>
                <a:cubicBezTo>
                  <a:pt x="34" y="7"/>
                  <a:pt x="34" y="7"/>
                  <a:pt x="34" y="7"/>
                </a:cubicBezTo>
                <a:cubicBezTo>
                  <a:pt x="33" y="7"/>
                  <a:pt x="32" y="8"/>
                  <a:pt x="31" y="9"/>
                </a:cubicBezTo>
                <a:cubicBezTo>
                  <a:pt x="31" y="9"/>
                  <a:pt x="31" y="9"/>
                  <a:pt x="31" y="9"/>
                </a:cubicBezTo>
                <a:cubicBezTo>
                  <a:pt x="30" y="9"/>
                  <a:pt x="30" y="11"/>
                  <a:pt x="30" y="12"/>
                </a:cubicBezTo>
                <a:lnTo>
                  <a:pt x="30" y="17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60" name="Freeform 99"/>
          <p:cNvSpPr>
            <a:spLocks noEditPoints="1"/>
          </p:cNvSpPr>
          <p:nvPr/>
        </p:nvSpPr>
        <p:spPr bwMode="auto">
          <a:xfrm>
            <a:off x="4643438" y="512763"/>
            <a:ext cx="444500" cy="377825"/>
          </a:xfrm>
          <a:custGeom>
            <a:gdLst>
              <a:gd fmla="*/ 2147483646 w 89" name="T0"/>
              <a:gd fmla="*/ 2147483646 h 92" name="T1"/>
              <a:gd fmla="*/ 2147483646 w 89" name="T2"/>
              <a:gd fmla="*/ 2147483646 h 92" name="T3"/>
              <a:gd fmla="*/ 2147483646 w 89" name="T4"/>
              <a:gd fmla="*/ 2147483646 h 92" name="T5"/>
              <a:gd fmla="*/ 2147483646 w 89" name="T6"/>
              <a:gd fmla="*/ 2147483646 h 92" name="T7"/>
              <a:gd fmla="*/ 2147483646 w 89" name="T8"/>
              <a:gd fmla="*/ 2147483646 h 92" name="T9"/>
              <a:gd fmla="*/ 2147483646 w 89" name="T10"/>
              <a:gd fmla="*/ 2147483646 h 92" name="T11"/>
              <a:gd fmla="*/ 2147483646 w 89" name="T12"/>
              <a:gd fmla="*/ 2147483646 h 92" name="T13"/>
              <a:gd fmla="*/ 2147483646 w 89" name="T14"/>
              <a:gd fmla="*/ 2147483646 h 92" name="T15"/>
              <a:gd fmla="*/ 2147483646 w 89" name="T16"/>
              <a:gd fmla="*/ 2147483646 h 92" name="T17"/>
              <a:gd fmla="*/ 2147483646 w 89" name="T18"/>
              <a:gd fmla="*/ 2147483646 h 92" name="T19"/>
              <a:gd fmla="*/ 2147483646 w 89" name="T20"/>
              <a:gd fmla="*/ 2147483646 h 92" name="T21"/>
              <a:gd fmla="*/ 2147483646 w 89" name="T22"/>
              <a:gd fmla="*/ 2147483646 h 92" name="T23"/>
              <a:gd fmla="*/ 2147483646 w 89" name="T24"/>
              <a:gd fmla="*/ 2147483646 h 92" name="T25"/>
              <a:gd fmla="*/ 2147483646 w 89" name="T26"/>
              <a:gd fmla="*/ 2147483646 h 92" name="T27"/>
              <a:gd fmla="*/ 2147483646 w 89" name="T28"/>
              <a:gd fmla="*/ 2147483646 h 92" name="T29"/>
              <a:gd fmla="*/ 2147483646 w 89" name="T30"/>
              <a:gd fmla="*/ 2147483646 h 92" name="T31"/>
              <a:gd fmla="*/ 2147483646 w 89" name="T32"/>
              <a:gd fmla="*/ 2147483646 h 92" name="T33"/>
              <a:gd fmla="*/ 2147483646 w 89" name="T34"/>
              <a:gd fmla="*/ 2147483646 h 92" name="T35"/>
              <a:gd fmla="*/ 2147483646 w 89" name="T36"/>
              <a:gd fmla="*/ 2147483646 h 92" name="T37"/>
              <a:gd fmla="*/ 2147483646 w 89" name="T38"/>
              <a:gd fmla="*/ 2147483646 h 92" name="T39"/>
              <a:gd fmla="*/ 2147483646 w 89" name="T40"/>
              <a:gd fmla="*/ 2147483646 h 92" name="T41"/>
              <a:gd fmla="*/ 2147483646 w 89" name="T42"/>
              <a:gd fmla="*/ 2147483646 h 92" name="T43"/>
              <a:gd fmla="*/ 2147483646 w 89" name="T44"/>
              <a:gd fmla="*/ 2147483646 h 92" name="T45"/>
              <a:gd fmla="*/ 2147483646 w 89" name="T46"/>
              <a:gd fmla="*/ 2147483646 h 92" name="T47"/>
              <a:gd fmla="*/ 2147483646 w 89" name="T48"/>
              <a:gd fmla="*/ 2147483646 h 92" name="T49"/>
              <a:gd fmla="*/ 2147483646 w 89" name="T50"/>
              <a:gd fmla="*/ 2147483646 h 92" name="T51"/>
              <a:gd fmla="*/ 2147483646 w 89" name="T52"/>
              <a:gd fmla="*/ 2147483646 h 92" name="T53"/>
              <a:gd fmla="*/ 2147483646 w 89" name="T54"/>
              <a:gd fmla="*/ 2147483646 h 92" name="T55"/>
              <a:gd fmla="*/ 2147483646 w 89" name="T56"/>
              <a:gd fmla="*/ 2147483646 h 92" name="T57"/>
              <a:gd fmla="*/ 2147483646 w 89" name="T58"/>
              <a:gd fmla="*/ 2147483646 h 92" name="T59"/>
              <a:gd fmla="*/ 2147483646 w 89" name="T60"/>
              <a:gd fmla="*/ 2147483646 h 92" name="T61"/>
              <a:gd fmla="*/ 2147483646 w 89" name="T62"/>
              <a:gd fmla="*/ 2147483646 h 92" name="T63"/>
              <a:gd fmla="*/ 2147483646 w 89" name="T64"/>
              <a:gd fmla="*/ 2147483646 h 92" name="T65"/>
              <a:gd fmla="*/ 2147483646 w 89" name="T66"/>
              <a:gd fmla="*/ 2147483646 h 92" name="T67"/>
              <a:gd fmla="*/ 2147483646 w 89" name="T68"/>
              <a:gd fmla="*/ 2147483646 h 92" name="T69"/>
              <a:gd fmla="*/ 2147483646 w 89" name="T70"/>
              <a:gd fmla="*/ 2147483646 h 92" name="T71"/>
              <a:gd fmla="*/ 2147483646 w 89" name="T72"/>
              <a:gd fmla="*/ 2147483646 h 92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w 89" name="T111"/>
              <a:gd fmla="*/ 0 h 92" name="T112"/>
              <a:gd fmla="*/ 89 w 89" name="T113"/>
              <a:gd fmla="*/ 92 h 92" name="T114"/>
            </a:gdLst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b="T114" l="T111" r="T113" t="T112"/>
            <a:pathLst>
              <a:path h="92" w="89">
                <a:moveTo>
                  <a:pt x="45" y="0"/>
                </a:moveTo>
                <a:cubicBezTo>
                  <a:pt x="40" y="0"/>
                  <a:pt x="35" y="5"/>
                  <a:pt x="35" y="11"/>
                </a:cubicBezTo>
                <a:cubicBezTo>
                  <a:pt x="35" y="16"/>
                  <a:pt x="40" y="21"/>
                  <a:pt x="45" y="21"/>
                </a:cubicBezTo>
                <a:cubicBezTo>
                  <a:pt x="51" y="21"/>
                  <a:pt x="56" y="16"/>
                  <a:pt x="56" y="11"/>
                </a:cubicBezTo>
                <a:cubicBezTo>
                  <a:pt x="56" y="5"/>
                  <a:pt x="51" y="0"/>
                  <a:pt x="45" y="0"/>
                </a:cubicBezTo>
                <a:close/>
                <a:moveTo>
                  <a:pt x="70" y="10"/>
                </a:moveTo>
                <a:cubicBezTo>
                  <a:pt x="65" y="10"/>
                  <a:pt x="61" y="14"/>
                  <a:pt x="61" y="18"/>
                </a:cubicBezTo>
                <a:cubicBezTo>
                  <a:pt x="61" y="23"/>
                  <a:pt x="65" y="27"/>
                  <a:pt x="70" y="27"/>
                </a:cubicBezTo>
                <a:cubicBezTo>
                  <a:pt x="74" y="27"/>
                  <a:pt x="78" y="23"/>
                  <a:pt x="78" y="18"/>
                </a:cubicBezTo>
                <a:cubicBezTo>
                  <a:pt x="78" y="14"/>
                  <a:pt x="74" y="10"/>
                  <a:pt x="70" y="10"/>
                </a:cubicBezTo>
                <a:close/>
                <a:moveTo>
                  <a:pt x="30" y="52"/>
                </a:moveTo>
                <a:cubicBezTo>
                  <a:pt x="30" y="55"/>
                  <a:pt x="30" y="55"/>
                  <a:pt x="30" y="55"/>
                </a:cubicBezTo>
                <a:cubicBezTo>
                  <a:pt x="30" y="55"/>
                  <a:pt x="30" y="55"/>
                  <a:pt x="30" y="55"/>
                </a:cubicBezTo>
                <a:cubicBezTo>
                  <a:pt x="32" y="85"/>
                  <a:pt x="32" y="85"/>
                  <a:pt x="32" y="85"/>
                </a:cubicBezTo>
                <a:cubicBezTo>
                  <a:pt x="24" y="85"/>
                  <a:pt x="24" y="85"/>
                  <a:pt x="24" y="85"/>
                </a:cubicBezTo>
                <a:cubicBezTo>
                  <a:pt x="22" y="59"/>
                  <a:pt x="22" y="59"/>
                  <a:pt x="22" y="59"/>
                </a:cubicBezTo>
                <a:cubicBezTo>
                  <a:pt x="19" y="59"/>
                  <a:pt x="19" y="59"/>
                  <a:pt x="19" y="59"/>
                </a:cubicBezTo>
                <a:cubicBezTo>
                  <a:pt x="17" y="85"/>
                  <a:pt x="17" y="85"/>
                  <a:pt x="17" y="85"/>
                </a:cubicBezTo>
                <a:cubicBezTo>
                  <a:pt x="10" y="85"/>
                  <a:pt x="10" y="85"/>
                  <a:pt x="10" y="85"/>
                </a:cubicBezTo>
                <a:cubicBezTo>
                  <a:pt x="11" y="55"/>
                  <a:pt x="11" y="55"/>
                  <a:pt x="11" y="55"/>
                </a:cubicBezTo>
                <a:cubicBezTo>
                  <a:pt x="10" y="43"/>
                  <a:pt x="10" y="43"/>
                  <a:pt x="10" y="43"/>
                </a:cubicBezTo>
                <a:cubicBezTo>
                  <a:pt x="4" y="53"/>
                  <a:pt x="4" y="53"/>
                  <a:pt x="4" y="53"/>
                </a:cubicBezTo>
                <a:cubicBezTo>
                  <a:pt x="0" y="50"/>
                  <a:pt x="0" y="50"/>
                  <a:pt x="0" y="50"/>
                </a:cubicBezTo>
                <a:cubicBezTo>
                  <a:pt x="10" y="28"/>
                  <a:pt x="10" y="28"/>
                  <a:pt x="10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21" y="35"/>
                  <a:pt x="21" y="35"/>
                  <a:pt x="21" y="35"/>
                </a:cubicBezTo>
                <a:cubicBezTo>
                  <a:pt x="26" y="28"/>
                  <a:pt x="26" y="28"/>
                  <a:pt x="26" y="28"/>
                </a:cubicBezTo>
                <a:cubicBezTo>
                  <a:pt x="31" y="28"/>
                  <a:pt x="31" y="28"/>
                  <a:pt x="31" y="28"/>
                </a:cubicBezTo>
                <a:cubicBezTo>
                  <a:pt x="33" y="24"/>
                  <a:pt x="33" y="24"/>
                  <a:pt x="33" y="24"/>
                </a:cubicBezTo>
                <a:cubicBezTo>
                  <a:pt x="44" y="24"/>
                  <a:pt x="44" y="24"/>
                  <a:pt x="44" y="24"/>
                </a:cubicBezTo>
                <a:cubicBezTo>
                  <a:pt x="43" y="25"/>
                  <a:pt x="43" y="25"/>
                  <a:pt x="43" y="25"/>
                </a:cubicBezTo>
                <a:cubicBezTo>
                  <a:pt x="44" y="27"/>
                  <a:pt x="44" y="27"/>
                  <a:pt x="44" y="27"/>
                </a:cubicBezTo>
                <a:cubicBezTo>
                  <a:pt x="41" y="44"/>
                  <a:pt x="41" y="44"/>
                  <a:pt x="41" y="44"/>
                </a:cubicBezTo>
                <a:cubicBezTo>
                  <a:pt x="45" y="48"/>
                  <a:pt x="45" y="48"/>
                  <a:pt x="45" y="48"/>
                </a:cubicBezTo>
                <a:cubicBezTo>
                  <a:pt x="45" y="48"/>
                  <a:pt x="45" y="48"/>
                  <a:pt x="45" y="48"/>
                </a:cubicBezTo>
                <a:cubicBezTo>
                  <a:pt x="45" y="48"/>
                  <a:pt x="45" y="48"/>
                  <a:pt x="45" y="48"/>
                </a:cubicBezTo>
                <a:cubicBezTo>
                  <a:pt x="45" y="48"/>
                  <a:pt x="45" y="48"/>
                  <a:pt x="45" y="48"/>
                </a:cubicBezTo>
                <a:cubicBezTo>
                  <a:pt x="45" y="48"/>
                  <a:pt x="45" y="48"/>
                  <a:pt x="45" y="48"/>
                </a:cubicBezTo>
                <a:cubicBezTo>
                  <a:pt x="49" y="44"/>
                  <a:pt x="49" y="44"/>
                  <a:pt x="49" y="44"/>
                </a:cubicBezTo>
                <a:cubicBezTo>
                  <a:pt x="47" y="27"/>
                  <a:pt x="47" y="27"/>
                  <a:pt x="47" y="27"/>
                </a:cubicBezTo>
                <a:cubicBezTo>
                  <a:pt x="48" y="25"/>
                  <a:pt x="48" y="25"/>
                  <a:pt x="48" y="25"/>
                </a:cubicBezTo>
                <a:cubicBezTo>
                  <a:pt x="47" y="24"/>
                  <a:pt x="47" y="24"/>
                  <a:pt x="47" y="24"/>
                </a:cubicBezTo>
                <a:cubicBezTo>
                  <a:pt x="58" y="24"/>
                  <a:pt x="58" y="24"/>
                  <a:pt x="58" y="24"/>
                </a:cubicBezTo>
                <a:cubicBezTo>
                  <a:pt x="59" y="28"/>
                  <a:pt x="59" y="28"/>
                  <a:pt x="59" y="28"/>
                </a:cubicBezTo>
                <a:cubicBezTo>
                  <a:pt x="64" y="28"/>
                  <a:pt x="64" y="28"/>
                  <a:pt x="64" y="28"/>
                </a:cubicBezTo>
                <a:cubicBezTo>
                  <a:pt x="70" y="35"/>
                  <a:pt x="70" y="35"/>
                  <a:pt x="70" y="35"/>
                </a:cubicBezTo>
                <a:cubicBezTo>
                  <a:pt x="75" y="28"/>
                  <a:pt x="75" y="28"/>
                  <a:pt x="75" y="28"/>
                </a:cubicBezTo>
                <a:cubicBezTo>
                  <a:pt x="80" y="28"/>
                  <a:pt x="80" y="28"/>
                  <a:pt x="80" y="28"/>
                </a:cubicBezTo>
                <a:cubicBezTo>
                  <a:pt x="89" y="48"/>
                  <a:pt x="89" y="48"/>
                  <a:pt x="89" y="48"/>
                </a:cubicBezTo>
                <a:cubicBezTo>
                  <a:pt x="85" y="51"/>
                  <a:pt x="85" y="51"/>
                  <a:pt x="85" y="51"/>
                </a:cubicBezTo>
                <a:cubicBezTo>
                  <a:pt x="79" y="41"/>
                  <a:pt x="79" y="41"/>
                  <a:pt x="79" y="41"/>
                </a:cubicBezTo>
                <a:cubicBezTo>
                  <a:pt x="79" y="55"/>
                  <a:pt x="79" y="55"/>
                  <a:pt x="79" y="55"/>
                </a:cubicBezTo>
                <a:cubicBezTo>
                  <a:pt x="79" y="55"/>
                  <a:pt x="79" y="55"/>
                  <a:pt x="79" y="55"/>
                </a:cubicBezTo>
                <a:cubicBezTo>
                  <a:pt x="80" y="85"/>
                  <a:pt x="80" y="85"/>
                  <a:pt x="80" y="85"/>
                </a:cubicBezTo>
                <a:cubicBezTo>
                  <a:pt x="72" y="85"/>
                  <a:pt x="72" y="85"/>
                  <a:pt x="72" y="85"/>
                </a:cubicBezTo>
                <a:cubicBezTo>
                  <a:pt x="71" y="59"/>
                  <a:pt x="71" y="59"/>
                  <a:pt x="71" y="59"/>
                </a:cubicBezTo>
                <a:cubicBezTo>
                  <a:pt x="68" y="59"/>
                  <a:pt x="68" y="59"/>
                  <a:pt x="68" y="59"/>
                </a:cubicBezTo>
                <a:cubicBezTo>
                  <a:pt x="66" y="85"/>
                  <a:pt x="66" y="85"/>
                  <a:pt x="66" y="85"/>
                </a:cubicBezTo>
                <a:cubicBezTo>
                  <a:pt x="59" y="85"/>
                  <a:pt x="59" y="85"/>
                  <a:pt x="59" y="85"/>
                </a:cubicBezTo>
                <a:cubicBezTo>
                  <a:pt x="60" y="55"/>
                  <a:pt x="60" y="55"/>
                  <a:pt x="60" y="55"/>
                </a:cubicBezTo>
                <a:cubicBezTo>
                  <a:pt x="60" y="53"/>
                  <a:pt x="60" y="53"/>
                  <a:pt x="60" y="53"/>
                </a:cubicBezTo>
                <a:cubicBezTo>
                  <a:pt x="57" y="55"/>
                  <a:pt x="57" y="55"/>
                  <a:pt x="57" y="55"/>
                </a:cubicBezTo>
                <a:cubicBezTo>
                  <a:pt x="58" y="92"/>
                  <a:pt x="58" y="92"/>
                  <a:pt x="58" y="92"/>
                </a:cubicBezTo>
                <a:cubicBezTo>
                  <a:pt x="49" y="92"/>
                  <a:pt x="49" y="92"/>
                  <a:pt x="49" y="92"/>
                </a:cubicBezTo>
                <a:cubicBezTo>
                  <a:pt x="47" y="61"/>
                  <a:pt x="47" y="61"/>
                  <a:pt x="47" y="61"/>
                </a:cubicBezTo>
                <a:cubicBezTo>
                  <a:pt x="43" y="61"/>
                  <a:pt x="43" y="61"/>
                  <a:pt x="43" y="61"/>
                </a:cubicBezTo>
                <a:cubicBezTo>
                  <a:pt x="42" y="92"/>
                  <a:pt x="42" y="92"/>
                  <a:pt x="42" y="92"/>
                </a:cubicBezTo>
                <a:cubicBezTo>
                  <a:pt x="32" y="92"/>
                  <a:pt x="32" y="92"/>
                  <a:pt x="32" y="92"/>
                </a:cubicBezTo>
                <a:cubicBezTo>
                  <a:pt x="34" y="55"/>
                  <a:pt x="34" y="55"/>
                  <a:pt x="34" y="55"/>
                </a:cubicBezTo>
                <a:cubicBezTo>
                  <a:pt x="30" y="52"/>
                  <a:pt x="30" y="52"/>
                  <a:pt x="30" y="52"/>
                </a:cubicBezTo>
                <a:close/>
                <a:moveTo>
                  <a:pt x="21" y="10"/>
                </a:moveTo>
                <a:cubicBezTo>
                  <a:pt x="16" y="10"/>
                  <a:pt x="13" y="14"/>
                  <a:pt x="13" y="18"/>
                </a:cubicBezTo>
                <a:cubicBezTo>
                  <a:pt x="13" y="23"/>
                  <a:pt x="16" y="27"/>
                  <a:pt x="21" y="27"/>
                </a:cubicBezTo>
                <a:cubicBezTo>
                  <a:pt x="25" y="27"/>
                  <a:pt x="29" y="23"/>
                  <a:pt x="29" y="18"/>
                </a:cubicBezTo>
                <a:cubicBezTo>
                  <a:pt x="29" y="14"/>
                  <a:pt x="25" y="10"/>
                  <a:pt x="21" y="1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61" name="Freeform 8"/>
          <p:cNvSpPr>
            <a:spLocks noEditPoints="1"/>
          </p:cNvSpPr>
          <p:nvPr/>
        </p:nvSpPr>
        <p:spPr bwMode="auto">
          <a:xfrm>
            <a:off x="10059988" y="4238625"/>
            <a:ext cx="539750" cy="439738"/>
          </a:xfrm>
          <a:custGeom>
            <a:gdLst>
              <a:gd fmla="*/ 2147483646 w 108" name="T0"/>
              <a:gd fmla="*/ 2147483646 h 107" name="T1"/>
              <a:gd fmla="*/ 2147483646 w 108" name="T2"/>
              <a:gd fmla="*/ 2147483646 h 107" name="T3"/>
              <a:gd fmla="*/ 2147483646 w 108" name="T4"/>
              <a:gd fmla="*/ 2147483646 h 107" name="T5"/>
              <a:gd fmla="*/ 2147483646 w 108" name="T6"/>
              <a:gd fmla="*/ 2147483646 h 107" name="T7"/>
              <a:gd fmla="*/ 2147483646 w 108" name="T8"/>
              <a:gd fmla="*/ 2147483646 h 107" name="T9"/>
              <a:gd fmla="*/ 2147483646 w 108" name="T10"/>
              <a:gd fmla="*/ 2147483646 h 107" name="T11"/>
              <a:gd fmla="*/ 2147483646 w 108" name="T12"/>
              <a:gd fmla="*/ 2147483646 h 107" name="T13"/>
              <a:gd fmla="*/ 2147483646 w 108" name="T14"/>
              <a:gd fmla="*/ 2147483646 h 107" name="T15"/>
              <a:gd fmla="*/ 2147483646 w 108" name="T16"/>
              <a:gd fmla="*/ 2147483646 h 107" name="T17"/>
              <a:gd fmla="*/ 2147483646 w 108" name="T18"/>
              <a:gd fmla="*/ 2147483646 h 107" name="T19"/>
              <a:gd fmla="*/ 2147483646 w 108" name="T20"/>
              <a:gd fmla="*/ 2147483646 h 107" name="T21"/>
              <a:gd fmla="*/ 2147483646 w 108" name="T22"/>
              <a:gd fmla="*/ 2147483646 h 107" name="T23"/>
              <a:gd fmla="*/ 2147483646 w 108" name="T24"/>
              <a:gd fmla="*/ 2147483646 h 107" name="T25"/>
              <a:gd fmla="*/ 2147483646 w 108" name="T26"/>
              <a:gd fmla="*/ 2147483646 h 107" name="T27"/>
              <a:gd fmla="*/ 2147483646 w 108" name="T28"/>
              <a:gd fmla="*/ 2147483646 h 107" name="T29"/>
              <a:gd fmla="*/ 2147483646 w 108" name="T30"/>
              <a:gd fmla="*/ 2147483646 h 107" name="T31"/>
              <a:gd fmla="*/ 2147483646 w 108" name="T32"/>
              <a:gd fmla="*/ 2147483646 h 107" name="T33"/>
              <a:gd fmla="*/ 2147483646 w 108" name="T34"/>
              <a:gd fmla="*/ 2147483646 h 107" name="T35"/>
              <a:gd fmla="*/ 2147483646 w 108" name="T36"/>
              <a:gd fmla="*/ 2147483646 h 107" name="T37"/>
              <a:gd fmla="*/ 2147483646 w 108" name="T38"/>
              <a:gd fmla="*/ 2147483646 h 107" name="T39"/>
              <a:gd fmla="*/ 2147483646 w 108" name="T40"/>
              <a:gd fmla="*/ 2147483646 h 107" name="T41"/>
              <a:gd fmla="*/ 2147483646 w 108" name="T42"/>
              <a:gd fmla="*/ 2147483646 h 107" name="T43"/>
              <a:gd fmla="*/ 2147483646 w 108" name="T44"/>
              <a:gd fmla="*/ 2147483646 h 107" name="T45"/>
              <a:gd fmla="*/ 2147483646 w 108" name="T46"/>
              <a:gd fmla="*/ 2147483646 h 107" name="T47"/>
              <a:gd fmla="*/ 2147483646 w 108" name="T48"/>
              <a:gd fmla="*/ 2147483646 h 107" name="T49"/>
              <a:gd fmla="*/ 2147483646 w 108" name="T50"/>
              <a:gd fmla="*/ 2147483646 h 107" name="T51"/>
              <a:gd fmla="*/ 2147483646 w 108" name="T52"/>
              <a:gd fmla="*/ 2147483646 h 107" name="T53"/>
              <a:gd fmla="*/ 2147483646 w 108" name="T54"/>
              <a:gd fmla="*/ 2147483646 h 107" name="T55"/>
              <a:gd fmla="*/ 2147483646 w 108" name="T56"/>
              <a:gd fmla="*/ 2147483646 h 107" name="T57"/>
              <a:gd fmla="*/ 2147483646 w 108" name="T58"/>
              <a:gd fmla="*/ 2147483646 h 107" name="T59"/>
              <a:gd fmla="*/ 2147483646 w 108" name="T60"/>
              <a:gd fmla="*/ 2147483646 h 107" name="T61"/>
              <a:gd fmla="*/ 2147483646 w 108" name="T62"/>
              <a:gd fmla="*/ 2147483646 h 107" name="T63"/>
              <a:gd fmla="*/ 2147483646 w 108" name="T64"/>
              <a:gd fmla="*/ 2147483646 h 107" name="T65"/>
              <a:gd fmla="*/ 2147483646 w 108" name="T66"/>
              <a:gd fmla="*/ 2147483646 h 107" name="T67"/>
              <a:gd fmla="*/ 2147483646 w 108" name="T68"/>
              <a:gd fmla="*/ 2147483646 h 107" name="T69"/>
              <a:gd fmla="*/ 2147483646 w 108" name="T70"/>
              <a:gd fmla="*/ 2147483646 h 107" name="T71"/>
              <a:gd fmla="*/ 2147483646 w 108" name="T72"/>
              <a:gd fmla="*/ 2147483646 h 107" name="T73"/>
              <a:gd fmla="*/ 2147483646 w 108" name="T74"/>
              <a:gd fmla="*/ 2147483646 h 107" name="T75"/>
              <a:gd fmla="*/ 2147483646 w 108" name="T76"/>
              <a:gd fmla="*/ 2147483646 h 107" name="T77"/>
              <a:gd fmla="*/ 2147483646 w 108" name="T78"/>
              <a:gd fmla="*/ 2147483646 h 107" name="T79"/>
              <a:gd fmla="*/ 2147483646 w 108" name="T80"/>
              <a:gd fmla="*/ 2147483646 h 107" name="T81"/>
              <a:gd fmla="*/ 2147483646 w 108" name="T82"/>
              <a:gd fmla="*/ 2147483646 h 107" name="T83"/>
              <a:gd fmla="*/ 2147483646 w 108" name="T84"/>
              <a:gd fmla="*/ 2147483646 h 107" name="T85"/>
              <a:gd fmla="*/ 2147483646 w 108" name="T86"/>
              <a:gd fmla="*/ 2147483646 h 107" name="T87"/>
              <a:gd fmla="*/ 2147483646 w 108" name="T88"/>
              <a:gd fmla="*/ 2147483646 h 107" name="T89"/>
              <a:gd fmla="*/ 2147483646 w 108" name="T90"/>
              <a:gd fmla="*/ 2147483646 h 107" name="T91"/>
              <a:gd fmla="*/ 2147483646 w 108" name="T92"/>
              <a:gd fmla="*/ 2147483646 h 107" name="T93"/>
              <a:gd fmla="*/ 2147483646 w 108" name="T94"/>
              <a:gd fmla="*/ 2147483646 h 107" name="T95"/>
              <a:gd fmla="*/ 2147483646 w 108" name="T96"/>
              <a:gd fmla="*/ 2147483646 h 107" name="T97"/>
              <a:gd fmla="*/ 2147483646 w 108" name="T98"/>
              <a:gd fmla="*/ 2147483646 h 107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w 108" name="T150"/>
              <a:gd fmla="*/ 0 h 107" name="T151"/>
              <a:gd fmla="*/ 108 w 108" name="T152"/>
              <a:gd fmla="*/ 107 h 107" name="T153"/>
            </a:gdLst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b="T153" l="T150" r="T152" t="T151"/>
            <a:pathLst>
              <a:path h="107" w="108">
                <a:moveTo>
                  <a:pt x="39" y="4"/>
                </a:moveTo>
                <a:cubicBezTo>
                  <a:pt x="39" y="4"/>
                  <a:pt x="39" y="4"/>
                  <a:pt x="39" y="4"/>
                </a:cubicBezTo>
                <a:cubicBezTo>
                  <a:pt x="39" y="4"/>
                  <a:pt x="39" y="4"/>
                  <a:pt x="39" y="4"/>
                </a:cubicBezTo>
                <a:cubicBezTo>
                  <a:pt x="53" y="0"/>
                  <a:pt x="67" y="2"/>
                  <a:pt x="78" y="8"/>
                </a:cubicBezTo>
                <a:cubicBezTo>
                  <a:pt x="90" y="14"/>
                  <a:pt x="99" y="24"/>
                  <a:pt x="103" y="38"/>
                </a:cubicBezTo>
                <a:cubicBezTo>
                  <a:pt x="104" y="38"/>
                  <a:pt x="104" y="38"/>
                  <a:pt x="104" y="38"/>
                </a:cubicBezTo>
                <a:cubicBezTo>
                  <a:pt x="104" y="38"/>
                  <a:pt x="104" y="38"/>
                  <a:pt x="104" y="38"/>
                </a:cubicBezTo>
                <a:cubicBezTo>
                  <a:pt x="108" y="52"/>
                  <a:pt x="106" y="66"/>
                  <a:pt x="100" y="78"/>
                </a:cubicBezTo>
                <a:cubicBezTo>
                  <a:pt x="94" y="89"/>
                  <a:pt x="83" y="99"/>
                  <a:pt x="70" y="103"/>
                </a:cubicBezTo>
                <a:cubicBezTo>
                  <a:pt x="70" y="103"/>
                  <a:pt x="70" y="103"/>
                  <a:pt x="70" y="103"/>
                </a:cubicBezTo>
                <a:cubicBezTo>
                  <a:pt x="69" y="103"/>
                  <a:pt x="69" y="103"/>
                  <a:pt x="69" y="103"/>
                </a:cubicBezTo>
                <a:cubicBezTo>
                  <a:pt x="56" y="107"/>
                  <a:pt x="42" y="106"/>
                  <a:pt x="30" y="99"/>
                </a:cubicBezTo>
                <a:cubicBezTo>
                  <a:pt x="18" y="93"/>
                  <a:pt x="9" y="83"/>
                  <a:pt x="5" y="69"/>
                </a:cubicBezTo>
                <a:cubicBezTo>
                  <a:pt x="5" y="69"/>
                  <a:pt x="5" y="69"/>
                  <a:pt x="5" y="69"/>
                </a:cubicBezTo>
                <a:cubicBezTo>
                  <a:pt x="5" y="69"/>
                  <a:pt x="5" y="69"/>
                  <a:pt x="5" y="69"/>
                </a:cubicBezTo>
                <a:cubicBezTo>
                  <a:pt x="0" y="55"/>
                  <a:pt x="2" y="41"/>
                  <a:pt x="8" y="29"/>
                </a:cubicBezTo>
                <a:cubicBezTo>
                  <a:pt x="15" y="18"/>
                  <a:pt x="25" y="8"/>
                  <a:pt x="39" y="4"/>
                </a:cubicBezTo>
                <a:close/>
                <a:moveTo>
                  <a:pt x="95" y="61"/>
                </a:moveTo>
                <a:cubicBezTo>
                  <a:pt x="92" y="54"/>
                  <a:pt x="92" y="54"/>
                  <a:pt x="92" y="54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5"/>
                  <a:pt x="90" y="45"/>
                  <a:pt x="90" y="45"/>
                </a:cubicBezTo>
                <a:cubicBezTo>
                  <a:pt x="84" y="47"/>
                  <a:pt x="84" y="47"/>
                  <a:pt x="84" y="47"/>
                </a:cubicBezTo>
                <a:cubicBezTo>
                  <a:pt x="81" y="46"/>
                  <a:pt x="81" y="46"/>
                  <a:pt x="81" y="46"/>
                </a:cubicBezTo>
                <a:cubicBezTo>
                  <a:pt x="81" y="46"/>
                  <a:pt x="79" y="43"/>
                  <a:pt x="79" y="42"/>
                </a:cubicBezTo>
                <a:cubicBezTo>
                  <a:pt x="79" y="41"/>
                  <a:pt x="77" y="40"/>
                  <a:pt x="77" y="40"/>
                </a:cubicBezTo>
                <a:cubicBezTo>
                  <a:pt x="75" y="38"/>
                  <a:pt x="75" y="38"/>
                  <a:pt x="75" y="38"/>
                </a:cubicBezTo>
                <a:cubicBezTo>
                  <a:pt x="74" y="35"/>
                  <a:pt x="74" y="35"/>
                  <a:pt x="74" y="35"/>
                </a:cubicBezTo>
                <a:cubicBezTo>
                  <a:pt x="75" y="27"/>
                  <a:pt x="75" y="27"/>
                  <a:pt x="75" y="27"/>
                </a:cubicBezTo>
                <a:cubicBezTo>
                  <a:pt x="76" y="26"/>
                  <a:pt x="76" y="26"/>
                  <a:pt x="76" y="26"/>
                </a:cubicBezTo>
                <a:cubicBezTo>
                  <a:pt x="76" y="26"/>
                  <a:pt x="78" y="25"/>
                  <a:pt x="78" y="25"/>
                </a:cubicBezTo>
                <a:cubicBezTo>
                  <a:pt x="79" y="25"/>
                  <a:pt x="79" y="23"/>
                  <a:pt x="79" y="23"/>
                </a:cubicBezTo>
                <a:cubicBezTo>
                  <a:pt x="79" y="23"/>
                  <a:pt x="77" y="23"/>
                  <a:pt x="76" y="23"/>
                </a:cubicBezTo>
                <a:cubicBezTo>
                  <a:pt x="75" y="23"/>
                  <a:pt x="73" y="24"/>
                  <a:pt x="72" y="24"/>
                </a:cubicBezTo>
                <a:cubicBezTo>
                  <a:pt x="71" y="25"/>
                  <a:pt x="73" y="27"/>
                  <a:pt x="73" y="27"/>
                </a:cubicBezTo>
                <a:cubicBezTo>
                  <a:pt x="72" y="31"/>
                  <a:pt x="72" y="31"/>
                  <a:pt x="72" y="31"/>
                </a:cubicBezTo>
                <a:cubicBezTo>
                  <a:pt x="69" y="31"/>
                  <a:pt x="69" y="31"/>
                  <a:pt x="69" y="31"/>
                </a:cubicBezTo>
                <a:cubicBezTo>
                  <a:pt x="69" y="29"/>
                  <a:pt x="69" y="29"/>
                  <a:pt x="69" y="29"/>
                </a:cubicBezTo>
                <a:cubicBezTo>
                  <a:pt x="66" y="28"/>
                  <a:pt x="66" y="28"/>
                  <a:pt x="66" y="28"/>
                </a:cubicBezTo>
                <a:cubicBezTo>
                  <a:pt x="66" y="25"/>
                  <a:pt x="66" y="25"/>
                  <a:pt x="66" y="25"/>
                </a:cubicBezTo>
                <a:cubicBezTo>
                  <a:pt x="67" y="21"/>
                  <a:pt x="67" y="21"/>
                  <a:pt x="67" y="21"/>
                </a:cubicBezTo>
                <a:cubicBezTo>
                  <a:pt x="64" y="18"/>
                  <a:pt x="64" y="18"/>
                  <a:pt x="64" y="18"/>
                </a:cubicBezTo>
                <a:cubicBezTo>
                  <a:pt x="65" y="15"/>
                  <a:pt x="65" y="15"/>
                  <a:pt x="65" y="15"/>
                </a:cubicBezTo>
                <a:cubicBezTo>
                  <a:pt x="58" y="17"/>
                  <a:pt x="58" y="17"/>
                  <a:pt x="58" y="17"/>
                </a:cubicBezTo>
                <a:cubicBezTo>
                  <a:pt x="56" y="16"/>
                  <a:pt x="56" y="16"/>
                  <a:pt x="56" y="16"/>
                </a:cubicBezTo>
                <a:cubicBezTo>
                  <a:pt x="57" y="13"/>
                  <a:pt x="57" y="13"/>
                  <a:pt x="57" y="13"/>
                </a:cubicBezTo>
                <a:cubicBezTo>
                  <a:pt x="58" y="12"/>
                  <a:pt x="58" y="12"/>
                  <a:pt x="58" y="12"/>
                </a:cubicBezTo>
                <a:cubicBezTo>
                  <a:pt x="54" y="12"/>
                  <a:pt x="49" y="12"/>
                  <a:pt x="44" y="14"/>
                </a:cubicBezTo>
                <a:cubicBezTo>
                  <a:pt x="46" y="15"/>
                  <a:pt x="46" y="15"/>
                  <a:pt x="46" y="15"/>
                </a:cubicBezTo>
                <a:cubicBezTo>
                  <a:pt x="46" y="15"/>
                  <a:pt x="46" y="21"/>
                  <a:pt x="45" y="21"/>
                </a:cubicBezTo>
                <a:cubicBezTo>
                  <a:pt x="45" y="22"/>
                  <a:pt x="43" y="22"/>
                  <a:pt x="43" y="22"/>
                </a:cubicBezTo>
                <a:cubicBezTo>
                  <a:pt x="40" y="23"/>
                  <a:pt x="40" y="23"/>
                  <a:pt x="40" y="23"/>
                </a:cubicBezTo>
                <a:cubicBezTo>
                  <a:pt x="39" y="18"/>
                  <a:pt x="39" y="18"/>
                  <a:pt x="39" y="18"/>
                </a:cubicBezTo>
                <a:cubicBezTo>
                  <a:pt x="38" y="18"/>
                  <a:pt x="38" y="18"/>
                  <a:pt x="38" y="18"/>
                </a:cubicBezTo>
                <a:cubicBezTo>
                  <a:pt x="36" y="20"/>
                  <a:pt x="36" y="20"/>
                  <a:pt x="36" y="20"/>
                </a:cubicBezTo>
                <a:cubicBezTo>
                  <a:pt x="34" y="26"/>
                  <a:pt x="34" y="26"/>
                  <a:pt x="34" y="26"/>
                </a:cubicBezTo>
                <a:cubicBezTo>
                  <a:pt x="34" y="28"/>
                  <a:pt x="34" y="28"/>
                  <a:pt x="34" y="28"/>
                </a:cubicBezTo>
                <a:cubicBezTo>
                  <a:pt x="31" y="28"/>
                  <a:pt x="31" y="28"/>
                  <a:pt x="31" y="28"/>
                </a:cubicBezTo>
                <a:cubicBezTo>
                  <a:pt x="28" y="28"/>
                  <a:pt x="28" y="28"/>
                  <a:pt x="28" y="28"/>
                </a:cubicBezTo>
                <a:cubicBezTo>
                  <a:pt x="26" y="30"/>
                  <a:pt x="26" y="30"/>
                  <a:pt x="26" y="30"/>
                </a:cubicBezTo>
                <a:cubicBezTo>
                  <a:pt x="25" y="31"/>
                  <a:pt x="25" y="31"/>
                  <a:pt x="25" y="31"/>
                </a:cubicBezTo>
                <a:cubicBezTo>
                  <a:pt x="26" y="34"/>
                  <a:pt x="26" y="34"/>
                  <a:pt x="26" y="34"/>
                </a:cubicBezTo>
                <a:cubicBezTo>
                  <a:pt x="28" y="36"/>
                  <a:pt x="28" y="36"/>
                  <a:pt x="28" y="36"/>
                </a:cubicBezTo>
                <a:cubicBezTo>
                  <a:pt x="29" y="34"/>
                  <a:pt x="29" y="34"/>
                  <a:pt x="29" y="34"/>
                </a:cubicBezTo>
                <a:cubicBezTo>
                  <a:pt x="29" y="31"/>
                  <a:pt x="29" y="31"/>
                  <a:pt x="29" y="31"/>
                </a:cubicBezTo>
                <a:cubicBezTo>
                  <a:pt x="31" y="30"/>
                  <a:pt x="31" y="30"/>
                  <a:pt x="31" y="30"/>
                </a:cubicBezTo>
                <a:cubicBezTo>
                  <a:pt x="34" y="29"/>
                  <a:pt x="34" y="29"/>
                  <a:pt x="34" y="29"/>
                </a:cubicBezTo>
                <a:cubicBezTo>
                  <a:pt x="36" y="31"/>
                  <a:pt x="36" y="31"/>
                  <a:pt x="36" y="31"/>
                </a:cubicBezTo>
                <a:cubicBezTo>
                  <a:pt x="39" y="32"/>
                  <a:pt x="39" y="32"/>
                  <a:pt x="39" y="32"/>
                </a:cubicBezTo>
                <a:cubicBezTo>
                  <a:pt x="39" y="32"/>
                  <a:pt x="40" y="35"/>
                  <a:pt x="39" y="35"/>
                </a:cubicBezTo>
                <a:cubicBezTo>
                  <a:pt x="35" y="36"/>
                  <a:pt x="35" y="36"/>
                  <a:pt x="35" y="36"/>
                </a:cubicBezTo>
                <a:cubicBezTo>
                  <a:pt x="35" y="36"/>
                  <a:pt x="38" y="39"/>
                  <a:pt x="36" y="39"/>
                </a:cubicBezTo>
                <a:cubicBezTo>
                  <a:pt x="33" y="40"/>
                  <a:pt x="33" y="40"/>
                  <a:pt x="33" y="40"/>
                </a:cubicBezTo>
                <a:cubicBezTo>
                  <a:pt x="31" y="44"/>
                  <a:pt x="31" y="44"/>
                  <a:pt x="31" y="44"/>
                </a:cubicBezTo>
                <a:cubicBezTo>
                  <a:pt x="33" y="43"/>
                  <a:pt x="33" y="43"/>
                  <a:pt x="33" y="43"/>
                </a:cubicBezTo>
                <a:cubicBezTo>
                  <a:pt x="32" y="46"/>
                  <a:pt x="32" y="46"/>
                  <a:pt x="32" y="46"/>
                </a:cubicBezTo>
                <a:cubicBezTo>
                  <a:pt x="31" y="48"/>
                  <a:pt x="31" y="48"/>
                  <a:pt x="31" y="48"/>
                </a:cubicBezTo>
                <a:cubicBezTo>
                  <a:pt x="31" y="48"/>
                  <a:pt x="31" y="51"/>
                  <a:pt x="32" y="52"/>
                </a:cubicBezTo>
                <a:cubicBezTo>
                  <a:pt x="32" y="52"/>
                  <a:pt x="31" y="52"/>
                  <a:pt x="30" y="52"/>
                </a:cubicBezTo>
                <a:cubicBezTo>
                  <a:pt x="29" y="53"/>
                  <a:pt x="28" y="49"/>
                  <a:pt x="28" y="49"/>
                </a:cubicBezTo>
                <a:cubicBezTo>
                  <a:pt x="26" y="51"/>
                  <a:pt x="26" y="51"/>
                  <a:pt x="26" y="51"/>
                </a:cubicBezTo>
                <a:cubicBezTo>
                  <a:pt x="22" y="52"/>
                  <a:pt x="22" y="52"/>
                  <a:pt x="22" y="52"/>
                </a:cubicBezTo>
                <a:cubicBezTo>
                  <a:pt x="21" y="56"/>
                  <a:pt x="21" y="56"/>
                  <a:pt x="21" y="56"/>
                </a:cubicBezTo>
                <a:cubicBezTo>
                  <a:pt x="22" y="59"/>
                  <a:pt x="22" y="59"/>
                  <a:pt x="22" y="59"/>
                </a:cubicBezTo>
                <a:cubicBezTo>
                  <a:pt x="24" y="60"/>
                  <a:pt x="24" y="60"/>
                  <a:pt x="24" y="60"/>
                </a:cubicBezTo>
                <a:cubicBezTo>
                  <a:pt x="24" y="57"/>
                  <a:pt x="24" y="57"/>
                  <a:pt x="24" y="57"/>
                </a:cubicBezTo>
                <a:cubicBezTo>
                  <a:pt x="26" y="57"/>
                  <a:pt x="26" y="57"/>
                  <a:pt x="26" y="57"/>
                </a:cubicBezTo>
                <a:cubicBezTo>
                  <a:pt x="26" y="60"/>
                  <a:pt x="26" y="60"/>
                  <a:pt x="26" y="60"/>
                </a:cubicBezTo>
                <a:cubicBezTo>
                  <a:pt x="30" y="60"/>
                  <a:pt x="30" y="60"/>
                  <a:pt x="30" y="60"/>
                </a:cubicBezTo>
                <a:cubicBezTo>
                  <a:pt x="31" y="62"/>
                  <a:pt x="31" y="62"/>
                  <a:pt x="31" y="62"/>
                </a:cubicBezTo>
                <a:cubicBezTo>
                  <a:pt x="32" y="64"/>
                  <a:pt x="32" y="64"/>
                  <a:pt x="32" y="64"/>
                </a:cubicBezTo>
                <a:cubicBezTo>
                  <a:pt x="34" y="66"/>
                  <a:pt x="34" y="66"/>
                  <a:pt x="34" y="66"/>
                </a:cubicBezTo>
                <a:cubicBezTo>
                  <a:pt x="38" y="67"/>
                  <a:pt x="38" y="67"/>
                  <a:pt x="38" y="67"/>
                </a:cubicBezTo>
                <a:cubicBezTo>
                  <a:pt x="38" y="67"/>
                  <a:pt x="38" y="66"/>
                  <a:pt x="38" y="66"/>
                </a:cubicBezTo>
                <a:cubicBezTo>
                  <a:pt x="39" y="65"/>
                  <a:pt x="38" y="65"/>
                  <a:pt x="40" y="64"/>
                </a:cubicBezTo>
                <a:cubicBezTo>
                  <a:pt x="41" y="63"/>
                  <a:pt x="44" y="62"/>
                  <a:pt x="44" y="62"/>
                </a:cubicBezTo>
                <a:cubicBezTo>
                  <a:pt x="45" y="62"/>
                  <a:pt x="45" y="62"/>
                  <a:pt x="46" y="62"/>
                </a:cubicBezTo>
                <a:cubicBezTo>
                  <a:pt x="47" y="62"/>
                  <a:pt x="48" y="62"/>
                  <a:pt x="48" y="62"/>
                </a:cubicBezTo>
                <a:cubicBezTo>
                  <a:pt x="49" y="62"/>
                  <a:pt x="50" y="61"/>
                  <a:pt x="51" y="62"/>
                </a:cubicBezTo>
                <a:cubicBezTo>
                  <a:pt x="52" y="62"/>
                  <a:pt x="55" y="62"/>
                  <a:pt x="56" y="63"/>
                </a:cubicBezTo>
                <a:cubicBezTo>
                  <a:pt x="56" y="63"/>
                  <a:pt x="57" y="63"/>
                  <a:pt x="57" y="63"/>
                </a:cubicBezTo>
                <a:cubicBezTo>
                  <a:pt x="58" y="64"/>
                  <a:pt x="58" y="64"/>
                  <a:pt x="59" y="65"/>
                </a:cubicBezTo>
                <a:cubicBezTo>
                  <a:pt x="61" y="65"/>
                  <a:pt x="61" y="66"/>
                  <a:pt x="62" y="66"/>
                </a:cubicBezTo>
                <a:cubicBezTo>
                  <a:pt x="64" y="66"/>
                  <a:pt x="65" y="66"/>
                  <a:pt x="66" y="66"/>
                </a:cubicBezTo>
                <a:cubicBezTo>
                  <a:pt x="67" y="66"/>
                  <a:pt x="68" y="66"/>
                  <a:pt x="69" y="66"/>
                </a:cubicBezTo>
                <a:cubicBezTo>
                  <a:pt x="69" y="66"/>
                  <a:pt x="71" y="66"/>
                  <a:pt x="71" y="66"/>
                </a:cubicBezTo>
                <a:cubicBezTo>
                  <a:pt x="72" y="68"/>
                  <a:pt x="72" y="68"/>
                  <a:pt x="72" y="68"/>
                </a:cubicBezTo>
                <a:cubicBezTo>
                  <a:pt x="72" y="68"/>
                  <a:pt x="71" y="70"/>
                  <a:pt x="71" y="71"/>
                </a:cubicBezTo>
                <a:cubicBezTo>
                  <a:pt x="72" y="72"/>
                  <a:pt x="72" y="72"/>
                  <a:pt x="72" y="73"/>
                </a:cubicBezTo>
                <a:cubicBezTo>
                  <a:pt x="72" y="74"/>
                  <a:pt x="73" y="75"/>
                  <a:pt x="72" y="76"/>
                </a:cubicBezTo>
                <a:cubicBezTo>
                  <a:pt x="71" y="76"/>
                  <a:pt x="71" y="77"/>
                  <a:pt x="70" y="77"/>
                </a:cubicBezTo>
                <a:cubicBezTo>
                  <a:pt x="70" y="78"/>
                  <a:pt x="70" y="77"/>
                  <a:pt x="69" y="79"/>
                </a:cubicBezTo>
                <a:cubicBezTo>
                  <a:pt x="69" y="80"/>
                  <a:pt x="68" y="81"/>
                  <a:pt x="68" y="81"/>
                </a:cubicBezTo>
                <a:cubicBezTo>
                  <a:pt x="68" y="81"/>
                  <a:pt x="68" y="81"/>
                  <a:pt x="68" y="82"/>
                </a:cubicBezTo>
                <a:cubicBezTo>
                  <a:pt x="68" y="84"/>
                  <a:pt x="69" y="84"/>
                  <a:pt x="68" y="85"/>
                </a:cubicBezTo>
                <a:cubicBezTo>
                  <a:pt x="67" y="86"/>
                  <a:pt x="68" y="87"/>
                  <a:pt x="67" y="88"/>
                </a:cubicBezTo>
                <a:cubicBezTo>
                  <a:pt x="66" y="88"/>
                  <a:pt x="64" y="89"/>
                  <a:pt x="64" y="89"/>
                </a:cubicBezTo>
                <a:cubicBezTo>
                  <a:pt x="64" y="89"/>
                  <a:pt x="64" y="89"/>
                  <a:pt x="64" y="90"/>
                </a:cubicBezTo>
                <a:cubicBezTo>
                  <a:pt x="64" y="91"/>
                  <a:pt x="65" y="91"/>
                  <a:pt x="63" y="92"/>
                </a:cubicBezTo>
                <a:cubicBezTo>
                  <a:pt x="62" y="93"/>
                  <a:pt x="60" y="93"/>
                  <a:pt x="60" y="93"/>
                </a:cubicBezTo>
                <a:cubicBezTo>
                  <a:pt x="60" y="93"/>
                  <a:pt x="61" y="94"/>
                  <a:pt x="61" y="94"/>
                </a:cubicBezTo>
                <a:cubicBezTo>
                  <a:pt x="63" y="94"/>
                  <a:pt x="64" y="94"/>
                  <a:pt x="66" y="93"/>
                </a:cubicBezTo>
                <a:cubicBezTo>
                  <a:pt x="66" y="93"/>
                  <a:pt x="66" y="93"/>
                  <a:pt x="66" y="93"/>
                </a:cubicBezTo>
                <a:cubicBezTo>
                  <a:pt x="77" y="90"/>
                  <a:pt x="86" y="82"/>
                  <a:pt x="91" y="73"/>
                </a:cubicBezTo>
                <a:cubicBezTo>
                  <a:pt x="93" y="69"/>
                  <a:pt x="94" y="65"/>
                  <a:pt x="95" y="61"/>
                </a:cubicBezTo>
                <a:close/>
                <a:moveTo>
                  <a:pt x="53" y="95"/>
                </a:moveTo>
                <a:cubicBezTo>
                  <a:pt x="53" y="94"/>
                  <a:pt x="52" y="94"/>
                  <a:pt x="52" y="94"/>
                </a:cubicBezTo>
                <a:cubicBezTo>
                  <a:pt x="52" y="94"/>
                  <a:pt x="52" y="90"/>
                  <a:pt x="52" y="89"/>
                </a:cubicBezTo>
                <a:cubicBezTo>
                  <a:pt x="52" y="88"/>
                  <a:pt x="49" y="84"/>
                  <a:pt x="49" y="84"/>
                </a:cubicBezTo>
                <a:cubicBezTo>
                  <a:pt x="45" y="84"/>
                  <a:pt x="45" y="84"/>
                  <a:pt x="45" y="84"/>
                </a:cubicBezTo>
                <a:cubicBezTo>
                  <a:pt x="45" y="84"/>
                  <a:pt x="44" y="84"/>
                  <a:pt x="44" y="84"/>
                </a:cubicBezTo>
                <a:cubicBezTo>
                  <a:pt x="44" y="83"/>
                  <a:pt x="41" y="82"/>
                  <a:pt x="41" y="82"/>
                </a:cubicBezTo>
                <a:cubicBezTo>
                  <a:pt x="41" y="82"/>
                  <a:pt x="41" y="81"/>
                  <a:pt x="41" y="80"/>
                </a:cubicBezTo>
                <a:cubicBezTo>
                  <a:pt x="40" y="79"/>
                  <a:pt x="40" y="79"/>
                  <a:pt x="39" y="79"/>
                </a:cubicBezTo>
                <a:cubicBezTo>
                  <a:pt x="38" y="78"/>
                  <a:pt x="38" y="78"/>
                  <a:pt x="37" y="77"/>
                </a:cubicBezTo>
                <a:cubicBezTo>
                  <a:pt x="37" y="76"/>
                  <a:pt x="37" y="76"/>
                  <a:pt x="36" y="75"/>
                </a:cubicBezTo>
                <a:cubicBezTo>
                  <a:pt x="36" y="74"/>
                  <a:pt x="38" y="71"/>
                  <a:pt x="38" y="70"/>
                </a:cubicBezTo>
                <a:cubicBezTo>
                  <a:pt x="38" y="70"/>
                  <a:pt x="37" y="68"/>
                  <a:pt x="37" y="68"/>
                </a:cubicBezTo>
                <a:cubicBezTo>
                  <a:pt x="37" y="68"/>
                  <a:pt x="37" y="68"/>
                  <a:pt x="38" y="67"/>
                </a:cubicBezTo>
                <a:cubicBezTo>
                  <a:pt x="34" y="68"/>
                  <a:pt x="34" y="68"/>
                  <a:pt x="34" y="68"/>
                </a:cubicBezTo>
                <a:cubicBezTo>
                  <a:pt x="31" y="66"/>
                  <a:pt x="31" y="66"/>
                  <a:pt x="31" y="66"/>
                </a:cubicBezTo>
                <a:cubicBezTo>
                  <a:pt x="29" y="64"/>
                  <a:pt x="29" y="64"/>
                  <a:pt x="29" y="64"/>
                </a:cubicBezTo>
                <a:cubicBezTo>
                  <a:pt x="25" y="63"/>
                  <a:pt x="25" y="63"/>
                  <a:pt x="25" y="63"/>
                </a:cubicBezTo>
                <a:cubicBezTo>
                  <a:pt x="22" y="63"/>
                  <a:pt x="22" y="63"/>
                  <a:pt x="22" y="63"/>
                </a:cubicBezTo>
                <a:cubicBezTo>
                  <a:pt x="22" y="63"/>
                  <a:pt x="21" y="62"/>
                  <a:pt x="20" y="62"/>
                </a:cubicBezTo>
                <a:cubicBezTo>
                  <a:pt x="20" y="61"/>
                  <a:pt x="19" y="61"/>
                  <a:pt x="17" y="60"/>
                </a:cubicBezTo>
                <a:cubicBezTo>
                  <a:pt x="14" y="53"/>
                  <a:pt x="14" y="53"/>
                  <a:pt x="14" y="53"/>
                </a:cubicBezTo>
                <a:cubicBezTo>
                  <a:pt x="13" y="56"/>
                  <a:pt x="13" y="56"/>
                  <a:pt x="13" y="56"/>
                </a:cubicBezTo>
                <a:cubicBezTo>
                  <a:pt x="13" y="59"/>
                  <a:pt x="14" y="62"/>
                  <a:pt x="15" y="66"/>
                </a:cubicBezTo>
                <a:cubicBezTo>
                  <a:pt x="15" y="66"/>
                  <a:pt x="15" y="66"/>
                  <a:pt x="15" y="66"/>
                </a:cubicBezTo>
                <a:cubicBezTo>
                  <a:pt x="18" y="77"/>
                  <a:pt x="25" y="85"/>
                  <a:pt x="35" y="90"/>
                </a:cubicBezTo>
                <a:cubicBezTo>
                  <a:pt x="40" y="93"/>
                  <a:pt x="47" y="95"/>
                  <a:pt x="53" y="95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62" name="Freeform 10"/>
          <p:cNvSpPr>
            <a:spLocks noEditPoints="1"/>
          </p:cNvSpPr>
          <p:nvPr/>
        </p:nvSpPr>
        <p:spPr bwMode="auto">
          <a:xfrm>
            <a:off x="10129838" y="3548063"/>
            <a:ext cx="444500" cy="333375"/>
          </a:xfrm>
          <a:custGeom>
            <a:gdLst>
              <a:gd fmla="*/ 2147483646 w 210" name="T0"/>
              <a:gd fmla="*/ 0 h 192" name="T1"/>
              <a:gd fmla="*/ 2147483646 w 210" name="T2"/>
              <a:gd fmla="*/ 2147483646 h 192" name="T3"/>
              <a:gd fmla="*/ 2147483646 w 210" name="T4"/>
              <a:gd fmla="*/ 2147483646 h 192" name="T5"/>
              <a:gd fmla="*/ 2147483646 w 210" name="T6"/>
              <a:gd fmla="*/ 2147483646 h 192" name="T7"/>
              <a:gd fmla="*/ 2147483646 w 210" name="T8"/>
              <a:gd fmla="*/ 2147483646 h 192" name="T9"/>
              <a:gd fmla="*/ 2147483646 w 210" name="T10"/>
              <a:gd fmla="*/ 2147483646 h 192" name="T11"/>
              <a:gd fmla="*/ 2147483646 w 210" name="T12"/>
              <a:gd fmla="*/ 2147483646 h 192" name="T13"/>
              <a:gd fmla="*/ 2147483646 w 210" name="T14"/>
              <a:gd fmla="*/ 2147483646 h 192" name="T15"/>
              <a:gd fmla="*/ 2147483646 w 210" name="T16"/>
              <a:gd fmla="*/ 2147483646 h 192" name="T17"/>
              <a:gd fmla="*/ 2147483646 w 210" name="T18"/>
              <a:gd fmla="*/ 2147483646 h 192" name="T19"/>
              <a:gd fmla="*/ 2147483646 w 210" name="T20"/>
              <a:gd fmla="*/ 2147483646 h 192" name="T21"/>
              <a:gd fmla="*/ 2147483646 w 210" name="T22"/>
              <a:gd fmla="*/ 2147483646 h 192" name="T23"/>
              <a:gd fmla="*/ 2147483646 w 210" name="T24"/>
              <a:gd fmla="*/ 2147483646 h 192" name="T25"/>
              <a:gd fmla="*/ 2147483646 w 210" name="T26"/>
              <a:gd fmla="*/ 2147483646 h 192" name="T27"/>
              <a:gd fmla="*/ 2147483646 w 210" name="T28"/>
              <a:gd fmla="*/ 2147483646 h 192" name="T29"/>
              <a:gd fmla="*/ 2147483646 w 210" name="T30"/>
              <a:gd fmla="*/ 2147483646 h 192" name="T31"/>
              <a:gd fmla="*/ 2147483646 w 210" name="T32"/>
              <a:gd fmla="*/ 2147483646 h 192" name="T33"/>
              <a:gd fmla="*/ 2147483646 w 210" name="T34"/>
              <a:gd fmla="*/ 2147483646 h 192" name="T35"/>
              <a:gd fmla="*/ 2147483646 w 210" name="T36"/>
              <a:gd fmla="*/ 2147483646 h 192" name="T37"/>
              <a:gd fmla="*/ 2147483646 w 210" name="T38"/>
              <a:gd fmla="*/ 2147483646 h 192" name="T39"/>
              <a:gd fmla="*/ 2147483646 w 210" name="T40"/>
              <a:gd fmla="*/ 2147483646 h 192" name="T41"/>
              <a:gd fmla="*/ 2147483646 w 210" name="T42"/>
              <a:gd fmla="*/ 2147483646 h 192" name="T43"/>
              <a:gd fmla="*/ 2147483646 w 210" name="T44"/>
              <a:gd fmla="*/ 2147483646 h 192" name="T45"/>
              <a:gd fmla="*/ 2147483646 w 210" name="T46"/>
              <a:gd fmla="*/ 2147483646 h 192" name="T47"/>
              <a:gd fmla="*/ 2147483646 w 210" name="T48"/>
              <a:gd fmla="*/ 2147483646 h 192" name="T49"/>
              <a:gd fmla="*/ 0 w 210" name="T50"/>
              <a:gd fmla="*/ 2147483646 h 192" name="T51"/>
              <a:gd fmla="*/ 2147483646 w 210" name="T52"/>
              <a:gd fmla="*/ 2147483646 h 192" name="T53"/>
              <a:gd fmla="*/ 0 w 210" name="T54"/>
              <a:gd fmla="*/ 2147483646 h 192" name="T55"/>
              <a:gd fmla="*/ 2147483646 w 210" name="T56"/>
              <a:gd fmla="*/ 2147483646 h 192" name="T57"/>
              <a:gd fmla="*/ 0 w 210" name="T58"/>
              <a:gd fmla="*/ 2147483646 h 192" name="T59"/>
              <a:gd fmla="*/ 2147483646 w 210" name="T60"/>
              <a:gd fmla="*/ 2147483646 h 192" name="T61"/>
              <a:gd fmla="*/ 0 w 210" name="T62"/>
              <a:gd fmla="*/ 2147483646 h 192" name="T63"/>
              <a:gd fmla="*/ 2147483646 w 210" name="T64"/>
              <a:gd fmla="*/ 2147483646 h 192" name="T65"/>
              <a:gd fmla="*/ 0 w 210" name="T66"/>
              <a:gd fmla="*/ 2147483646 h 192" name="T67"/>
              <a:gd fmla="*/ 2147483646 w 210" name="T68"/>
              <a:gd fmla="*/ 2147483646 h 192" name="T69"/>
              <a:gd fmla="*/ 2147483646 w 210" name="T70"/>
              <a:gd fmla="*/ 0 h 192" name="T71"/>
              <a:gd fmla="*/ 2147483646 w 210" name="T72"/>
              <a:gd fmla="*/ 2147483646 h 192" name="T73"/>
              <a:gd fmla="*/ 2147483646 w 210" name="T74"/>
              <a:gd fmla="*/ 2147483646 h 192" name="T75"/>
              <a:gd fmla="*/ 2147483646 w 210" name="T76"/>
              <a:gd fmla="*/ 2147483646 h 192" name="T77"/>
              <a:gd fmla="*/ 2147483646 w 210" name="T78"/>
              <a:gd fmla="*/ 2147483646 h 192" name="T79"/>
              <a:gd fmla="*/ 2147483646 w 210" name="T80"/>
              <a:gd fmla="*/ 2147483646 h 192" name="T81"/>
              <a:gd fmla="*/ 2147483646 w 210" name="T82"/>
              <a:gd fmla="*/ 2147483646 h 192" name="T83"/>
              <a:gd fmla="*/ 2147483646 w 210" name="T84"/>
              <a:gd fmla="*/ 2147483646 h 192" name="T85"/>
              <a:gd fmla="*/ 2147483646 w 210" name="T86"/>
              <a:gd fmla="*/ 2147483646 h 192" name="T87"/>
              <a:gd fmla="*/ 2147483646 w 210" name="T88"/>
              <a:gd fmla="*/ 2147483646 h 192" name="T89"/>
              <a:gd fmla="*/ 2147483646 w 210" name="T90"/>
              <a:gd fmla="*/ 2147483646 h 192" name="T91"/>
              <a:gd fmla="*/ 2147483646 w 210" name="T92"/>
              <a:gd fmla="*/ 2147483646 h 192" name="T93"/>
              <a:gd fmla="*/ 2147483646 w 210" name="T94"/>
              <a:gd fmla="*/ 2147483646 h 192" name="T95"/>
              <a:gd fmla="*/ 2147483646 w 210" name="T96"/>
              <a:gd fmla="*/ 2147483646 h 192" name="T97"/>
              <a:gd fmla="*/ 2147483646 w 210" name="T98"/>
              <a:gd fmla="*/ 2147483646 h 192" name="T99"/>
              <a:gd fmla="*/ 2147483646 w 210" name="T100"/>
              <a:gd fmla="*/ 2147483646 h 192" name="T101"/>
              <a:gd fmla="*/ 2147483646 w 210" name="T102"/>
              <a:gd fmla="*/ 2147483646 h 192" name="T103"/>
              <a:gd fmla="*/ 2147483646 w 210" name="T104"/>
              <a:gd fmla="*/ 2147483646 h 192" name="T105"/>
              <a:gd fmla="*/ 2147483646 w 210" name="T106"/>
              <a:gd fmla="*/ 2147483646 h 192" name="T107"/>
              <a:gd fmla="*/ 2147483646 w 210" name="T108"/>
              <a:gd fmla="*/ 2147483646 h 192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w 210" name="T165"/>
              <a:gd fmla="*/ 0 h 192" name="T166"/>
              <a:gd fmla="*/ 210 w 210" name="T167"/>
              <a:gd fmla="*/ 192 h 192" name="T168"/>
            </a:gdLst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b="T168" l="T165" r="T167" t="T166"/>
            <a:pathLst>
              <a:path h="192" w="210">
                <a:moveTo>
                  <a:pt x="30" y="0"/>
                </a:moveTo>
                <a:lnTo>
                  <a:pt x="163" y="0"/>
                </a:lnTo>
                <a:lnTo>
                  <a:pt x="172" y="0"/>
                </a:lnTo>
                <a:lnTo>
                  <a:pt x="172" y="10"/>
                </a:lnTo>
                <a:lnTo>
                  <a:pt x="172" y="41"/>
                </a:lnTo>
                <a:lnTo>
                  <a:pt x="156" y="55"/>
                </a:lnTo>
                <a:lnTo>
                  <a:pt x="156" y="17"/>
                </a:lnTo>
                <a:lnTo>
                  <a:pt x="37" y="17"/>
                </a:lnTo>
                <a:lnTo>
                  <a:pt x="37" y="29"/>
                </a:lnTo>
                <a:lnTo>
                  <a:pt x="45" y="24"/>
                </a:lnTo>
                <a:lnTo>
                  <a:pt x="54" y="22"/>
                </a:lnTo>
                <a:lnTo>
                  <a:pt x="59" y="36"/>
                </a:lnTo>
                <a:lnTo>
                  <a:pt x="52" y="41"/>
                </a:lnTo>
                <a:lnTo>
                  <a:pt x="37" y="45"/>
                </a:lnTo>
                <a:lnTo>
                  <a:pt x="37" y="55"/>
                </a:lnTo>
                <a:lnTo>
                  <a:pt x="45" y="52"/>
                </a:lnTo>
                <a:lnTo>
                  <a:pt x="54" y="48"/>
                </a:lnTo>
                <a:lnTo>
                  <a:pt x="59" y="64"/>
                </a:lnTo>
                <a:lnTo>
                  <a:pt x="52" y="67"/>
                </a:lnTo>
                <a:lnTo>
                  <a:pt x="37" y="74"/>
                </a:lnTo>
                <a:lnTo>
                  <a:pt x="37" y="83"/>
                </a:lnTo>
                <a:lnTo>
                  <a:pt x="45" y="78"/>
                </a:lnTo>
                <a:lnTo>
                  <a:pt x="54" y="76"/>
                </a:lnTo>
                <a:lnTo>
                  <a:pt x="59" y="90"/>
                </a:lnTo>
                <a:lnTo>
                  <a:pt x="52" y="95"/>
                </a:lnTo>
                <a:lnTo>
                  <a:pt x="37" y="100"/>
                </a:lnTo>
                <a:lnTo>
                  <a:pt x="37" y="109"/>
                </a:lnTo>
                <a:lnTo>
                  <a:pt x="45" y="104"/>
                </a:lnTo>
                <a:lnTo>
                  <a:pt x="54" y="102"/>
                </a:lnTo>
                <a:lnTo>
                  <a:pt x="59" y="116"/>
                </a:lnTo>
                <a:lnTo>
                  <a:pt x="52" y="121"/>
                </a:lnTo>
                <a:lnTo>
                  <a:pt x="37" y="128"/>
                </a:lnTo>
                <a:lnTo>
                  <a:pt x="37" y="137"/>
                </a:lnTo>
                <a:lnTo>
                  <a:pt x="45" y="135"/>
                </a:lnTo>
                <a:lnTo>
                  <a:pt x="54" y="130"/>
                </a:lnTo>
                <a:lnTo>
                  <a:pt x="59" y="147"/>
                </a:lnTo>
                <a:lnTo>
                  <a:pt x="52" y="149"/>
                </a:lnTo>
                <a:lnTo>
                  <a:pt x="37" y="156"/>
                </a:lnTo>
                <a:lnTo>
                  <a:pt x="37" y="170"/>
                </a:lnTo>
                <a:lnTo>
                  <a:pt x="37" y="175"/>
                </a:lnTo>
                <a:lnTo>
                  <a:pt x="156" y="175"/>
                </a:lnTo>
                <a:lnTo>
                  <a:pt x="156" y="137"/>
                </a:lnTo>
                <a:lnTo>
                  <a:pt x="172" y="123"/>
                </a:lnTo>
                <a:lnTo>
                  <a:pt x="172" y="182"/>
                </a:lnTo>
                <a:lnTo>
                  <a:pt x="172" y="192"/>
                </a:lnTo>
                <a:lnTo>
                  <a:pt x="163" y="192"/>
                </a:lnTo>
                <a:lnTo>
                  <a:pt x="30" y="192"/>
                </a:lnTo>
                <a:lnTo>
                  <a:pt x="21" y="192"/>
                </a:lnTo>
                <a:lnTo>
                  <a:pt x="21" y="182"/>
                </a:lnTo>
                <a:lnTo>
                  <a:pt x="21" y="170"/>
                </a:lnTo>
                <a:lnTo>
                  <a:pt x="4" y="170"/>
                </a:lnTo>
                <a:lnTo>
                  <a:pt x="0" y="154"/>
                </a:lnTo>
                <a:lnTo>
                  <a:pt x="21" y="144"/>
                </a:lnTo>
                <a:lnTo>
                  <a:pt x="21" y="140"/>
                </a:lnTo>
                <a:lnTo>
                  <a:pt x="4" y="140"/>
                </a:lnTo>
                <a:lnTo>
                  <a:pt x="0" y="126"/>
                </a:lnTo>
                <a:lnTo>
                  <a:pt x="21" y="116"/>
                </a:lnTo>
                <a:lnTo>
                  <a:pt x="21" y="114"/>
                </a:lnTo>
                <a:lnTo>
                  <a:pt x="4" y="114"/>
                </a:lnTo>
                <a:lnTo>
                  <a:pt x="0" y="97"/>
                </a:lnTo>
                <a:lnTo>
                  <a:pt x="21" y="90"/>
                </a:lnTo>
                <a:lnTo>
                  <a:pt x="21" y="88"/>
                </a:lnTo>
                <a:lnTo>
                  <a:pt x="4" y="88"/>
                </a:lnTo>
                <a:lnTo>
                  <a:pt x="0" y="71"/>
                </a:lnTo>
                <a:lnTo>
                  <a:pt x="21" y="62"/>
                </a:lnTo>
                <a:lnTo>
                  <a:pt x="21" y="59"/>
                </a:lnTo>
                <a:lnTo>
                  <a:pt x="4" y="59"/>
                </a:lnTo>
                <a:lnTo>
                  <a:pt x="0" y="45"/>
                </a:lnTo>
                <a:lnTo>
                  <a:pt x="21" y="36"/>
                </a:lnTo>
                <a:lnTo>
                  <a:pt x="21" y="10"/>
                </a:lnTo>
                <a:lnTo>
                  <a:pt x="21" y="0"/>
                </a:lnTo>
                <a:lnTo>
                  <a:pt x="30" y="0"/>
                </a:lnTo>
                <a:close/>
                <a:moveTo>
                  <a:pt x="73" y="92"/>
                </a:moveTo>
                <a:lnTo>
                  <a:pt x="73" y="102"/>
                </a:lnTo>
                <a:lnTo>
                  <a:pt x="96" y="102"/>
                </a:lnTo>
                <a:lnTo>
                  <a:pt x="96" y="92"/>
                </a:lnTo>
                <a:lnTo>
                  <a:pt x="73" y="92"/>
                </a:lnTo>
                <a:close/>
                <a:moveTo>
                  <a:pt x="73" y="71"/>
                </a:moveTo>
                <a:lnTo>
                  <a:pt x="73" y="81"/>
                </a:lnTo>
                <a:lnTo>
                  <a:pt x="115" y="81"/>
                </a:lnTo>
                <a:lnTo>
                  <a:pt x="115" y="71"/>
                </a:lnTo>
                <a:lnTo>
                  <a:pt x="73" y="71"/>
                </a:lnTo>
                <a:close/>
                <a:moveTo>
                  <a:pt x="73" y="52"/>
                </a:moveTo>
                <a:lnTo>
                  <a:pt x="73" y="62"/>
                </a:lnTo>
                <a:lnTo>
                  <a:pt x="134" y="62"/>
                </a:lnTo>
                <a:lnTo>
                  <a:pt x="134" y="52"/>
                </a:lnTo>
                <a:lnTo>
                  <a:pt x="73" y="52"/>
                </a:lnTo>
                <a:close/>
                <a:moveTo>
                  <a:pt x="73" y="33"/>
                </a:moveTo>
                <a:lnTo>
                  <a:pt x="73" y="41"/>
                </a:lnTo>
                <a:lnTo>
                  <a:pt x="134" y="41"/>
                </a:lnTo>
                <a:lnTo>
                  <a:pt x="134" y="33"/>
                </a:lnTo>
                <a:lnTo>
                  <a:pt x="73" y="33"/>
                </a:lnTo>
                <a:close/>
                <a:moveTo>
                  <a:pt x="96" y="152"/>
                </a:moveTo>
                <a:lnTo>
                  <a:pt x="111" y="152"/>
                </a:lnTo>
                <a:lnTo>
                  <a:pt x="122" y="152"/>
                </a:lnTo>
                <a:lnTo>
                  <a:pt x="111" y="137"/>
                </a:lnTo>
                <a:lnTo>
                  <a:pt x="99" y="126"/>
                </a:lnTo>
                <a:lnTo>
                  <a:pt x="99" y="140"/>
                </a:lnTo>
                <a:lnTo>
                  <a:pt x="96" y="152"/>
                </a:lnTo>
                <a:close/>
                <a:moveTo>
                  <a:pt x="186" y="43"/>
                </a:moveTo>
                <a:lnTo>
                  <a:pt x="111" y="116"/>
                </a:lnTo>
                <a:lnTo>
                  <a:pt x="134" y="140"/>
                </a:lnTo>
                <a:lnTo>
                  <a:pt x="210" y="67"/>
                </a:lnTo>
                <a:lnTo>
                  <a:pt x="186" y="43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63" name="Freeform 11"/>
          <p:cNvSpPr>
            <a:spLocks noEditPoints="1"/>
          </p:cNvSpPr>
          <p:nvPr/>
        </p:nvSpPr>
        <p:spPr bwMode="auto">
          <a:xfrm>
            <a:off x="10134600" y="2751138"/>
            <a:ext cx="388938" cy="377825"/>
          </a:xfrm>
          <a:custGeom>
            <a:gdLst>
              <a:gd fmla="*/ 0 w 78" name="T0"/>
              <a:gd fmla="*/ 2147483646 h 92" name="T1"/>
              <a:gd fmla="*/ 2147483646 w 78" name="T2"/>
              <a:gd fmla="*/ 2147483646 h 92" name="T3"/>
              <a:gd fmla="*/ 2147483646 w 78" name="T4"/>
              <a:gd fmla="*/ 2147483646 h 92" name="T5"/>
              <a:gd fmla="*/ 2147483646 w 78" name="T6"/>
              <a:gd fmla="*/ 2147483646 h 92" name="T7"/>
              <a:gd fmla="*/ 2147483646 w 78" name="T8"/>
              <a:gd fmla="*/ 2147483646 h 92" name="T9"/>
              <a:gd fmla="*/ 2147483646 w 78" name="T10"/>
              <a:gd fmla="*/ 2147483646 h 92" name="T11"/>
              <a:gd fmla="*/ 2147483646 w 78" name="T12"/>
              <a:gd fmla="*/ 2147483646 h 92" name="T13"/>
              <a:gd fmla="*/ 2147483646 w 78" name="T14"/>
              <a:gd fmla="*/ 2147483646 h 92" name="T15"/>
              <a:gd fmla="*/ 2147483646 w 78" name="T16"/>
              <a:gd fmla="*/ 2147483646 h 92" name="T17"/>
              <a:gd fmla="*/ 2147483646 w 78" name="T18"/>
              <a:gd fmla="*/ 2147483646 h 92" name="T19"/>
              <a:gd fmla="*/ 2147483646 w 78" name="T20"/>
              <a:gd fmla="*/ 2147483646 h 92" name="T21"/>
              <a:gd fmla="*/ 2147483646 w 78" name="T22"/>
              <a:gd fmla="*/ 2147483646 h 92" name="T23"/>
              <a:gd fmla="*/ 2147483646 w 78" name="T24"/>
              <a:gd fmla="*/ 2147483646 h 92" name="T25"/>
              <a:gd fmla="*/ 2147483646 w 78" name="T26"/>
              <a:gd fmla="*/ 2147483646 h 92" name="T27"/>
              <a:gd fmla="*/ 2147483646 w 78" name="T28"/>
              <a:gd fmla="*/ 2147483646 h 92" name="T29"/>
              <a:gd fmla="*/ 2147483646 w 78" name="T30"/>
              <a:gd fmla="*/ 2147483646 h 92" name="T31"/>
              <a:gd fmla="*/ 2147483646 w 78" name="T32"/>
              <a:gd fmla="*/ 2147483646 h 92" name="T33"/>
              <a:gd fmla="*/ 2147483646 w 78" name="T34"/>
              <a:gd fmla="*/ 2147483646 h 92" name="T35"/>
              <a:gd fmla="*/ 2147483646 w 78" name="T36"/>
              <a:gd fmla="*/ 2147483646 h 92" name="T37"/>
              <a:gd fmla="*/ 2147483646 w 78" name="T38"/>
              <a:gd fmla="*/ 2147483646 h 92" name="T39"/>
              <a:gd fmla="*/ 2147483646 w 78" name="T40"/>
              <a:gd fmla="*/ 2147483646 h 92" name="T41"/>
              <a:gd fmla="*/ 2147483646 w 78" name="T42"/>
              <a:gd fmla="*/ 2147483646 h 92" name="T43"/>
              <a:gd fmla="*/ 2147483646 w 78" name="T44"/>
              <a:gd fmla="*/ 2147483646 h 92" name="T45"/>
              <a:gd fmla="*/ 2147483646 w 78" name="T46"/>
              <a:gd fmla="*/ 2147483646 h 92" name="T47"/>
              <a:gd fmla="*/ 2147483646 w 78" name="T48"/>
              <a:gd fmla="*/ 2147483646 h 92" name="T49"/>
              <a:gd fmla="*/ 2147483646 w 78" name="T50"/>
              <a:gd fmla="*/ 2147483646 h 92" name="T51"/>
              <a:gd fmla="*/ 2147483646 w 78" name="T52"/>
              <a:gd fmla="*/ 2147483646 h 92" name="T53"/>
              <a:gd fmla="*/ 2147483646 w 78" name="T54"/>
              <a:gd fmla="*/ 2147483646 h 92" name="T55"/>
              <a:gd fmla="*/ 2147483646 w 78" name="T56"/>
              <a:gd fmla="*/ 2147483646 h 92" name="T57"/>
              <a:gd fmla="*/ 2147483646 w 78" name="T58"/>
              <a:gd fmla="*/ 2147483646 h 92" name="T59"/>
              <a:gd fmla="*/ 2147483646 w 78" name="T60"/>
              <a:gd fmla="*/ 2147483646 h 92" name="T61"/>
              <a:gd fmla="*/ 2147483646 w 78" name="T62"/>
              <a:gd fmla="*/ 2147483646 h 92" name="T63"/>
              <a:gd fmla="*/ 2147483646 w 78" name="T64"/>
              <a:gd fmla="*/ 2147483646 h 92" name="T65"/>
              <a:gd fmla="*/ 2147483646 w 78" name="T66"/>
              <a:gd fmla="*/ 2147483646 h 92" name="T67"/>
              <a:gd fmla="*/ 2147483646 w 78" name="T68"/>
              <a:gd fmla="*/ 2147483646 h 92" name="T69"/>
              <a:gd fmla="*/ 2147483646 w 78" name="T70"/>
              <a:gd fmla="*/ 2147483646 h 92" name="T71"/>
              <a:gd fmla="*/ 2147483646 w 78" name="T72"/>
              <a:gd fmla="*/ 0 h 92" name="T73"/>
              <a:gd fmla="*/ 2147483646 w 78" name="T74"/>
              <a:gd fmla="*/ 2147483646 h 92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w 78" name="T114"/>
              <a:gd fmla="*/ 0 h 92" name="T115"/>
              <a:gd fmla="*/ 78 w 78" name="T116"/>
              <a:gd fmla="*/ 92 h 92" name="T117"/>
            </a:gdLst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b="T117" l="T114" r="T116" t="T115"/>
            <a:pathLst>
              <a:path h="92" w="78">
                <a:moveTo>
                  <a:pt x="3" y="87"/>
                </a:moveTo>
                <a:cubicBezTo>
                  <a:pt x="2" y="86"/>
                  <a:pt x="1" y="85"/>
                  <a:pt x="0" y="84"/>
                </a:cubicBezTo>
                <a:cubicBezTo>
                  <a:pt x="0" y="71"/>
                  <a:pt x="0" y="58"/>
                  <a:pt x="1" y="44"/>
                </a:cubicBezTo>
                <a:cubicBezTo>
                  <a:pt x="12" y="40"/>
                  <a:pt x="22" y="31"/>
                  <a:pt x="30" y="19"/>
                </a:cubicBezTo>
                <a:cubicBezTo>
                  <a:pt x="38" y="25"/>
                  <a:pt x="38" y="25"/>
                  <a:pt x="38" y="25"/>
                </a:cubicBezTo>
                <a:cubicBezTo>
                  <a:pt x="39" y="26"/>
                  <a:pt x="39" y="26"/>
                  <a:pt x="39" y="26"/>
                </a:cubicBezTo>
                <a:cubicBezTo>
                  <a:pt x="39" y="26"/>
                  <a:pt x="39" y="26"/>
                  <a:pt x="39" y="26"/>
                </a:cubicBezTo>
                <a:cubicBezTo>
                  <a:pt x="39" y="26"/>
                  <a:pt x="39" y="26"/>
                  <a:pt x="39" y="26"/>
                </a:cubicBezTo>
                <a:cubicBezTo>
                  <a:pt x="39" y="26"/>
                  <a:pt x="39" y="26"/>
                  <a:pt x="39" y="26"/>
                </a:cubicBezTo>
                <a:cubicBezTo>
                  <a:pt x="39" y="26"/>
                  <a:pt x="39" y="26"/>
                  <a:pt x="39" y="26"/>
                </a:cubicBezTo>
                <a:cubicBezTo>
                  <a:pt x="40" y="26"/>
                  <a:pt x="40" y="26"/>
                  <a:pt x="40" y="26"/>
                </a:cubicBezTo>
                <a:cubicBezTo>
                  <a:pt x="40" y="26"/>
                  <a:pt x="40" y="26"/>
                  <a:pt x="40" y="26"/>
                </a:cubicBezTo>
                <a:cubicBezTo>
                  <a:pt x="40" y="27"/>
                  <a:pt x="40" y="27"/>
                  <a:pt x="40" y="27"/>
                </a:cubicBezTo>
                <a:cubicBezTo>
                  <a:pt x="40" y="27"/>
                  <a:pt x="40" y="27"/>
                  <a:pt x="40" y="27"/>
                </a:cubicBezTo>
                <a:cubicBezTo>
                  <a:pt x="41" y="27"/>
                  <a:pt x="41" y="27"/>
                  <a:pt x="41" y="27"/>
                </a:cubicBezTo>
                <a:cubicBezTo>
                  <a:pt x="41" y="27"/>
                  <a:pt x="41" y="27"/>
                  <a:pt x="41" y="27"/>
                </a:cubicBezTo>
                <a:cubicBezTo>
                  <a:pt x="41" y="27"/>
                  <a:pt x="41" y="27"/>
                  <a:pt x="41" y="27"/>
                </a:cubicBezTo>
                <a:cubicBezTo>
                  <a:pt x="41" y="27"/>
                  <a:pt x="41" y="27"/>
                  <a:pt x="41" y="27"/>
                </a:cubicBezTo>
                <a:cubicBezTo>
                  <a:pt x="41" y="28"/>
                  <a:pt x="41" y="28"/>
                  <a:pt x="41" y="28"/>
                </a:cubicBezTo>
                <a:cubicBezTo>
                  <a:pt x="42" y="28"/>
                  <a:pt x="42" y="28"/>
                  <a:pt x="42" y="28"/>
                </a:cubicBezTo>
                <a:cubicBezTo>
                  <a:pt x="42" y="28"/>
                  <a:pt x="42" y="28"/>
                  <a:pt x="42" y="28"/>
                </a:cubicBezTo>
                <a:cubicBezTo>
                  <a:pt x="42" y="28"/>
                  <a:pt x="42" y="28"/>
                  <a:pt x="42" y="28"/>
                </a:cubicBezTo>
                <a:cubicBezTo>
                  <a:pt x="42" y="28"/>
                  <a:pt x="42" y="28"/>
                  <a:pt x="42" y="28"/>
                </a:cubicBezTo>
                <a:cubicBezTo>
                  <a:pt x="43" y="28"/>
                  <a:pt x="43" y="28"/>
                  <a:pt x="43" y="28"/>
                </a:cubicBezTo>
                <a:cubicBezTo>
                  <a:pt x="43" y="28"/>
                  <a:pt x="43" y="28"/>
                  <a:pt x="43" y="28"/>
                </a:cubicBezTo>
                <a:cubicBezTo>
                  <a:pt x="43" y="29"/>
                  <a:pt x="43" y="29"/>
                  <a:pt x="43" y="29"/>
                </a:cubicBezTo>
                <a:cubicBezTo>
                  <a:pt x="43" y="29"/>
                  <a:pt x="43" y="29"/>
                  <a:pt x="43" y="29"/>
                </a:cubicBezTo>
                <a:cubicBezTo>
                  <a:pt x="43" y="29"/>
                  <a:pt x="43" y="29"/>
                  <a:pt x="43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8" y="32"/>
                  <a:pt x="48" y="32"/>
                  <a:pt x="48" y="32"/>
                </a:cubicBezTo>
                <a:cubicBezTo>
                  <a:pt x="48" y="32"/>
                  <a:pt x="48" y="32"/>
                  <a:pt x="48" y="32"/>
                </a:cubicBezTo>
                <a:cubicBezTo>
                  <a:pt x="49" y="33"/>
                  <a:pt x="49" y="33"/>
                  <a:pt x="49" y="33"/>
                </a:cubicBezTo>
                <a:cubicBezTo>
                  <a:pt x="49" y="33"/>
                  <a:pt x="49" y="33"/>
                  <a:pt x="49" y="33"/>
                </a:cubicBezTo>
                <a:cubicBezTo>
                  <a:pt x="49" y="33"/>
                  <a:pt x="49" y="33"/>
                  <a:pt x="49" y="33"/>
                </a:cubicBezTo>
                <a:cubicBezTo>
                  <a:pt x="49" y="33"/>
                  <a:pt x="49" y="33"/>
                  <a:pt x="49" y="33"/>
                </a:cubicBezTo>
                <a:cubicBezTo>
                  <a:pt x="49" y="33"/>
                  <a:pt x="49" y="33"/>
                  <a:pt x="49" y="33"/>
                </a:cubicBezTo>
                <a:cubicBezTo>
                  <a:pt x="50" y="33"/>
                  <a:pt x="50" y="33"/>
                  <a:pt x="50" y="33"/>
                </a:cubicBezTo>
                <a:cubicBezTo>
                  <a:pt x="50" y="34"/>
                  <a:pt x="50" y="34"/>
                  <a:pt x="50" y="34"/>
                </a:cubicBezTo>
                <a:cubicBezTo>
                  <a:pt x="50" y="34"/>
                  <a:pt x="50" y="34"/>
                  <a:pt x="50" y="34"/>
                </a:cubicBezTo>
                <a:cubicBezTo>
                  <a:pt x="50" y="34"/>
                  <a:pt x="50" y="34"/>
                  <a:pt x="50" y="34"/>
                </a:cubicBezTo>
                <a:cubicBezTo>
                  <a:pt x="51" y="34"/>
                  <a:pt x="51" y="34"/>
                  <a:pt x="51" y="34"/>
                </a:cubicBezTo>
                <a:cubicBezTo>
                  <a:pt x="51" y="34"/>
                  <a:pt x="51" y="34"/>
                  <a:pt x="51" y="34"/>
                </a:cubicBezTo>
                <a:cubicBezTo>
                  <a:pt x="51" y="34"/>
                  <a:pt x="51" y="34"/>
                  <a:pt x="51" y="34"/>
                </a:cubicBezTo>
                <a:cubicBezTo>
                  <a:pt x="51" y="34"/>
                  <a:pt x="51" y="34"/>
                  <a:pt x="51" y="34"/>
                </a:cubicBezTo>
                <a:cubicBezTo>
                  <a:pt x="51" y="35"/>
                  <a:pt x="51" y="35"/>
                  <a:pt x="51" y="35"/>
                </a:cubicBezTo>
                <a:cubicBezTo>
                  <a:pt x="52" y="35"/>
                  <a:pt x="52" y="35"/>
                  <a:pt x="52" y="35"/>
                </a:cubicBezTo>
                <a:cubicBezTo>
                  <a:pt x="52" y="35"/>
                  <a:pt x="52" y="35"/>
                  <a:pt x="52" y="35"/>
                </a:cubicBezTo>
                <a:cubicBezTo>
                  <a:pt x="52" y="35"/>
                  <a:pt x="52" y="35"/>
                  <a:pt x="52" y="35"/>
                </a:cubicBezTo>
                <a:cubicBezTo>
                  <a:pt x="52" y="35"/>
                  <a:pt x="52" y="35"/>
                  <a:pt x="52" y="35"/>
                </a:cubicBezTo>
                <a:cubicBezTo>
                  <a:pt x="53" y="35"/>
                  <a:pt x="53" y="35"/>
                  <a:pt x="53" y="35"/>
                </a:cubicBezTo>
                <a:cubicBezTo>
                  <a:pt x="53" y="36"/>
                  <a:pt x="53" y="36"/>
                  <a:pt x="53" y="36"/>
                </a:cubicBezTo>
                <a:cubicBezTo>
                  <a:pt x="53" y="36"/>
                  <a:pt x="53" y="36"/>
                  <a:pt x="53" y="36"/>
                </a:cubicBezTo>
                <a:cubicBezTo>
                  <a:pt x="53" y="36"/>
                  <a:pt x="53" y="36"/>
                  <a:pt x="53" y="36"/>
                </a:cubicBezTo>
                <a:cubicBezTo>
                  <a:pt x="53" y="36"/>
                  <a:pt x="53" y="36"/>
                  <a:pt x="53" y="36"/>
                </a:cubicBezTo>
                <a:cubicBezTo>
                  <a:pt x="62" y="42"/>
                  <a:pt x="62" y="42"/>
                  <a:pt x="62" y="42"/>
                </a:cubicBezTo>
                <a:cubicBezTo>
                  <a:pt x="54" y="54"/>
                  <a:pt x="49" y="66"/>
                  <a:pt x="49" y="78"/>
                </a:cubicBezTo>
                <a:cubicBezTo>
                  <a:pt x="36" y="83"/>
                  <a:pt x="24" y="87"/>
                  <a:pt x="11" y="92"/>
                </a:cubicBezTo>
                <a:cubicBezTo>
                  <a:pt x="10" y="91"/>
                  <a:pt x="9" y="91"/>
                  <a:pt x="8" y="90"/>
                </a:cubicBezTo>
                <a:cubicBezTo>
                  <a:pt x="24" y="67"/>
                  <a:pt x="24" y="67"/>
                  <a:pt x="24" y="67"/>
                </a:cubicBezTo>
                <a:cubicBezTo>
                  <a:pt x="28" y="68"/>
                  <a:pt x="32" y="67"/>
                  <a:pt x="35" y="63"/>
                </a:cubicBezTo>
                <a:cubicBezTo>
                  <a:pt x="38" y="59"/>
                  <a:pt x="37" y="53"/>
                  <a:pt x="33" y="50"/>
                </a:cubicBezTo>
                <a:cubicBezTo>
                  <a:pt x="28" y="47"/>
                  <a:pt x="22" y="48"/>
                  <a:pt x="19" y="52"/>
                </a:cubicBezTo>
                <a:cubicBezTo>
                  <a:pt x="16" y="56"/>
                  <a:pt x="17" y="61"/>
                  <a:pt x="20" y="64"/>
                </a:cubicBezTo>
                <a:cubicBezTo>
                  <a:pt x="3" y="87"/>
                  <a:pt x="3" y="87"/>
                  <a:pt x="3" y="87"/>
                </a:cubicBezTo>
                <a:close/>
                <a:moveTo>
                  <a:pt x="27" y="92"/>
                </a:moveTo>
                <a:cubicBezTo>
                  <a:pt x="74" y="92"/>
                  <a:pt x="74" y="92"/>
                  <a:pt x="74" y="92"/>
                </a:cubicBezTo>
                <a:cubicBezTo>
                  <a:pt x="74" y="82"/>
                  <a:pt x="74" y="82"/>
                  <a:pt x="74" y="82"/>
                </a:cubicBezTo>
                <a:cubicBezTo>
                  <a:pt x="54" y="82"/>
                  <a:pt x="54" y="82"/>
                  <a:pt x="54" y="82"/>
                </a:cubicBezTo>
                <a:cubicBezTo>
                  <a:pt x="27" y="92"/>
                  <a:pt x="27" y="92"/>
                  <a:pt x="27" y="92"/>
                </a:cubicBezTo>
                <a:close/>
                <a:moveTo>
                  <a:pt x="69" y="42"/>
                </a:moveTo>
                <a:cubicBezTo>
                  <a:pt x="78" y="30"/>
                  <a:pt x="78" y="30"/>
                  <a:pt x="78" y="30"/>
                </a:cubicBezTo>
                <a:cubicBezTo>
                  <a:pt x="35" y="0"/>
                  <a:pt x="35" y="0"/>
                  <a:pt x="35" y="0"/>
                </a:cubicBezTo>
                <a:cubicBezTo>
                  <a:pt x="26" y="11"/>
                  <a:pt x="26" y="11"/>
                  <a:pt x="26" y="11"/>
                </a:cubicBezTo>
                <a:lnTo>
                  <a:pt x="69" y="42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64" name="Freeform 15"/>
          <p:cNvSpPr>
            <a:spLocks noEditPoints="1"/>
          </p:cNvSpPr>
          <p:nvPr/>
        </p:nvSpPr>
        <p:spPr bwMode="auto">
          <a:xfrm>
            <a:off x="9144000" y="2016125"/>
            <a:ext cx="539750" cy="361950"/>
          </a:xfrm>
          <a:custGeom>
            <a:gdLst>
              <a:gd fmla="*/ 2147483646 w 108" name="T0"/>
              <a:gd fmla="*/ 2147483646 h 88" name="T1"/>
              <a:gd fmla="*/ 2147483646 w 108" name="T2"/>
              <a:gd fmla="*/ 2147483646 h 88" name="T3"/>
              <a:gd fmla="*/ 2147483646 w 108" name="T4"/>
              <a:gd fmla="*/ 2147483646 h 88" name="T5"/>
              <a:gd fmla="*/ 2147483646 w 108" name="T6"/>
              <a:gd fmla="*/ 0 h 88" name="T7"/>
              <a:gd fmla="*/ 2147483646 w 108" name="T8"/>
              <a:gd fmla="*/ 2147483646 h 88" name="T9"/>
              <a:gd fmla="*/ 2147483646 w 108" name="T10"/>
              <a:gd fmla="*/ 2147483646 h 88" name="T11"/>
              <a:gd fmla="*/ 2147483646 w 108" name="T12"/>
              <a:gd fmla="*/ 2147483646 h 88" name="T13"/>
              <a:gd fmla="*/ 2147483646 w 108" name="T14"/>
              <a:gd fmla="*/ 2147483646 h 88" name="T15"/>
              <a:gd fmla="*/ 2147483646 w 108" name="T16"/>
              <a:gd fmla="*/ 2147483646 h 88" name="T17"/>
              <a:gd fmla="*/ 0 w 108" name="T18"/>
              <a:gd fmla="*/ 2147483646 h 88" name="T19"/>
              <a:gd fmla="*/ 2147483646 w 108" name="T20"/>
              <a:gd fmla="*/ 2147483646 h 88" name="T21"/>
              <a:gd fmla="*/ 2147483646 w 108" name="T22"/>
              <a:gd fmla="*/ 2147483646 h 88" name="T23"/>
              <a:gd fmla="*/ 2147483646 w 108" name="T24"/>
              <a:gd fmla="*/ 2147483646 h 88" name="T25"/>
              <a:gd fmla="*/ 2147483646 w 108" name="T26"/>
              <a:gd fmla="*/ 2147483646 h 88" name="T27"/>
              <a:gd fmla="*/ 2147483646 w 108" name="T28"/>
              <a:gd fmla="*/ 2147483646 h 88" name="T29"/>
              <a:gd fmla="*/ 2147483646 w 108" name="T30"/>
              <a:gd fmla="*/ 2147483646 h 88" name="T31"/>
              <a:gd fmla="*/ 2147483646 w 108" name="T32"/>
              <a:gd fmla="*/ 0 h 88" name="T33"/>
              <a:gd fmla="*/ 2147483646 w 108" name="T34"/>
              <a:gd fmla="*/ 2147483646 h 88" name="T35"/>
              <a:gd fmla="*/ 2147483646 w 108" name="T36"/>
              <a:gd fmla="*/ 2147483646 h 88" name="T37"/>
              <a:gd fmla="*/ 2147483646 w 108" name="T38"/>
              <a:gd fmla="*/ 2147483646 h 88" name="T39"/>
              <a:gd fmla="*/ 2147483646 w 108" name="T40"/>
              <a:gd fmla="*/ 2147483646 h 88" name="T41"/>
              <a:gd fmla="*/ 2147483646 w 108" name="T42"/>
              <a:gd fmla="*/ 2147483646 h 88" name="T43"/>
              <a:gd fmla="*/ 2147483646 w 108" name="T44"/>
              <a:gd fmla="*/ 2147483646 h 88" name="T45"/>
              <a:gd fmla="*/ 2147483646 w 108" name="T46"/>
              <a:gd fmla="*/ 2147483646 h 88" name="T47"/>
              <a:gd fmla="*/ 2147483646 w 108" name="T48"/>
              <a:gd fmla="*/ 2147483646 h 88" name="T49"/>
              <a:gd fmla="*/ 2147483646 w 108" name="T50"/>
              <a:gd fmla="*/ 2147483646 h 88" name="T51"/>
              <a:gd fmla="*/ 2147483646 w 108" name="T52"/>
              <a:gd fmla="*/ 2147483646 h 88" name="T53"/>
              <a:gd fmla="*/ 2147483646 w 108" name="T54"/>
              <a:gd fmla="*/ 2147483646 h 88" name="T55"/>
              <a:gd fmla="*/ 2147483646 w 108" name="T56"/>
              <a:gd fmla="*/ 2147483646 h 88" name="T57"/>
              <a:gd fmla="*/ 2147483646 w 108" name="T58"/>
              <a:gd fmla="*/ 2147483646 h 88" name="T59"/>
              <a:gd fmla="*/ 2147483646 w 108" name="T60"/>
              <a:gd fmla="*/ 2147483646 h 88" name="T61"/>
              <a:gd fmla="*/ 2147483646 w 108" name="T62"/>
              <a:gd fmla="*/ 2147483646 h 88" name="T63"/>
              <a:gd fmla="*/ 2147483646 w 108" name="T64"/>
              <a:gd fmla="*/ 2147483646 h 88" name="T65"/>
              <a:gd fmla="*/ 2147483646 w 108" name="T66"/>
              <a:gd fmla="*/ 2147483646 h 88" name="T67"/>
              <a:gd fmla="*/ 0 60000 65536" name="T68"/>
              <a:gd fmla="*/ 0 60000 65536" name="T69"/>
              <a:gd fmla="*/ 0 60000 65536" name="T70"/>
              <a:gd fmla="*/ 0 60000 65536" name="T71"/>
              <a:gd fmla="*/ 0 60000 65536" name="T72"/>
              <a:gd fmla="*/ 0 60000 65536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w 108" name="T102"/>
              <a:gd fmla="*/ 0 h 88" name="T103"/>
              <a:gd fmla="*/ 108 w 108" name="T104"/>
              <a:gd fmla="*/ 88 h 88" name="T105"/>
            </a:gdLst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b="T105" l="T102" r="T104" t="T103"/>
            <a:pathLst>
              <a:path h="88" w="108">
                <a:moveTo>
                  <a:pt x="79" y="88"/>
                </a:moveTo>
                <a:cubicBezTo>
                  <a:pt x="86" y="88"/>
                  <a:pt x="86" y="88"/>
                  <a:pt x="86" y="88"/>
                </a:cubicBezTo>
                <a:cubicBezTo>
                  <a:pt x="86" y="43"/>
                  <a:pt x="86" y="43"/>
                  <a:pt x="86" y="43"/>
                </a:cubicBezTo>
                <a:cubicBezTo>
                  <a:pt x="83" y="44"/>
                  <a:pt x="83" y="44"/>
                  <a:pt x="83" y="44"/>
                </a:cubicBezTo>
                <a:cubicBezTo>
                  <a:pt x="82" y="69"/>
                  <a:pt x="82" y="69"/>
                  <a:pt x="82" y="69"/>
                </a:cubicBezTo>
                <a:cubicBezTo>
                  <a:pt x="79" y="70"/>
                  <a:pt x="79" y="70"/>
                  <a:pt x="79" y="70"/>
                </a:cubicBezTo>
                <a:cubicBezTo>
                  <a:pt x="79" y="88"/>
                  <a:pt x="79" y="88"/>
                  <a:pt x="79" y="88"/>
                </a:cubicBezTo>
                <a:close/>
                <a:moveTo>
                  <a:pt x="108" y="0"/>
                </a:moveTo>
                <a:cubicBezTo>
                  <a:pt x="100" y="16"/>
                  <a:pt x="100" y="16"/>
                  <a:pt x="100" y="16"/>
                </a:cubicBezTo>
                <a:cubicBezTo>
                  <a:pt x="91" y="33"/>
                  <a:pt x="91" y="33"/>
                  <a:pt x="91" y="33"/>
                </a:cubicBezTo>
                <a:cubicBezTo>
                  <a:pt x="84" y="22"/>
                  <a:pt x="84" y="22"/>
                  <a:pt x="84" y="22"/>
                </a:cubicBezTo>
                <a:cubicBezTo>
                  <a:pt x="80" y="24"/>
                  <a:pt x="80" y="24"/>
                  <a:pt x="80" y="24"/>
                </a:cubicBezTo>
                <a:cubicBezTo>
                  <a:pt x="77" y="63"/>
                  <a:pt x="77" y="63"/>
                  <a:pt x="77" y="63"/>
                </a:cubicBezTo>
                <a:cubicBezTo>
                  <a:pt x="67" y="67"/>
                  <a:pt x="67" y="67"/>
                  <a:pt x="67" y="67"/>
                </a:cubicBezTo>
                <a:cubicBezTo>
                  <a:pt x="47" y="49"/>
                  <a:pt x="47" y="49"/>
                  <a:pt x="47" y="49"/>
                </a:cubicBezTo>
                <a:cubicBezTo>
                  <a:pt x="36" y="72"/>
                  <a:pt x="36" y="72"/>
                  <a:pt x="36" y="72"/>
                </a:cubicBezTo>
                <a:cubicBezTo>
                  <a:pt x="25" y="73"/>
                  <a:pt x="25" y="73"/>
                  <a:pt x="25" y="73"/>
                </a:cubicBezTo>
                <a:cubicBezTo>
                  <a:pt x="19" y="62"/>
                  <a:pt x="19" y="62"/>
                  <a:pt x="19" y="62"/>
                </a:cubicBezTo>
                <a:cubicBezTo>
                  <a:pt x="3" y="67"/>
                  <a:pt x="3" y="67"/>
                  <a:pt x="3" y="67"/>
                </a:cubicBezTo>
                <a:cubicBezTo>
                  <a:pt x="0" y="55"/>
                  <a:pt x="0" y="55"/>
                  <a:pt x="0" y="55"/>
                </a:cubicBezTo>
                <a:cubicBezTo>
                  <a:pt x="20" y="49"/>
                  <a:pt x="20" y="49"/>
                  <a:pt x="20" y="49"/>
                </a:cubicBezTo>
                <a:cubicBezTo>
                  <a:pt x="24" y="48"/>
                  <a:pt x="24" y="48"/>
                  <a:pt x="24" y="48"/>
                </a:cubicBezTo>
                <a:cubicBezTo>
                  <a:pt x="27" y="52"/>
                  <a:pt x="27" y="52"/>
                  <a:pt x="27" y="52"/>
                </a:cubicBezTo>
                <a:cubicBezTo>
                  <a:pt x="30" y="57"/>
                  <a:pt x="30" y="57"/>
                  <a:pt x="30" y="57"/>
                </a:cubicBezTo>
                <a:cubicBezTo>
                  <a:pt x="39" y="36"/>
                  <a:pt x="39" y="36"/>
                  <a:pt x="39" y="36"/>
                </a:cubicBezTo>
                <a:cubicBezTo>
                  <a:pt x="43" y="29"/>
                  <a:pt x="43" y="29"/>
                  <a:pt x="43" y="29"/>
                </a:cubicBezTo>
                <a:cubicBezTo>
                  <a:pt x="49" y="35"/>
                  <a:pt x="49" y="35"/>
                  <a:pt x="49" y="35"/>
                </a:cubicBezTo>
                <a:cubicBezTo>
                  <a:pt x="65" y="50"/>
                  <a:pt x="65" y="50"/>
                  <a:pt x="65" y="50"/>
                </a:cubicBezTo>
                <a:cubicBezTo>
                  <a:pt x="67" y="21"/>
                  <a:pt x="67" y="21"/>
                  <a:pt x="67" y="21"/>
                </a:cubicBezTo>
                <a:cubicBezTo>
                  <a:pt x="68" y="18"/>
                  <a:pt x="68" y="18"/>
                  <a:pt x="68" y="18"/>
                </a:cubicBezTo>
                <a:cubicBezTo>
                  <a:pt x="70" y="16"/>
                  <a:pt x="70" y="16"/>
                  <a:pt x="70" y="16"/>
                </a:cubicBezTo>
                <a:cubicBezTo>
                  <a:pt x="77" y="11"/>
                  <a:pt x="77" y="11"/>
                  <a:pt x="77" y="11"/>
                </a:cubicBezTo>
                <a:cubicBezTo>
                  <a:pt x="71" y="1"/>
                  <a:pt x="71" y="1"/>
                  <a:pt x="71" y="1"/>
                </a:cubicBezTo>
                <a:cubicBezTo>
                  <a:pt x="90" y="0"/>
                  <a:pt x="90" y="0"/>
                  <a:pt x="90" y="0"/>
                </a:cubicBezTo>
                <a:cubicBezTo>
                  <a:pt x="108" y="0"/>
                  <a:pt x="108" y="0"/>
                  <a:pt x="108" y="0"/>
                </a:cubicBezTo>
                <a:close/>
                <a:moveTo>
                  <a:pt x="22" y="88"/>
                </a:moveTo>
                <a:cubicBezTo>
                  <a:pt x="24" y="88"/>
                  <a:pt x="26" y="88"/>
                  <a:pt x="28" y="88"/>
                </a:cubicBezTo>
                <a:cubicBezTo>
                  <a:pt x="28" y="80"/>
                  <a:pt x="28" y="80"/>
                  <a:pt x="28" y="80"/>
                </a:cubicBezTo>
                <a:cubicBezTo>
                  <a:pt x="23" y="80"/>
                  <a:pt x="23" y="80"/>
                  <a:pt x="23" y="80"/>
                </a:cubicBezTo>
                <a:cubicBezTo>
                  <a:pt x="22" y="78"/>
                  <a:pt x="22" y="78"/>
                  <a:pt x="22" y="78"/>
                </a:cubicBezTo>
                <a:cubicBezTo>
                  <a:pt x="22" y="88"/>
                  <a:pt x="22" y="88"/>
                  <a:pt x="22" y="88"/>
                </a:cubicBezTo>
                <a:close/>
                <a:moveTo>
                  <a:pt x="10" y="88"/>
                </a:moveTo>
                <a:cubicBezTo>
                  <a:pt x="17" y="88"/>
                  <a:pt x="17" y="88"/>
                  <a:pt x="17" y="88"/>
                </a:cubicBezTo>
                <a:cubicBezTo>
                  <a:pt x="17" y="71"/>
                  <a:pt x="17" y="71"/>
                  <a:pt x="17" y="71"/>
                </a:cubicBezTo>
                <a:cubicBezTo>
                  <a:pt x="17" y="70"/>
                  <a:pt x="17" y="70"/>
                  <a:pt x="17" y="70"/>
                </a:cubicBezTo>
                <a:cubicBezTo>
                  <a:pt x="10" y="72"/>
                  <a:pt x="10" y="72"/>
                  <a:pt x="10" y="72"/>
                </a:cubicBezTo>
                <a:cubicBezTo>
                  <a:pt x="10" y="88"/>
                  <a:pt x="10" y="88"/>
                  <a:pt x="10" y="88"/>
                </a:cubicBezTo>
                <a:close/>
                <a:moveTo>
                  <a:pt x="33" y="88"/>
                </a:moveTo>
                <a:cubicBezTo>
                  <a:pt x="35" y="88"/>
                  <a:pt x="38" y="88"/>
                  <a:pt x="40" y="88"/>
                </a:cubicBezTo>
                <a:cubicBezTo>
                  <a:pt x="40" y="78"/>
                  <a:pt x="40" y="78"/>
                  <a:pt x="40" y="78"/>
                </a:cubicBezTo>
                <a:cubicBezTo>
                  <a:pt x="39" y="79"/>
                  <a:pt x="39" y="79"/>
                  <a:pt x="39" y="79"/>
                </a:cubicBezTo>
                <a:cubicBezTo>
                  <a:pt x="33" y="80"/>
                  <a:pt x="33" y="80"/>
                  <a:pt x="33" y="80"/>
                </a:cubicBezTo>
                <a:cubicBezTo>
                  <a:pt x="33" y="88"/>
                  <a:pt x="33" y="88"/>
                  <a:pt x="33" y="88"/>
                </a:cubicBezTo>
                <a:close/>
                <a:moveTo>
                  <a:pt x="45" y="88"/>
                </a:moveTo>
                <a:cubicBezTo>
                  <a:pt x="47" y="88"/>
                  <a:pt x="49" y="88"/>
                  <a:pt x="51" y="88"/>
                </a:cubicBezTo>
                <a:cubicBezTo>
                  <a:pt x="51" y="62"/>
                  <a:pt x="51" y="62"/>
                  <a:pt x="51" y="62"/>
                </a:cubicBezTo>
                <a:cubicBezTo>
                  <a:pt x="49" y="60"/>
                  <a:pt x="49" y="60"/>
                  <a:pt x="49" y="60"/>
                </a:cubicBezTo>
                <a:cubicBezTo>
                  <a:pt x="45" y="68"/>
                  <a:pt x="45" y="68"/>
                  <a:pt x="45" y="68"/>
                </a:cubicBezTo>
                <a:cubicBezTo>
                  <a:pt x="45" y="88"/>
                  <a:pt x="45" y="88"/>
                  <a:pt x="45" y="88"/>
                </a:cubicBezTo>
                <a:close/>
                <a:moveTo>
                  <a:pt x="56" y="88"/>
                </a:moveTo>
                <a:cubicBezTo>
                  <a:pt x="58" y="88"/>
                  <a:pt x="60" y="88"/>
                  <a:pt x="63" y="88"/>
                </a:cubicBezTo>
                <a:cubicBezTo>
                  <a:pt x="63" y="73"/>
                  <a:pt x="63" y="73"/>
                  <a:pt x="63" y="73"/>
                </a:cubicBezTo>
                <a:cubicBezTo>
                  <a:pt x="56" y="67"/>
                  <a:pt x="56" y="67"/>
                  <a:pt x="56" y="67"/>
                </a:cubicBezTo>
                <a:cubicBezTo>
                  <a:pt x="56" y="88"/>
                  <a:pt x="56" y="88"/>
                  <a:pt x="56" y="88"/>
                </a:cubicBezTo>
                <a:close/>
                <a:moveTo>
                  <a:pt x="68" y="88"/>
                </a:moveTo>
                <a:cubicBezTo>
                  <a:pt x="70" y="88"/>
                  <a:pt x="72" y="88"/>
                  <a:pt x="74" y="88"/>
                </a:cubicBezTo>
                <a:cubicBezTo>
                  <a:pt x="74" y="72"/>
                  <a:pt x="74" y="72"/>
                  <a:pt x="74" y="72"/>
                </a:cubicBezTo>
                <a:cubicBezTo>
                  <a:pt x="68" y="75"/>
                  <a:pt x="68" y="75"/>
                  <a:pt x="68" y="75"/>
                </a:cubicBezTo>
                <a:lnTo>
                  <a:pt x="68" y="88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65" name="Freeform 16"/>
          <p:cNvSpPr>
            <a:spLocks noEditPoints="1"/>
          </p:cNvSpPr>
          <p:nvPr/>
        </p:nvSpPr>
        <p:spPr bwMode="auto">
          <a:xfrm>
            <a:off x="10093325" y="2027238"/>
            <a:ext cx="520700" cy="325437"/>
          </a:xfrm>
          <a:custGeom>
            <a:gdLst>
              <a:gd fmla="*/ 2147483646 w 104" name="T0"/>
              <a:gd fmla="*/ 2147483646 h 79" name="T1"/>
              <a:gd fmla="*/ 2147483646 w 104" name="T2"/>
              <a:gd fmla="*/ 2147483646 h 79" name="T3"/>
              <a:gd fmla="*/ 0 w 104" name="T4"/>
              <a:gd fmla="*/ 2147483646 h 79" name="T5"/>
              <a:gd fmla="*/ 2147483646 w 104" name="T6"/>
              <a:gd fmla="*/ 2147483646 h 79" name="T7"/>
              <a:gd fmla="*/ 2147483646 w 104" name="T8"/>
              <a:gd fmla="*/ 2147483646 h 79" name="T9"/>
              <a:gd fmla="*/ 2147483646 w 104" name="T10"/>
              <a:gd fmla="*/ 2147483646 h 79" name="T11"/>
              <a:gd fmla="*/ 2147483646 w 104" name="T12"/>
              <a:gd fmla="*/ 2147483646 h 79" name="T13"/>
              <a:gd fmla="*/ 2147483646 w 104" name="T14"/>
              <a:gd fmla="*/ 2147483646 h 79" name="T15"/>
              <a:gd fmla="*/ 2147483646 w 104" name="T16"/>
              <a:gd fmla="*/ 2147483646 h 79" name="T17"/>
              <a:gd fmla="*/ 2147483646 w 104" name="T18"/>
              <a:gd fmla="*/ 2147483646 h 79" name="T19"/>
              <a:gd fmla="*/ 2147483646 w 104" name="T20"/>
              <a:gd fmla="*/ 2147483646 h 79" name="T21"/>
              <a:gd fmla="*/ 2147483646 w 104" name="T22"/>
              <a:gd fmla="*/ 2147483646 h 79" name="T23"/>
              <a:gd fmla="*/ 2147483646 w 104" name="T24"/>
              <a:gd fmla="*/ 2147483646 h 79" name="T25"/>
              <a:gd fmla="*/ 2147483646 w 104" name="T26"/>
              <a:gd fmla="*/ 2147483646 h 79" name="T27"/>
              <a:gd fmla="*/ 2147483646 w 104" name="T28"/>
              <a:gd fmla="*/ 2147483646 h 79" name="T29"/>
              <a:gd fmla="*/ 2147483646 w 104" name="T30"/>
              <a:gd fmla="*/ 2147483646 h 79" name="T31"/>
              <a:gd fmla="*/ 2147483646 w 104" name="T32"/>
              <a:gd fmla="*/ 2147483646 h 79" name="T33"/>
              <a:gd fmla="*/ 2147483646 w 104" name="T34"/>
              <a:gd fmla="*/ 2147483646 h 79" name="T35"/>
              <a:gd fmla="*/ 2147483646 w 104" name="T36"/>
              <a:gd fmla="*/ 2147483646 h 79" name="T37"/>
              <a:gd fmla="*/ 2147483646 w 104" name="T38"/>
              <a:gd fmla="*/ 2147483646 h 79" name="T39"/>
              <a:gd fmla="*/ 2147483646 w 104" name="T40"/>
              <a:gd fmla="*/ 2147483646 h 79" name="T41"/>
              <a:gd fmla="*/ 2147483646 w 104" name="T42"/>
              <a:gd fmla="*/ 2147483646 h 79" name="T43"/>
              <a:gd fmla="*/ 2147483646 w 104" name="T44"/>
              <a:gd fmla="*/ 2147483646 h 79" name="T45"/>
              <a:gd fmla="*/ 2147483646 w 104" name="T46"/>
              <a:gd fmla="*/ 2147483646 h 79" name="T47"/>
              <a:gd fmla="*/ 2147483646 w 104" name="T48"/>
              <a:gd fmla="*/ 2147483646 h 79" name="T49"/>
              <a:gd fmla="*/ 2147483646 w 104" name="T50"/>
              <a:gd fmla="*/ 2147483646 h 79" name="T51"/>
              <a:gd fmla="*/ 2147483646 w 104" name="T52"/>
              <a:gd fmla="*/ 2147483646 h 79" name="T53"/>
              <a:gd fmla="*/ 2147483646 w 104" name="T54"/>
              <a:gd fmla="*/ 2147483646 h 79" name="T55"/>
              <a:gd fmla="*/ 2147483646 w 104" name="T56"/>
              <a:gd fmla="*/ 2147483646 h 79" name="T57"/>
              <a:gd fmla="*/ 2147483646 w 104" name="T58"/>
              <a:gd fmla="*/ 2147483646 h 79" name="T59"/>
              <a:gd fmla="*/ 2147483646 w 104" name="T60"/>
              <a:gd fmla="*/ 2147483646 h 79" name="T61"/>
              <a:gd fmla="*/ 2147483646 w 104" name="T62"/>
              <a:gd fmla="*/ 2147483646 h 79" name="T63"/>
              <a:gd fmla="*/ 2147483646 w 104" name="T64"/>
              <a:gd fmla="*/ 2147483646 h 79" name="T65"/>
              <a:gd fmla="*/ 2147483646 w 104" name="T66"/>
              <a:gd fmla="*/ 2147483646 h 79" name="T67"/>
              <a:gd fmla="*/ 2147483646 w 104" name="T68"/>
              <a:gd fmla="*/ 2147483646 h 79" name="T69"/>
              <a:gd fmla="*/ 2147483646 w 104" name="T70"/>
              <a:gd fmla="*/ 2147483646 h 79" name="T71"/>
              <a:gd fmla="*/ 2147483646 w 104" name="T72"/>
              <a:gd fmla="*/ 2147483646 h 79" name="T73"/>
              <a:gd fmla="*/ 2147483646 w 104" name="T74"/>
              <a:gd fmla="*/ 2147483646 h 79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w 104" name="T114"/>
              <a:gd fmla="*/ 0 h 79" name="T115"/>
              <a:gd fmla="*/ 104 w 104" name="T116"/>
              <a:gd fmla="*/ 79 h 79" name="T117"/>
            </a:gdLst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b="T117" l="T114" r="T116" t="T115"/>
            <a:pathLst>
              <a:path h="79" w="104">
                <a:moveTo>
                  <a:pt x="6" y="57"/>
                </a:moveTo>
                <a:cubicBezTo>
                  <a:pt x="49" y="57"/>
                  <a:pt x="49" y="57"/>
                  <a:pt x="49" y="57"/>
                </a:cubicBezTo>
                <a:cubicBezTo>
                  <a:pt x="49" y="65"/>
                  <a:pt x="49" y="65"/>
                  <a:pt x="49" y="65"/>
                </a:cubicBezTo>
                <a:cubicBezTo>
                  <a:pt x="54" y="65"/>
                  <a:pt x="54" y="65"/>
                  <a:pt x="54" y="65"/>
                </a:cubicBezTo>
                <a:cubicBezTo>
                  <a:pt x="54" y="79"/>
                  <a:pt x="54" y="79"/>
                  <a:pt x="54" y="79"/>
                </a:cubicBezTo>
                <a:cubicBezTo>
                  <a:pt x="0" y="79"/>
                  <a:pt x="0" y="79"/>
                  <a:pt x="0" y="79"/>
                </a:cubicBezTo>
                <a:cubicBezTo>
                  <a:pt x="0" y="65"/>
                  <a:pt x="0" y="65"/>
                  <a:pt x="0" y="65"/>
                </a:cubicBezTo>
                <a:cubicBezTo>
                  <a:pt x="6" y="65"/>
                  <a:pt x="6" y="65"/>
                  <a:pt x="6" y="65"/>
                </a:cubicBezTo>
                <a:cubicBezTo>
                  <a:pt x="6" y="57"/>
                  <a:pt x="6" y="57"/>
                  <a:pt x="6" y="57"/>
                </a:cubicBezTo>
                <a:close/>
                <a:moveTo>
                  <a:pt x="104" y="39"/>
                </a:moveTo>
                <a:cubicBezTo>
                  <a:pt x="102" y="14"/>
                  <a:pt x="102" y="14"/>
                  <a:pt x="102" y="14"/>
                </a:cubicBezTo>
                <a:cubicBezTo>
                  <a:pt x="87" y="29"/>
                  <a:pt x="87" y="29"/>
                  <a:pt x="87" y="29"/>
                </a:cubicBezTo>
                <a:cubicBezTo>
                  <a:pt x="70" y="31"/>
                  <a:pt x="70" y="31"/>
                  <a:pt x="70" y="31"/>
                </a:cubicBezTo>
                <a:cubicBezTo>
                  <a:pt x="65" y="34"/>
                  <a:pt x="65" y="34"/>
                  <a:pt x="65" y="34"/>
                </a:cubicBezTo>
                <a:cubicBezTo>
                  <a:pt x="69" y="36"/>
                  <a:pt x="69" y="36"/>
                  <a:pt x="69" y="36"/>
                </a:cubicBezTo>
                <a:cubicBezTo>
                  <a:pt x="68" y="37"/>
                  <a:pt x="68" y="37"/>
                  <a:pt x="68" y="37"/>
                </a:cubicBezTo>
                <a:cubicBezTo>
                  <a:pt x="60" y="34"/>
                  <a:pt x="60" y="34"/>
                  <a:pt x="60" y="34"/>
                </a:cubicBezTo>
                <a:cubicBezTo>
                  <a:pt x="61" y="32"/>
                  <a:pt x="61" y="32"/>
                  <a:pt x="61" y="32"/>
                </a:cubicBezTo>
                <a:cubicBezTo>
                  <a:pt x="55" y="29"/>
                  <a:pt x="55" y="29"/>
                  <a:pt x="55" y="29"/>
                </a:cubicBezTo>
                <a:cubicBezTo>
                  <a:pt x="54" y="31"/>
                  <a:pt x="54" y="31"/>
                  <a:pt x="54" y="31"/>
                </a:cubicBezTo>
                <a:cubicBezTo>
                  <a:pt x="51" y="30"/>
                  <a:pt x="51" y="30"/>
                  <a:pt x="51" y="30"/>
                </a:cubicBezTo>
                <a:cubicBezTo>
                  <a:pt x="52" y="26"/>
                  <a:pt x="52" y="26"/>
                  <a:pt x="52" y="26"/>
                </a:cubicBezTo>
                <a:cubicBezTo>
                  <a:pt x="47" y="23"/>
                  <a:pt x="47" y="23"/>
                  <a:pt x="47" y="23"/>
                </a:cubicBezTo>
                <a:cubicBezTo>
                  <a:pt x="51" y="15"/>
                  <a:pt x="51" y="15"/>
                  <a:pt x="51" y="15"/>
                </a:cubicBezTo>
                <a:cubicBezTo>
                  <a:pt x="53" y="17"/>
                  <a:pt x="53" y="17"/>
                  <a:pt x="53" y="17"/>
                </a:cubicBezTo>
                <a:cubicBezTo>
                  <a:pt x="55" y="12"/>
                  <a:pt x="55" y="12"/>
                  <a:pt x="55" y="12"/>
                </a:cubicBezTo>
                <a:cubicBezTo>
                  <a:pt x="29" y="0"/>
                  <a:pt x="29" y="0"/>
                  <a:pt x="29" y="0"/>
                </a:cubicBezTo>
                <a:cubicBezTo>
                  <a:pt x="27" y="4"/>
                  <a:pt x="27" y="4"/>
                  <a:pt x="27" y="4"/>
                </a:cubicBezTo>
                <a:cubicBezTo>
                  <a:pt x="30" y="6"/>
                  <a:pt x="30" y="6"/>
                  <a:pt x="30" y="6"/>
                </a:cubicBezTo>
                <a:cubicBezTo>
                  <a:pt x="25" y="16"/>
                  <a:pt x="25" y="16"/>
                  <a:pt x="25" y="16"/>
                </a:cubicBezTo>
                <a:cubicBezTo>
                  <a:pt x="23" y="15"/>
                  <a:pt x="23" y="15"/>
                  <a:pt x="23" y="15"/>
                </a:cubicBezTo>
                <a:cubicBezTo>
                  <a:pt x="18" y="24"/>
                  <a:pt x="18" y="24"/>
                  <a:pt x="18" y="24"/>
                </a:cubicBezTo>
                <a:cubicBezTo>
                  <a:pt x="21" y="25"/>
                  <a:pt x="21" y="25"/>
                  <a:pt x="21" y="25"/>
                </a:cubicBezTo>
                <a:cubicBezTo>
                  <a:pt x="14" y="38"/>
                  <a:pt x="14" y="38"/>
                  <a:pt x="14" y="38"/>
                </a:cubicBezTo>
                <a:cubicBezTo>
                  <a:pt x="12" y="37"/>
                  <a:pt x="12" y="37"/>
                  <a:pt x="12" y="37"/>
                </a:cubicBezTo>
                <a:cubicBezTo>
                  <a:pt x="10" y="42"/>
                  <a:pt x="10" y="42"/>
                  <a:pt x="10" y="42"/>
                </a:cubicBezTo>
                <a:cubicBezTo>
                  <a:pt x="36" y="54"/>
                  <a:pt x="36" y="54"/>
                  <a:pt x="36" y="54"/>
                </a:cubicBezTo>
                <a:cubicBezTo>
                  <a:pt x="38" y="49"/>
                  <a:pt x="38" y="49"/>
                  <a:pt x="38" y="49"/>
                </a:cubicBezTo>
                <a:cubicBezTo>
                  <a:pt x="35" y="48"/>
                  <a:pt x="35" y="48"/>
                  <a:pt x="35" y="48"/>
                </a:cubicBezTo>
                <a:cubicBezTo>
                  <a:pt x="40" y="39"/>
                  <a:pt x="40" y="39"/>
                  <a:pt x="40" y="39"/>
                </a:cubicBezTo>
                <a:cubicBezTo>
                  <a:pt x="45" y="42"/>
                  <a:pt x="45" y="42"/>
                  <a:pt x="45" y="42"/>
                </a:cubicBezTo>
                <a:cubicBezTo>
                  <a:pt x="47" y="38"/>
                  <a:pt x="47" y="38"/>
                  <a:pt x="47" y="38"/>
                </a:cubicBezTo>
                <a:cubicBezTo>
                  <a:pt x="50" y="39"/>
                  <a:pt x="50" y="39"/>
                  <a:pt x="50" y="39"/>
                </a:cubicBezTo>
                <a:cubicBezTo>
                  <a:pt x="49" y="41"/>
                  <a:pt x="49" y="41"/>
                  <a:pt x="49" y="41"/>
                </a:cubicBezTo>
                <a:cubicBezTo>
                  <a:pt x="55" y="44"/>
                  <a:pt x="55" y="44"/>
                  <a:pt x="55" y="44"/>
                </a:cubicBezTo>
                <a:cubicBezTo>
                  <a:pt x="56" y="42"/>
                  <a:pt x="56" y="42"/>
                  <a:pt x="56" y="42"/>
                </a:cubicBezTo>
                <a:cubicBezTo>
                  <a:pt x="64" y="46"/>
                  <a:pt x="64" y="46"/>
                  <a:pt x="64" y="46"/>
                </a:cubicBezTo>
                <a:cubicBezTo>
                  <a:pt x="62" y="49"/>
                  <a:pt x="62" y="49"/>
                  <a:pt x="62" y="49"/>
                </a:cubicBezTo>
                <a:cubicBezTo>
                  <a:pt x="60" y="52"/>
                  <a:pt x="60" y="52"/>
                  <a:pt x="60" y="52"/>
                </a:cubicBezTo>
                <a:cubicBezTo>
                  <a:pt x="65" y="55"/>
                  <a:pt x="65" y="55"/>
                  <a:pt x="65" y="55"/>
                </a:cubicBezTo>
                <a:cubicBezTo>
                  <a:pt x="67" y="54"/>
                  <a:pt x="67" y="54"/>
                  <a:pt x="67" y="54"/>
                </a:cubicBezTo>
                <a:cubicBezTo>
                  <a:pt x="67" y="57"/>
                  <a:pt x="67" y="57"/>
                  <a:pt x="67" y="57"/>
                </a:cubicBezTo>
                <a:cubicBezTo>
                  <a:pt x="72" y="59"/>
                  <a:pt x="72" y="59"/>
                  <a:pt x="72" y="59"/>
                </a:cubicBezTo>
                <a:cubicBezTo>
                  <a:pt x="74" y="55"/>
                  <a:pt x="74" y="55"/>
                  <a:pt x="74" y="55"/>
                </a:cubicBezTo>
                <a:cubicBezTo>
                  <a:pt x="74" y="59"/>
                  <a:pt x="74" y="59"/>
                  <a:pt x="74" y="59"/>
                </a:cubicBezTo>
                <a:cubicBezTo>
                  <a:pt x="79" y="61"/>
                  <a:pt x="79" y="61"/>
                  <a:pt x="79" y="61"/>
                </a:cubicBezTo>
                <a:cubicBezTo>
                  <a:pt x="81" y="58"/>
                  <a:pt x="81" y="58"/>
                  <a:pt x="81" y="58"/>
                </a:cubicBezTo>
                <a:cubicBezTo>
                  <a:pt x="82" y="58"/>
                  <a:pt x="82" y="58"/>
                  <a:pt x="82" y="58"/>
                </a:cubicBezTo>
                <a:cubicBezTo>
                  <a:pt x="82" y="61"/>
                  <a:pt x="82" y="61"/>
                  <a:pt x="82" y="61"/>
                </a:cubicBezTo>
                <a:cubicBezTo>
                  <a:pt x="87" y="63"/>
                  <a:pt x="87" y="63"/>
                  <a:pt x="87" y="63"/>
                </a:cubicBezTo>
                <a:cubicBezTo>
                  <a:pt x="89" y="62"/>
                  <a:pt x="89" y="62"/>
                  <a:pt x="89" y="62"/>
                </a:cubicBezTo>
                <a:cubicBezTo>
                  <a:pt x="91" y="60"/>
                  <a:pt x="91" y="60"/>
                  <a:pt x="91" y="60"/>
                </a:cubicBezTo>
                <a:cubicBezTo>
                  <a:pt x="97" y="63"/>
                  <a:pt x="97" y="63"/>
                  <a:pt x="97" y="63"/>
                </a:cubicBezTo>
                <a:cubicBezTo>
                  <a:pt x="100" y="60"/>
                  <a:pt x="102" y="57"/>
                  <a:pt x="102" y="52"/>
                </a:cubicBezTo>
                <a:cubicBezTo>
                  <a:pt x="99" y="51"/>
                  <a:pt x="99" y="51"/>
                  <a:pt x="99" y="51"/>
                </a:cubicBezTo>
                <a:cubicBezTo>
                  <a:pt x="99" y="51"/>
                  <a:pt x="99" y="51"/>
                  <a:pt x="99" y="51"/>
                </a:cubicBezTo>
                <a:cubicBezTo>
                  <a:pt x="102" y="41"/>
                  <a:pt x="102" y="41"/>
                  <a:pt x="102" y="41"/>
                </a:cubicBezTo>
                <a:cubicBezTo>
                  <a:pt x="104" y="39"/>
                  <a:pt x="104" y="39"/>
                  <a:pt x="104" y="39"/>
                </a:cubicBezTo>
                <a:close/>
                <a:moveTo>
                  <a:pt x="26" y="29"/>
                </a:moveTo>
                <a:cubicBezTo>
                  <a:pt x="24" y="32"/>
                  <a:pt x="24" y="32"/>
                  <a:pt x="24" y="32"/>
                </a:cubicBezTo>
                <a:cubicBezTo>
                  <a:pt x="21" y="40"/>
                  <a:pt x="21" y="40"/>
                  <a:pt x="21" y="40"/>
                </a:cubicBezTo>
                <a:cubicBezTo>
                  <a:pt x="17" y="39"/>
                  <a:pt x="17" y="39"/>
                  <a:pt x="17" y="39"/>
                </a:cubicBezTo>
                <a:cubicBezTo>
                  <a:pt x="21" y="30"/>
                  <a:pt x="21" y="30"/>
                  <a:pt x="21" y="30"/>
                </a:cubicBezTo>
                <a:cubicBezTo>
                  <a:pt x="22" y="27"/>
                  <a:pt x="22" y="27"/>
                  <a:pt x="22" y="27"/>
                </a:cubicBezTo>
                <a:cubicBezTo>
                  <a:pt x="32" y="7"/>
                  <a:pt x="32" y="7"/>
                  <a:pt x="32" y="7"/>
                </a:cubicBezTo>
                <a:cubicBezTo>
                  <a:pt x="35" y="9"/>
                  <a:pt x="35" y="9"/>
                  <a:pt x="35" y="9"/>
                </a:cubicBezTo>
                <a:lnTo>
                  <a:pt x="26" y="29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66" name="Freeform 17"/>
          <p:cNvSpPr>
            <a:spLocks noEditPoints="1"/>
          </p:cNvSpPr>
          <p:nvPr/>
        </p:nvSpPr>
        <p:spPr bwMode="auto">
          <a:xfrm>
            <a:off x="10098088" y="1296988"/>
            <a:ext cx="465137" cy="357187"/>
          </a:xfrm>
          <a:custGeom>
            <a:gdLst>
              <a:gd fmla="*/ 2147483646 w 93" name="T0"/>
              <a:gd fmla="*/ 0 h 87" name="T1"/>
              <a:gd fmla="*/ 2147483646 w 93" name="T2"/>
              <a:gd fmla="*/ 2147483646 h 87" name="T3"/>
              <a:gd fmla="*/ 2147483646 w 93" name="T4"/>
              <a:gd fmla="*/ 2147483646 h 87" name="T5"/>
              <a:gd fmla="*/ 2147483646 w 93" name="T6"/>
              <a:gd fmla="*/ 2147483646 h 87" name="T7"/>
              <a:gd fmla="*/ 2147483646 w 93" name="T8"/>
              <a:gd fmla="*/ 2147483646 h 87" name="T9"/>
              <a:gd fmla="*/ 2147483646 w 93" name="T10"/>
              <a:gd fmla="*/ 2147483646 h 87" name="T11"/>
              <a:gd fmla="*/ 2147483646 w 93" name="T12"/>
              <a:gd fmla="*/ 2147483646 h 87" name="T13"/>
              <a:gd fmla="*/ 2147483646 w 93" name="T14"/>
              <a:gd fmla="*/ 2147483646 h 87" name="T15"/>
              <a:gd fmla="*/ 2147483646 w 93" name="T16"/>
              <a:gd fmla="*/ 2147483646 h 87" name="T17"/>
              <a:gd fmla="*/ 0 w 93" name="T18"/>
              <a:gd fmla="*/ 2147483646 h 87" name="T19"/>
              <a:gd fmla="*/ 0 w 93" name="T20"/>
              <a:gd fmla="*/ 0 h 87" name="T21"/>
              <a:gd fmla="*/ 2147483646 w 93" name="T22"/>
              <a:gd fmla="*/ 2147483646 h 87" name="T23"/>
              <a:gd fmla="*/ 2147483646 w 93" name="T24"/>
              <a:gd fmla="*/ 2147483646 h 87" name="T25"/>
              <a:gd fmla="*/ 2147483646 w 93" name="T26"/>
              <a:gd fmla="*/ 2147483646 h 87" name="T27"/>
              <a:gd fmla="*/ 2147483646 w 93" name="T28"/>
              <a:gd fmla="*/ 2147483646 h 87" name="T29"/>
              <a:gd fmla="*/ 2147483646 w 93" name="T30"/>
              <a:gd fmla="*/ 2147483646 h 87" name="T31"/>
              <a:gd fmla="*/ 2147483646 w 93" name="T32"/>
              <a:gd fmla="*/ 2147483646 h 87" name="T33"/>
              <a:gd fmla="*/ 2147483646 w 93" name="T34"/>
              <a:gd fmla="*/ 2147483646 h 87" name="T35"/>
              <a:gd fmla="*/ 2147483646 w 93" name="T36"/>
              <a:gd fmla="*/ 2147483646 h 87" name="T37"/>
              <a:gd fmla="*/ 2147483646 w 93" name="T38"/>
              <a:gd fmla="*/ 2147483646 h 87" name="T39"/>
              <a:gd fmla="*/ 2147483646 w 93" name="T40"/>
              <a:gd fmla="*/ 2147483646 h 87" name="T41"/>
              <a:gd fmla="*/ 2147483646 w 93" name="T42"/>
              <a:gd fmla="*/ 2147483646 h 87" name="T43"/>
              <a:gd fmla="*/ 2147483646 w 93" name="T44"/>
              <a:gd fmla="*/ 2147483646 h 87" name="T45"/>
              <a:gd fmla="*/ 2147483646 w 93" name="T46"/>
              <a:gd fmla="*/ 2147483646 h 87" name="T47"/>
              <a:gd fmla="*/ 2147483646 w 93" name="T48"/>
              <a:gd fmla="*/ 2147483646 h 87" name="T49"/>
              <a:gd fmla="*/ 2147483646 w 93" name="T50"/>
              <a:gd fmla="*/ 2147483646 h 87" name="T51"/>
              <a:gd fmla="*/ 2147483646 w 93" name="T52"/>
              <a:gd fmla="*/ 2147483646 h 87" name="T53"/>
              <a:gd fmla="*/ 2147483646 w 93" name="T54"/>
              <a:gd fmla="*/ 2147483646 h 87" name="T55"/>
              <a:gd fmla="*/ 2147483646 w 93" name="T56"/>
              <a:gd fmla="*/ 2147483646 h 87" name="T57"/>
              <a:gd fmla="*/ 2147483646 w 93" name="T58"/>
              <a:gd fmla="*/ 2147483646 h 87" name="T59"/>
              <a:gd fmla="*/ 2147483646 w 93" name="T60"/>
              <a:gd fmla="*/ 2147483646 h 87" name="T61"/>
              <a:gd fmla="*/ 2147483646 w 93" name="T62"/>
              <a:gd fmla="*/ 2147483646 h 87" name="T63"/>
              <a:gd fmla="*/ 2147483646 w 93" name="T64"/>
              <a:gd fmla="*/ 2147483646 h 87" name="T65"/>
              <a:gd fmla="*/ 0 60000 65536" name="T66"/>
              <a:gd fmla="*/ 0 60000 65536" name="T67"/>
              <a:gd fmla="*/ 0 60000 65536" name="T68"/>
              <a:gd fmla="*/ 0 60000 65536" name="T69"/>
              <a:gd fmla="*/ 0 60000 65536" name="T70"/>
              <a:gd fmla="*/ 0 60000 65536" name="T71"/>
              <a:gd fmla="*/ 0 60000 65536" name="T72"/>
              <a:gd fmla="*/ 0 60000 65536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w 93" name="T99"/>
              <a:gd fmla="*/ 0 h 87" name="T100"/>
              <a:gd fmla="*/ 93 w 93" name="T101"/>
              <a:gd fmla="*/ 87 h 87" name="T102"/>
            </a:gdLst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b="T102" l="T99" r="T101" t="T100"/>
            <a:pathLst>
              <a:path h="87" w="93">
                <a:moveTo>
                  <a:pt x="4" y="0"/>
                </a:moveTo>
                <a:cubicBezTo>
                  <a:pt x="88" y="0"/>
                  <a:pt x="88" y="0"/>
                  <a:pt x="88" y="0"/>
                </a:cubicBezTo>
                <a:cubicBezTo>
                  <a:pt x="93" y="0"/>
                  <a:pt x="93" y="0"/>
                  <a:pt x="93" y="0"/>
                </a:cubicBezTo>
                <a:cubicBezTo>
                  <a:pt x="93" y="4"/>
                  <a:pt x="93" y="4"/>
                  <a:pt x="93" y="4"/>
                </a:cubicBezTo>
                <a:cubicBezTo>
                  <a:pt x="93" y="69"/>
                  <a:pt x="93" y="69"/>
                  <a:pt x="93" y="69"/>
                </a:cubicBezTo>
                <a:cubicBezTo>
                  <a:pt x="93" y="73"/>
                  <a:pt x="93" y="73"/>
                  <a:pt x="93" y="73"/>
                </a:cubicBezTo>
                <a:cubicBezTo>
                  <a:pt x="88" y="73"/>
                  <a:pt x="88" y="73"/>
                  <a:pt x="88" y="73"/>
                </a:cubicBezTo>
                <a:cubicBezTo>
                  <a:pt x="80" y="73"/>
                  <a:pt x="80" y="73"/>
                  <a:pt x="80" y="73"/>
                </a:cubicBezTo>
                <a:cubicBezTo>
                  <a:pt x="79" y="71"/>
                  <a:pt x="79" y="71"/>
                  <a:pt x="79" y="71"/>
                </a:cubicBezTo>
                <a:cubicBezTo>
                  <a:pt x="81" y="69"/>
                  <a:pt x="81" y="66"/>
                  <a:pt x="82" y="64"/>
                </a:cubicBezTo>
                <a:cubicBezTo>
                  <a:pt x="83" y="64"/>
                  <a:pt x="83" y="64"/>
                  <a:pt x="83" y="64"/>
                </a:cubicBezTo>
                <a:cubicBezTo>
                  <a:pt x="83" y="9"/>
                  <a:pt x="83" y="9"/>
                  <a:pt x="83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64"/>
                  <a:pt x="9" y="64"/>
                  <a:pt x="9" y="64"/>
                </a:cubicBezTo>
                <a:cubicBezTo>
                  <a:pt x="45" y="64"/>
                  <a:pt x="45" y="64"/>
                  <a:pt x="45" y="64"/>
                </a:cubicBezTo>
                <a:cubicBezTo>
                  <a:pt x="46" y="66"/>
                  <a:pt x="46" y="69"/>
                  <a:pt x="48" y="71"/>
                </a:cubicBezTo>
                <a:cubicBezTo>
                  <a:pt x="47" y="73"/>
                  <a:pt x="47" y="73"/>
                  <a:pt x="47" y="73"/>
                </a:cubicBezTo>
                <a:cubicBezTo>
                  <a:pt x="4" y="73"/>
                  <a:pt x="4" y="73"/>
                  <a:pt x="4" y="73"/>
                </a:cubicBezTo>
                <a:cubicBezTo>
                  <a:pt x="0" y="73"/>
                  <a:pt x="0" y="73"/>
                  <a:pt x="0" y="73"/>
                </a:cubicBezTo>
                <a:cubicBezTo>
                  <a:pt x="0" y="69"/>
                  <a:pt x="0" y="69"/>
                  <a:pt x="0" y="69"/>
                </a:cubicBezTo>
                <a:cubicBezTo>
                  <a:pt x="0" y="4"/>
                  <a:pt x="0" y="4"/>
                  <a:pt x="0" y="4"/>
                </a:cubicBezTo>
                <a:cubicBezTo>
                  <a:pt x="0" y="0"/>
                  <a:pt x="0" y="0"/>
                  <a:pt x="0" y="0"/>
                </a:cubicBezTo>
                <a:cubicBezTo>
                  <a:pt x="4" y="0"/>
                  <a:pt x="4" y="0"/>
                  <a:pt x="4" y="0"/>
                </a:cubicBezTo>
                <a:close/>
                <a:moveTo>
                  <a:pt x="64" y="50"/>
                </a:moveTo>
                <a:cubicBezTo>
                  <a:pt x="57" y="50"/>
                  <a:pt x="51" y="55"/>
                  <a:pt x="51" y="62"/>
                </a:cubicBezTo>
                <a:cubicBezTo>
                  <a:pt x="51" y="65"/>
                  <a:pt x="52" y="68"/>
                  <a:pt x="54" y="70"/>
                </a:cubicBezTo>
                <a:cubicBezTo>
                  <a:pt x="50" y="81"/>
                  <a:pt x="50" y="81"/>
                  <a:pt x="50" y="81"/>
                </a:cubicBezTo>
                <a:cubicBezTo>
                  <a:pt x="56" y="81"/>
                  <a:pt x="56" y="81"/>
                  <a:pt x="56" y="81"/>
                </a:cubicBezTo>
                <a:cubicBezTo>
                  <a:pt x="60" y="86"/>
                  <a:pt x="60" y="86"/>
                  <a:pt x="60" y="86"/>
                </a:cubicBezTo>
                <a:cubicBezTo>
                  <a:pt x="64" y="77"/>
                  <a:pt x="64" y="77"/>
                  <a:pt x="64" y="77"/>
                </a:cubicBezTo>
                <a:cubicBezTo>
                  <a:pt x="67" y="87"/>
                  <a:pt x="67" y="87"/>
                  <a:pt x="67" y="87"/>
                </a:cubicBezTo>
                <a:cubicBezTo>
                  <a:pt x="72" y="83"/>
                  <a:pt x="72" y="83"/>
                  <a:pt x="72" y="83"/>
                </a:cubicBezTo>
                <a:cubicBezTo>
                  <a:pt x="78" y="83"/>
                  <a:pt x="78" y="83"/>
                  <a:pt x="78" y="83"/>
                </a:cubicBezTo>
                <a:cubicBezTo>
                  <a:pt x="73" y="70"/>
                  <a:pt x="73" y="70"/>
                  <a:pt x="73" y="70"/>
                </a:cubicBezTo>
                <a:cubicBezTo>
                  <a:pt x="75" y="68"/>
                  <a:pt x="76" y="65"/>
                  <a:pt x="76" y="62"/>
                </a:cubicBezTo>
                <a:cubicBezTo>
                  <a:pt x="76" y="55"/>
                  <a:pt x="70" y="50"/>
                  <a:pt x="64" y="50"/>
                </a:cubicBezTo>
                <a:close/>
                <a:moveTo>
                  <a:pt x="71" y="66"/>
                </a:moveTo>
                <a:cubicBezTo>
                  <a:pt x="69" y="67"/>
                  <a:pt x="66" y="68"/>
                  <a:pt x="64" y="68"/>
                </a:cubicBezTo>
                <a:cubicBezTo>
                  <a:pt x="61" y="68"/>
                  <a:pt x="58" y="67"/>
                  <a:pt x="56" y="66"/>
                </a:cubicBezTo>
                <a:cubicBezTo>
                  <a:pt x="57" y="69"/>
                  <a:pt x="60" y="71"/>
                  <a:pt x="64" y="71"/>
                </a:cubicBezTo>
                <a:cubicBezTo>
                  <a:pt x="67" y="71"/>
                  <a:pt x="69" y="69"/>
                  <a:pt x="71" y="66"/>
                </a:cubicBezTo>
                <a:close/>
                <a:moveTo>
                  <a:pt x="62" y="54"/>
                </a:moveTo>
                <a:cubicBezTo>
                  <a:pt x="64" y="54"/>
                  <a:pt x="66" y="55"/>
                  <a:pt x="67" y="57"/>
                </a:cubicBezTo>
                <a:cubicBezTo>
                  <a:pt x="69" y="59"/>
                  <a:pt x="70" y="61"/>
                  <a:pt x="71" y="64"/>
                </a:cubicBezTo>
                <a:cubicBezTo>
                  <a:pt x="72" y="61"/>
                  <a:pt x="72" y="58"/>
                  <a:pt x="69" y="55"/>
                </a:cubicBezTo>
                <a:cubicBezTo>
                  <a:pt x="67" y="53"/>
                  <a:pt x="64" y="53"/>
                  <a:pt x="62" y="54"/>
                </a:cubicBezTo>
                <a:close/>
                <a:moveTo>
                  <a:pt x="17" y="40"/>
                </a:moveTo>
                <a:cubicBezTo>
                  <a:pt x="17" y="45"/>
                  <a:pt x="17" y="45"/>
                  <a:pt x="17" y="45"/>
                </a:cubicBezTo>
                <a:cubicBezTo>
                  <a:pt x="76" y="45"/>
                  <a:pt x="76" y="45"/>
                  <a:pt x="76" y="45"/>
                </a:cubicBezTo>
                <a:cubicBezTo>
                  <a:pt x="76" y="40"/>
                  <a:pt x="76" y="40"/>
                  <a:pt x="76" y="40"/>
                </a:cubicBezTo>
                <a:cubicBezTo>
                  <a:pt x="17" y="40"/>
                  <a:pt x="17" y="40"/>
                  <a:pt x="17" y="40"/>
                </a:cubicBezTo>
                <a:close/>
                <a:moveTo>
                  <a:pt x="46" y="28"/>
                </a:moveTo>
                <a:cubicBezTo>
                  <a:pt x="46" y="33"/>
                  <a:pt x="46" y="33"/>
                  <a:pt x="46" y="33"/>
                </a:cubicBezTo>
                <a:cubicBezTo>
                  <a:pt x="76" y="33"/>
                  <a:pt x="76" y="33"/>
                  <a:pt x="76" y="33"/>
                </a:cubicBezTo>
                <a:cubicBezTo>
                  <a:pt x="76" y="28"/>
                  <a:pt x="76" y="28"/>
                  <a:pt x="76" y="28"/>
                </a:cubicBezTo>
                <a:cubicBezTo>
                  <a:pt x="46" y="28"/>
                  <a:pt x="46" y="28"/>
                  <a:pt x="46" y="28"/>
                </a:cubicBezTo>
                <a:close/>
                <a:moveTo>
                  <a:pt x="46" y="16"/>
                </a:moveTo>
                <a:cubicBezTo>
                  <a:pt x="46" y="21"/>
                  <a:pt x="46" y="21"/>
                  <a:pt x="46" y="21"/>
                </a:cubicBezTo>
                <a:cubicBezTo>
                  <a:pt x="76" y="21"/>
                  <a:pt x="76" y="21"/>
                  <a:pt x="76" y="21"/>
                </a:cubicBezTo>
                <a:cubicBezTo>
                  <a:pt x="76" y="16"/>
                  <a:pt x="76" y="16"/>
                  <a:pt x="76" y="16"/>
                </a:cubicBezTo>
                <a:cubicBezTo>
                  <a:pt x="46" y="16"/>
                  <a:pt x="46" y="16"/>
                  <a:pt x="46" y="16"/>
                </a:cubicBezTo>
                <a:close/>
                <a:moveTo>
                  <a:pt x="17" y="16"/>
                </a:moveTo>
                <a:cubicBezTo>
                  <a:pt x="17" y="34"/>
                  <a:pt x="17" y="34"/>
                  <a:pt x="17" y="34"/>
                </a:cubicBezTo>
                <a:cubicBezTo>
                  <a:pt x="39" y="34"/>
                  <a:pt x="39" y="34"/>
                  <a:pt x="39" y="34"/>
                </a:cubicBezTo>
                <a:cubicBezTo>
                  <a:pt x="39" y="16"/>
                  <a:pt x="39" y="16"/>
                  <a:pt x="39" y="16"/>
                </a:cubicBezTo>
                <a:lnTo>
                  <a:pt x="17" y="16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67" name="Freeform 19"/>
          <p:cNvSpPr>
            <a:spLocks noEditPoints="1"/>
          </p:cNvSpPr>
          <p:nvPr/>
        </p:nvSpPr>
        <p:spPr bwMode="auto">
          <a:xfrm>
            <a:off x="9169400" y="3495675"/>
            <a:ext cx="469900" cy="406400"/>
          </a:xfrm>
          <a:custGeom>
            <a:gdLst>
              <a:gd fmla="*/ 2147483646 w 222" name="T0"/>
              <a:gd fmla="*/ 2147483646 h 234" name="T1"/>
              <a:gd fmla="*/ 2147483646 w 222" name="T2"/>
              <a:gd fmla="*/ 2147483646 h 234" name="T3"/>
              <a:gd fmla="*/ 2147483646 w 222" name="T4"/>
              <a:gd fmla="*/ 2147483646 h 234" name="T5"/>
              <a:gd fmla="*/ 2147483646 w 222" name="T6"/>
              <a:gd fmla="*/ 2147483646 h 234" name="T7"/>
              <a:gd fmla="*/ 2147483646 w 222" name="T8"/>
              <a:gd fmla="*/ 2147483646 h 234" name="T9"/>
              <a:gd fmla="*/ 2147483646 w 222" name="T10"/>
              <a:gd fmla="*/ 2147483646 h 234" name="T11"/>
              <a:gd fmla="*/ 2147483646 w 222" name="T12"/>
              <a:gd fmla="*/ 2147483646 h 234" name="T13"/>
              <a:gd fmla="*/ 2147483646 w 222" name="T14"/>
              <a:gd fmla="*/ 2147483646 h 234" name="T15"/>
              <a:gd fmla="*/ 2147483646 w 222" name="T16"/>
              <a:gd fmla="*/ 2147483646 h 234" name="T17"/>
              <a:gd fmla="*/ 2147483646 w 222" name="T18"/>
              <a:gd fmla="*/ 2147483646 h 234" name="T19"/>
              <a:gd fmla="*/ 2147483646 w 222" name="T20"/>
              <a:gd fmla="*/ 2147483646 h 234" name="T21"/>
              <a:gd fmla="*/ 2147483646 w 222" name="T22"/>
              <a:gd fmla="*/ 2147483646 h 234" name="T23"/>
              <a:gd fmla="*/ 2147483646 w 222" name="T24"/>
              <a:gd fmla="*/ 2147483646 h 234" name="T25"/>
              <a:gd fmla="*/ 2147483646 w 222" name="T26"/>
              <a:gd fmla="*/ 0 h 234" name="T27"/>
              <a:gd fmla="*/ 2147483646 w 222" name="T28"/>
              <a:gd fmla="*/ 0 h 234" name="T29"/>
              <a:gd fmla="*/ 2147483646 w 222" name="T30"/>
              <a:gd fmla="*/ 2147483646 h 234" name="T31"/>
              <a:gd fmla="*/ 2147483646 w 222" name="T32"/>
              <a:gd fmla="*/ 2147483646 h 234" name="T33"/>
              <a:gd fmla="*/ 2147483646 w 222" name="T34"/>
              <a:gd fmla="*/ 2147483646 h 234" name="T35"/>
              <a:gd fmla="*/ 2147483646 w 222" name="T36"/>
              <a:gd fmla="*/ 2147483646 h 234" name="T37"/>
              <a:gd fmla="*/ 2147483646 w 222" name="T38"/>
              <a:gd fmla="*/ 2147483646 h 234" name="T39"/>
              <a:gd fmla="*/ 2147483646 w 222" name="T40"/>
              <a:gd fmla="*/ 2147483646 h 234" name="T41"/>
              <a:gd fmla="*/ 2147483646 w 222" name="T42"/>
              <a:gd fmla="*/ 2147483646 h 234" name="T43"/>
              <a:gd fmla="*/ 0 w 222" name="T44"/>
              <a:gd fmla="*/ 2147483646 h 234" name="T45"/>
              <a:gd fmla="*/ 0 w 222" name="T46"/>
              <a:gd fmla="*/ 2147483646 h 234" name="T47"/>
              <a:gd fmla="*/ 2147483646 w 222" name="T48"/>
              <a:gd fmla="*/ 2147483646 h 234" name="T49"/>
              <a:gd fmla="*/ 2147483646 w 222" name="T50"/>
              <a:gd fmla="*/ 2147483646 h 234" name="T51"/>
              <a:gd fmla="*/ 2147483646 w 222" name="T52"/>
              <a:gd fmla="*/ 2147483646 h 234" name="T53"/>
              <a:gd fmla="*/ 2147483646 w 222" name="T54"/>
              <a:gd fmla="*/ 2147483646 h 234" name="T55"/>
              <a:gd fmla="*/ 2147483646 w 222" name="T56"/>
              <a:gd fmla="*/ 2147483646 h 234" name="T57"/>
              <a:gd fmla="*/ 2147483646 w 222" name="T58"/>
              <a:gd fmla="*/ 2147483646 h 234" name="T59"/>
              <a:gd fmla="*/ 2147483646 w 222" name="T60"/>
              <a:gd fmla="*/ 2147483646 h 234" name="T61"/>
              <a:gd fmla="*/ 2147483646 w 222" name="T62"/>
              <a:gd fmla="*/ 2147483646 h 234" name="T63"/>
              <a:gd fmla="*/ 2147483646 w 222" name="T64"/>
              <a:gd fmla="*/ 2147483646 h 234" name="T65"/>
              <a:gd fmla="*/ 2147483646 w 222" name="T66"/>
              <a:gd fmla="*/ 2147483646 h 234" name="T67"/>
              <a:gd fmla="*/ 2147483646 w 222" name="T68"/>
              <a:gd fmla="*/ 2147483646 h 234" name="T69"/>
              <a:gd fmla="*/ 2147483646 w 222" name="T70"/>
              <a:gd fmla="*/ 2147483646 h 234" name="T71"/>
              <a:gd fmla="*/ 2147483646 w 222" name="T72"/>
              <a:gd fmla="*/ 2147483646 h 234" name="T73"/>
              <a:gd fmla="*/ 2147483646 w 222" name="T74"/>
              <a:gd fmla="*/ 2147483646 h 234" name="T75"/>
              <a:gd fmla="*/ 2147483646 w 222" name="T76"/>
              <a:gd fmla="*/ 2147483646 h 234" name="T77"/>
              <a:gd fmla="*/ 2147483646 w 222" name="T78"/>
              <a:gd fmla="*/ 2147483646 h 234" name="T79"/>
              <a:gd fmla="*/ 2147483646 w 222" name="T80"/>
              <a:gd fmla="*/ 2147483646 h 234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w 222" name="T123"/>
              <a:gd fmla="*/ 0 h 234" name="T124"/>
              <a:gd fmla="*/ 222 w 222" name="T125"/>
              <a:gd fmla="*/ 234 h 234" name="T126"/>
            </a:gdLst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b="T126" l="T123" r="T125" t="T124"/>
            <a:pathLst>
              <a:path h="234" w="221">
                <a:moveTo>
                  <a:pt x="149" y="19"/>
                </a:moveTo>
                <a:lnTo>
                  <a:pt x="170" y="30"/>
                </a:lnTo>
                <a:lnTo>
                  <a:pt x="201" y="19"/>
                </a:lnTo>
                <a:lnTo>
                  <a:pt x="180" y="9"/>
                </a:lnTo>
                <a:lnTo>
                  <a:pt x="149" y="19"/>
                </a:lnTo>
                <a:close/>
                <a:moveTo>
                  <a:pt x="31" y="170"/>
                </a:moveTo>
                <a:lnTo>
                  <a:pt x="7" y="158"/>
                </a:lnTo>
                <a:lnTo>
                  <a:pt x="7" y="212"/>
                </a:lnTo>
                <a:lnTo>
                  <a:pt x="31" y="222"/>
                </a:lnTo>
                <a:lnTo>
                  <a:pt x="31" y="170"/>
                </a:lnTo>
                <a:close/>
                <a:moveTo>
                  <a:pt x="85" y="104"/>
                </a:moveTo>
                <a:lnTo>
                  <a:pt x="106" y="115"/>
                </a:lnTo>
                <a:lnTo>
                  <a:pt x="137" y="101"/>
                </a:lnTo>
                <a:lnTo>
                  <a:pt x="116" y="92"/>
                </a:lnTo>
                <a:lnTo>
                  <a:pt x="85" y="104"/>
                </a:lnTo>
                <a:close/>
                <a:moveTo>
                  <a:pt x="69" y="104"/>
                </a:moveTo>
                <a:lnTo>
                  <a:pt x="76" y="99"/>
                </a:lnTo>
                <a:lnTo>
                  <a:pt x="113" y="85"/>
                </a:lnTo>
                <a:lnTo>
                  <a:pt x="116" y="82"/>
                </a:lnTo>
                <a:lnTo>
                  <a:pt x="116" y="85"/>
                </a:lnTo>
                <a:lnTo>
                  <a:pt x="132" y="92"/>
                </a:lnTo>
                <a:lnTo>
                  <a:pt x="132" y="26"/>
                </a:lnTo>
                <a:lnTo>
                  <a:pt x="132" y="19"/>
                </a:lnTo>
                <a:lnTo>
                  <a:pt x="139" y="16"/>
                </a:lnTo>
                <a:lnTo>
                  <a:pt x="180" y="0"/>
                </a:lnTo>
                <a:lnTo>
                  <a:pt x="182" y="0"/>
                </a:lnTo>
                <a:lnTo>
                  <a:pt x="213" y="16"/>
                </a:lnTo>
                <a:lnTo>
                  <a:pt x="222" y="19"/>
                </a:lnTo>
                <a:lnTo>
                  <a:pt x="222" y="167"/>
                </a:lnTo>
                <a:lnTo>
                  <a:pt x="170" y="186"/>
                </a:lnTo>
                <a:lnTo>
                  <a:pt x="165" y="184"/>
                </a:lnTo>
                <a:lnTo>
                  <a:pt x="156" y="179"/>
                </a:lnTo>
                <a:lnTo>
                  <a:pt x="156" y="191"/>
                </a:lnTo>
                <a:lnTo>
                  <a:pt x="106" y="210"/>
                </a:lnTo>
                <a:lnTo>
                  <a:pt x="99" y="208"/>
                </a:lnTo>
                <a:lnTo>
                  <a:pt x="87" y="200"/>
                </a:lnTo>
                <a:lnTo>
                  <a:pt x="87" y="217"/>
                </a:lnTo>
                <a:lnTo>
                  <a:pt x="38" y="234"/>
                </a:lnTo>
                <a:lnTo>
                  <a:pt x="33" y="231"/>
                </a:lnTo>
                <a:lnTo>
                  <a:pt x="2" y="217"/>
                </a:lnTo>
                <a:lnTo>
                  <a:pt x="0" y="217"/>
                </a:lnTo>
                <a:lnTo>
                  <a:pt x="0" y="215"/>
                </a:lnTo>
                <a:lnTo>
                  <a:pt x="0" y="153"/>
                </a:lnTo>
                <a:lnTo>
                  <a:pt x="0" y="148"/>
                </a:lnTo>
                <a:lnTo>
                  <a:pt x="7" y="144"/>
                </a:lnTo>
                <a:lnTo>
                  <a:pt x="45" y="130"/>
                </a:lnTo>
                <a:lnTo>
                  <a:pt x="47" y="127"/>
                </a:lnTo>
                <a:lnTo>
                  <a:pt x="47" y="130"/>
                </a:lnTo>
                <a:lnTo>
                  <a:pt x="80" y="144"/>
                </a:lnTo>
                <a:lnTo>
                  <a:pt x="87" y="148"/>
                </a:lnTo>
                <a:lnTo>
                  <a:pt x="87" y="193"/>
                </a:lnTo>
                <a:lnTo>
                  <a:pt x="99" y="198"/>
                </a:lnTo>
                <a:lnTo>
                  <a:pt x="99" y="125"/>
                </a:lnTo>
                <a:lnTo>
                  <a:pt x="76" y="115"/>
                </a:lnTo>
                <a:lnTo>
                  <a:pt x="76" y="141"/>
                </a:lnTo>
                <a:lnTo>
                  <a:pt x="69" y="139"/>
                </a:lnTo>
                <a:lnTo>
                  <a:pt x="69" y="108"/>
                </a:lnTo>
                <a:lnTo>
                  <a:pt x="69" y="104"/>
                </a:lnTo>
                <a:close/>
                <a:moveTo>
                  <a:pt x="139" y="94"/>
                </a:moveTo>
                <a:lnTo>
                  <a:pt x="149" y="99"/>
                </a:lnTo>
                <a:lnTo>
                  <a:pt x="156" y="104"/>
                </a:lnTo>
                <a:lnTo>
                  <a:pt x="156" y="172"/>
                </a:lnTo>
                <a:lnTo>
                  <a:pt x="163" y="174"/>
                </a:lnTo>
                <a:lnTo>
                  <a:pt x="163" y="42"/>
                </a:lnTo>
                <a:lnTo>
                  <a:pt x="139" y="30"/>
                </a:lnTo>
                <a:lnTo>
                  <a:pt x="139" y="94"/>
                </a:lnTo>
                <a:close/>
                <a:moveTo>
                  <a:pt x="17" y="148"/>
                </a:moveTo>
                <a:lnTo>
                  <a:pt x="38" y="158"/>
                </a:lnTo>
                <a:lnTo>
                  <a:pt x="69" y="146"/>
                </a:lnTo>
                <a:lnTo>
                  <a:pt x="47" y="137"/>
                </a:lnTo>
                <a:lnTo>
                  <a:pt x="17" y="148"/>
                </a:lnTo>
                <a:close/>
                <a:moveTo>
                  <a:pt x="170" y="37"/>
                </a:moveTo>
                <a:lnTo>
                  <a:pt x="173" y="37"/>
                </a:lnTo>
                <a:lnTo>
                  <a:pt x="170" y="37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68" name="Freeform 21"/>
          <p:cNvSpPr>
            <a:spLocks noEditPoints="1"/>
          </p:cNvSpPr>
          <p:nvPr/>
        </p:nvSpPr>
        <p:spPr bwMode="auto">
          <a:xfrm>
            <a:off x="9253538" y="2771775"/>
            <a:ext cx="315912" cy="354013"/>
          </a:xfrm>
          <a:custGeom>
            <a:gdLst>
              <a:gd fmla="*/ 2147483646 w 63" name="T0"/>
              <a:gd fmla="*/ 2147483646 h 86" name="T1"/>
              <a:gd fmla="*/ 0 w 63" name="T2"/>
              <a:gd fmla="*/ 2147483646 h 86" name="T3"/>
              <a:gd fmla="*/ 2147483646 w 63" name="T4"/>
              <a:gd fmla="*/ 2147483646 h 86" name="T5"/>
              <a:gd fmla="*/ 2147483646 w 63" name="T6"/>
              <a:gd fmla="*/ 2147483646 h 86" name="T7"/>
              <a:gd fmla="*/ 2147483646 w 63" name="T8"/>
              <a:gd fmla="*/ 2147483646 h 86" name="T9"/>
              <a:gd fmla="*/ 2147483646 w 63" name="T10"/>
              <a:gd fmla="*/ 2147483646 h 86" name="T11"/>
              <a:gd fmla="*/ 2147483646 w 63" name="T12"/>
              <a:gd fmla="*/ 2147483646 h 86" name="T13"/>
              <a:gd fmla="*/ 2147483646 w 63" name="T14"/>
              <a:gd fmla="*/ 2147483646 h 86" name="T15"/>
              <a:gd fmla="*/ 2147483646 w 63" name="T16"/>
              <a:gd fmla="*/ 2147483646 h 86" name="T17"/>
              <a:gd fmla="*/ 2147483646 w 63" name="T18"/>
              <a:gd fmla="*/ 2147483646 h 86" name="T19"/>
              <a:gd fmla="*/ 2147483646 w 63" name="T20"/>
              <a:gd fmla="*/ 2147483646 h 86" name="T21"/>
              <a:gd fmla="*/ 2147483646 w 63" name="T22"/>
              <a:gd fmla="*/ 2147483646 h 86" name="T23"/>
              <a:gd fmla="*/ 2147483646 w 63" name="T24"/>
              <a:gd fmla="*/ 2147483646 h 86" name="T25"/>
              <a:gd fmla="*/ 2147483646 w 63" name="T26"/>
              <a:gd fmla="*/ 2147483646 h 86" name="T27"/>
              <a:gd fmla="*/ 2147483646 w 63" name="T28"/>
              <a:gd fmla="*/ 2147483646 h 86" name="T29"/>
              <a:gd fmla="*/ 2147483646 w 63" name="T30"/>
              <a:gd fmla="*/ 2147483646 h 86" name="T31"/>
              <a:gd fmla="*/ 2147483646 w 63" name="T32"/>
              <a:gd fmla="*/ 2147483646 h 86" name="T33"/>
              <a:gd fmla="*/ 2147483646 w 63" name="T34"/>
              <a:gd fmla="*/ 2147483646 h 86" name="T35"/>
              <a:gd fmla="*/ 2147483646 w 63" name="T36"/>
              <a:gd fmla="*/ 2147483646 h 86" name="T37"/>
              <a:gd fmla="*/ 2147483646 w 63" name="T38"/>
              <a:gd fmla="*/ 2147483646 h 86" name="T39"/>
              <a:gd fmla="*/ 2147483646 w 63" name="T40"/>
              <a:gd fmla="*/ 2147483646 h 86" name="T41"/>
              <a:gd fmla="*/ 2147483646 w 63" name="T42"/>
              <a:gd fmla="*/ 2147483646 h 86" name="T43"/>
              <a:gd fmla="*/ 2147483646 w 63" name="T44"/>
              <a:gd fmla="*/ 2147483646 h 86" name="T45"/>
              <a:gd fmla="*/ 2147483646 w 63" name="T46"/>
              <a:gd fmla="*/ 2147483646 h 86" name="T47"/>
              <a:gd fmla="*/ 2147483646 w 63" name="T48"/>
              <a:gd fmla="*/ 2147483646 h 86" name="T49"/>
              <a:gd fmla="*/ 2147483646 w 63" name="T50"/>
              <a:gd fmla="*/ 2147483646 h 86" name="T51"/>
              <a:gd fmla="*/ 2147483646 w 63" name="T52"/>
              <a:gd fmla="*/ 2147483646 h 86" name="T53"/>
              <a:gd fmla="*/ 2147483646 w 63" name="T54"/>
              <a:gd fmla="*/ 2147483646 h 86" name="T55"/>
              <a:gd fmla="*/ 2147483646 w 63" name="T56"/>
              <a:gd fmla="*/ 2147483646 h 86" name="T57"/>
              <a:gd fmla="*/ 2147483646 w 63" name="T58"/>
              <a:gd fmla="*/ 2147483646 h 86" name="T59"/>
              <a:gd fmla="*/ 2147483646 w 63" name="T60"/>
              <a:gd fmla="*/ 2147483646 h 86" name="T61"/>
              <a:gd fmla="*/ 2147483646 w 63" name="T62"/>
              <a:gd fmla="*/ 2147483646 h 86" name="T63"/>
              <a:gd fmla="*/ 2147483646 w 63" name="T64"/>
              <a:gd fmla="*/ 2147483646 h 86" name="T65"/>
              <a:gd fmla="*/ 2147483646 w 63" name="T66"/>
              <a:gd fmla="*/ 2147483646 h 86" name="T67"/>
              <a:gd fmla="*/ 2147483646 w 63" name="T68"/>
              <a:gd fmla="*/ 2147483646 h 86" name="T69"/>
              <a:gd fmla="*/ 0 60000 65536" name="T70"/>
              <a:gd fmla="*/ 0 60000 65536" name="T71"/>
              <a:gd fmla="*/ 0 60000 65536" name="T72"/>
              <a:gd fmla="*/ 0 60000 65536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w 63" name="T105"/>
              <a:gd fmla="*/ 0 h 86" name="T106"/>
              <a:gd fmla="*/ 63 w 63" name="T107"/>
              <a:gd fmla="*/ 86 h 86" name="T108"/>
            </a:gdLst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b="T108" l="T105" r="T107" t="T106"/>
            <a:pathLst>
              <a:path h="86" w="62">
                <a:moveTo>
                  <a:pt x="0" y="8"/>
                </a:moveTo>
                <a:cubicBezTo>
                  <a:pt x="21" y="0"/>
                  <a:pt x="42" y="1"/>
                  <a:pt x="63" y="8"/>
                </a:cubicBezTo>
                <a:cubicBezTo>
                  <a:pt x="63" y="34"/>
                  <a:pt x="63" y="60"/>
                  <a:pt x="63" y="86"/>
                </a:cubicBezTo>
                <a:cubicBezTo>
                  <a:pt x="42" y="86"/>
                  <a:pt x="21" y="86"/>
                  <a:pt x="0" y="86"/>
                </a:cubicBezTo>
                <a:cubicBezTo>
                  <a:pt x="0" y="60"/>
                  <a:pt x="0" y="34"/>
                  <a:pt x="0" y="8"/>
                </a:cubicBezTo>
                <a:close/>
                <a:moveTo>
                  <a:pt x="8" y="15"/>
                </a:moveTo>
                <a:cubicBezTo>
                  <a:pt x="8" y="30"/>
                  <a:pt x="8" y="30"/>
                  <a:pt x="8" y="30"/>
                </a:cubicBezTo>
                <a:cubicBezTo>
                  <a:pt x="54" y="30"/>
                  <a:pt x="54" y="30"/>
                  <a:pt x="54" y="30"/>
                </a:cubicBezTo>
                <a:cubicBezTo>
                  <a:pt x="54" y="15"/>
                  <a:pt x="54" y="15"/>
                  <a:pt x="54" y="15"/>
                </a:cubicBezTo>
                <a:cubicBezTo>
                  <a:pt x="8" y="15"/>
                  <a:pt x="8" y="15"/>
                  <a:pt x="8" y="15"/>
                </a:cubicBezTo>
                <a:close/>
                <a:moveTo>
                  <a:pt x="13" y="37"/>
                </a:moveTo>
                <a:cubicBezTo>
                  <a:pt x="11" y="37"/>
                  <a:pt x="9" y="39"/>
                  <a:pt x="9" y="41"/>
                </a:cubicBezTo>
                <a:cubicBezTo>
                  <a:pt x="9" y="44"/>
                  <a:pt x="11" y="46"/>
                  <a:pt x="13" y="46"/>
                </a:cubicBezTo>
                <a:cubicBezTo>
                  <a:pt x="16" y="46"/>
                  <a:pt x="18" y="44"/>
                  <a:pt x="18" y="41"/>
                </a:cubicBezTo>
                <a:cubicBezTo>
                  <a:pt x="18" y="39"/>
                  <a:pt x="16" y="37"/>
                  <a:pt x="13" y="37"/>
                </a:cubicBezTo>
                <a:close/>
                <a:moveTo>
                  <a:pt x="50" y="64"/>
                </a:moveTo>
                <a:cubicBezTo>
                  <a:pt x="47" y="64"/>
                  <a:pt x="45" y="66"/>
                  <a:pt x="45" y="69"/>
                </a:cubicBezTo>
                <a:cubicBezTo>
                  <a:pt x="45" y="72"/>
                  <a:pt x="47" y="74"/>
                  <a:pt x="50" y="74"/>
                </a:cubicBezTo>
                <a:cubicBezTo>
                  <a:pt x="53" y="74"/>
                  <a:pt x="55" y="72"/>
                  <a:pt x="55" y="69"/>
                </a:cubicBezTo>
                <a:cubicBezTo>
                  <a:pt x="55" y="66"/>
                  <a:pt x="53" y="64"/>
                  <a:pt x="50" y="64"/>
                </a:cubicBezTo>
                <a:close/>
                <a:moveTo>
                  <a:pt x="37" y="64"/>
                </a:moveTo>
                <a:cubicBezTo>
                  <a:pt x="35" y="64"/>
                  <a:pt x="33" y="66"/>
                  <a:pt x="33" y="69"/>
                </a:cubicBezTo>
                <a:cubicBezTo>
                  <a:pt x="33" y="72"/>
                  <a:pt x="35" y="74"/>
                  <a:pt x="37" y="74"/>
                </a:cubicBezTo>
                <a:cubicBezTo>
                  <a:pt x="40" y="74"/>
                  <a:pt x="42" y="72"/>
                  <a:pt x="42" y="69"/>
                </a:cubicBezTo>
                <a:cubicBezTo>
                  <a:pt x="42" y="66"/>
                  <a:pt x="40" y="64"/>
                  <a:pt x="37" y="64"/>
                </a:cubicBezTo>
                <a:close/>
                <a:moveTo>
                  <a:pt x="26" y="64"/>
                </a:moveTo>
                <a:cubicBezTo>
                  <a:pt x="23" y="64"/>
                  <a:pt x="21" y="66"/>
                  <a:pt x="21" y="69"/>
                </a:cubicBezTo>
                <a:cubicBezTo>
                  <a:pt x="21" y="72"/>
                  <a:pt x="23" y="74"/>
                  <a:pt x="26" y="74"/>
                </a:cubicBezTo>
                <a:cubicBezTo>
                  <a:pt x="28" y="74"/>
                  <a:pt x="30" y="72"/>
                  <a:pt x="30" y="69"/>
                </a:cubicBezTo>
                <a:cubicBezTo>
                  <a:pt x="30" y="66"/>
                  <a:pt x="28" y="64"/>
                  <a:pt x="26" y="64"/>
                </a:cubicBezTo>
                <a:close/>
                <a:moveTo>
                  <a:pt x="13" y="64"/>
                </a:moveTo>
                <a:cubicBezTo>
                  <a:pt x="11" y="64"/>
                  <a:pt x="9" y="66"/>
                  <a:pt x="9" y="69"/>
                </a:cubicBezTo>
                <a:cubicBezTo>
                  <a:pt x="9" y="72"/>
                  <a:pt x="11" y="74"/>
                  <a:pt x="13" y="74"/>
                </a:cubicBezTo>
                <a:cubicBezTo>
                  <a:pt x="16" y="74"/>
                  <a:pt x="18" y="72"/>
                  <a:pt x="18" y="69"/>
                </a:cubicBezTo>
                <a:cubicBezTo>
                  <a:pt x="18" y="66"/>
                  <a:pt x="16" y="64"/>
                  <a:pt x="13" y="64"/>
                </a:cubicBezTo>
                <a:close/>
                <a:moveTo>
                  <a:pt x="50" y="50"/>
                </a:moveTo>
                <a:cubicBezTo>
                  <a:pt x="47" y="50"/>
                  <a:pt x="45" y="52"/>
                  <a:pt x="45" y="55"/>
                </a:cubicBezTo>
                <a:cubicBezTo>
                  <a:pt x="45" y="58"/>
                  <a:pt x="47" y="60"/>
                  <a:pt x="50" y="60"/>
                </a:cubicBezTo>
                <a:cubicBezTo>
                  <a:pt x="53" y="60"/>
                  <a:pt x="55" y="58"/>
                  <a:pt x="55" y="55"/>
                </a:cubicBezTo>
                <a:cubicBezTo>
                  <a:pt x="55" y="52"/>
                  <a:pt x="53" y="50"/>
                  <a:pt x="50" y="50"/>
                </a:cubicBezTo>
                <a:close/>
                <a:moveTo>
                  <a:pt x="37" y="50"/>
                </a:moveTo>
                <a:cubicBezTo>
                  <a:pt x="35" y="50"/>
                  <a:pt x="33" y="52"/>
                  <a:pt x="33" y="55"/>
                </a:cubicBezTo>
                <a:cubicBezTo>
                  <a:pt x="33" y="58"/>
                  <a:pt x="35" y="60"/>
                  <a:pt x="37" y="60"/>
                </a:cubicBezTo>
                <a:cubicBezTo>
                  <a:pt x="40" y="60"/>
                  <a:pt x="42" y="58"/>
                  <a:pt x="42" y="55"/>
                </a:cubicBezTo>
                <a:cubicBezTo>
                  <a:pt x="42" y="52"/>
                  <a:pt x="40" y="50"/>
                  <a:pt x="37" y="50"/>
                </a:cubicBezTo>
                <a:close/>
                <a:moveTo>
                  <a:pt x="26" y="50"/>
                </a:moveTo>
                <a:cubicBezTo>
                  <a:pt x="23" y="50"/>
                  <a:pt x="21" y="52"/>
                  <a:pt x="21" y="55"/>
                </a:cubicBezTo>
                <a:cubicBezTo>
                  <a:pt x="21" y="58"/>
                  <a:pt x="23" y="60"/>
                  <a:pt x="26" y="60"/>
                </a:cubicBezTo>
                <a:cubicBezTo>
                  <a:pt x="28" y="60"/>
                  <a:pt x="30" y="58"/>
                  <a:pt x="30" y="55"/>
                </a:cubicBezTo>
                <a:cubicBezTo>
                  <a:pt x="30" y="52"/>
                  <a:pt x="28" y="50"/>
                  <a:pt x="26" y="50"/>
                </a:cubicBezTo>
                <a:close/>
                <a:moveTo>
                  <a:pt x="13" y="50"/>
                </a:moveTo>
                <a:cubicBezTo>
                  <a:pt x="11" y="50"/>
                  <a:pt x="9" y="52"/>
                  <a:pt x="9" y="55"/>
                </a:cubicBezTo>
                <a:cubicBezTo>
                  <a:pt x="9" y="58"/>
                  <a:pt x="11" y="60"/>
                  <a:pt x="13" y="60"/>
                </a:cubicBezTo>
                <a:cubicBezTo>
                  <a:pt x="16" y="60"/>
                  <a:pt x="18" y="58"/>
                  <a:pt x="18" y="55"/>
                </a:cubicBezTo>
                <a:cubicBezTo>
                  <a:pt x="18" y="52"/>
                  <a:pt x="16" y="50"/>
                  <a:pt x="13" y="50"/>
                </a:cubicBezTo>
                <a:close/>
                <a:moveTo>
                  <a:pt x="50" y="37"/>
                </a:moveTo>
                <a:cubicBezTo>
                  <a:pt x="47" y="37"/>
                  <a:pt x="45" y="39"/>
                  <a:pt x="45" y="41"/>
                </a:cubicBezTo>
                <a:cubicBezTo>
                  <a:pt x="45" y="44"/>
                  <a:pt x="47" y="46"/>
                  <a:pt x="50" y="46"/>
                </a:cubicBezTo>
                <a:cubicBezTo>
                  <a:pt x="53" y="46"/>
                  <a:pt x="55" y="44"/>
                  <a:pt x="55" y="41"/>
                </a:cubicBezTo>
                <a:cubicBezTo>
                  <a:pt x="55" y="39"/>
                  <a:pt x="53" y="37"/>
                  <a:pt x="50" y="37"/>
                </a:cubicBezTo>
                <a:close/>
                <a:moveTo>
                  <a:pt x="37" y="37"/>
                </a:moveTo>
                <a:cubicBezTo>
                  <a:pt x="35" y="37"/>
                  <a:pt x="33" y="39"/>
                  <a:pt x="33" y="41"/>
                </a:cubicBezTo>
                <a:cubicBezTo>
                  <a:pt x="33" y="44"/>
                  <a:pt x="35" y="46"/>
                  <a:pt x="37" y="46"/>
                </a:cubicBezTo>
                <a:cubicBezTo>
                  <a:pt x="40" y="46"/>
                  <a:pt x="42" y="44"/>
                  <a:pt x="42" y="41"/>
                </a:cubicBezTo>
                <a:cubicBezTo>
                  <a:pt x="42" y="39"/>
                  <a:pt x="40" y="37"/>
                  <a:pt x="37" y="37"/>
                </a:cubicBezTo>
                <a:close/>
                <a:moveTo>
                  <a:pt x="26" y="37"/>
                </a:moveTo>
                <a:cubicBezTo>
                  <a:pt x="23" y="37"/>
                  <a:pt x="21" y="39"/>
                  <a:pt x="21" y="41"/>
                </a:cubicBezTo>
                <a:cubicBezTo>
                  <a:pt x="21" y="44"/>
                  <a:pt x="23" y="46"/>
                  <a:pt x="26" y="46"/>
                </a:cubicBezTo>
                <a:cubicBezTo>
                  <a:pt x="28" y="46"/>
                  <a:pt x="30" y="44"/>
                  <a:pt x="30" y="41"/>
                </a:cubicBezTo>
                <a:cubicBezTo>
                  <a:pt x="30" y="39"/>
                  <a:pt x="28" y="37"/>
                  <a:pt x="26" y="3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69" name="Freeform 30"/>
          <p:cNvSpPr>
            <a:spLocks noEditPoints="1"/>
          </p:cNvSpPr>
          <p:nvPr/>
        </p:nvSpPr>
        <p:spPr bwMode="auto">
          <a:xfrm>
            <a:off x="9190038" y="1263650"/>
            <a:ext cx="449262" cy="382588"/>
          </a:xfrm>
          <a:custGeom>
            <a:gdLst>
              <a:gd fmla="*/ 2147483646 w 90" name="T0"/>
              <a:gd fmla="*/ 2147483646 h 93" name="T1"/>
              <a:gd fmla="*/ 2147483646 w 90" name="T2"/>
              <a:gd fmla="*/ 2147483646 h 93" name="T3"/>
              <a:gd fmla="*/ 2147483646 w 90" name="T4"/>
              <a:gd fmla="*/ 2147483646 h 93" name="T5"/>
              <a:gd fmla="*/ 2147483646 w 90" name="T6"/>
              <a:gd fmla="*/ 2147483646 h 93" name="T7"/>
              <a:gd fmla="*/ 2147483646 w 90" name="T8"/>
              <a:gd fmla="*/ 2147483646 h 93" name="T9"/>
              <a:gd fmla="*/ 0 w 90" name="T10"/>
              <a:gd fmla="*/ 2147483646 h 93" name="T11"/>
              <a:gd fmla="*/ 0 w 90" name="T12"/>
              <a:gd fmla="*/ 2147483646 h 93" name="T13"/>
              <a:gd fmla="*/ 2147483646 w 90" name="T14"/>
              <a:gd fmla="*/ 2147483646 h 93" name="T15"/>
              <a:gd fmla="*/ 2147483646 w 90" name="T16"/>
              <a:gd fmla="*/ 2147483646 h 93" name="T17"/>
              <a:gd fmla="*/ 2147483646 w 90" name="T18"/>
              <a:gd fmla="*/ 2147483646 h 93" name="T19"/>
              <a:gd fmla="*/ 2147483646 w 90" name="T20"/>
              <a:gd fmla="*/ 2147483646 h 93" name="T21"/>
              <a:gd fmla="*/ 2147483646 w 90" name="T22"/>
              <a:gd fmla="*/ 2147483646 h 93" name="T23"/>
              <a:gd fmla="*/ 2147483646 w 90" name="T24"/>
              <a:gd fmla="*/ 2147483646 h 93" name="T25"/>
              <a:gd fmla="*/ 2147483646 w 90" name="T26"/>
              <a:gd fmla="*/ 2147483646 h 93" name="T27"/>
              <a:gd fmla="*/ 2147483646 w 90" name="T28"/>
              <a:gd fmla="*/ 2147483646 h 93" name="T29"/>
              <a:gd fmla="*/ 2147483646 w 90" name="T30"/>
              <a:gd fmla="*/ 2147483646 h 93" name="T31"/>
              <a:gd fmla="*/ 2147483646 w 90" name="T32"/>
              <a:gd fmla="*/ 2147483646 h 93" name="T33"/>
              <a:gd fmla="*/ 2147483646 w 90" name="T34"/>
              <a:gd fmla="*/ 2147483646 h 93" name="T35"/>
              <a:gd fmla="*/ 2147483646 w 90" name="T36"/>
              <a:gd fmla="*/ 2147483646 h 93" name="T37"/>
              <a:gd fmla="*/ 2147483646 w 90" name="T38"/>
              <a:gd fmla="*/ 2147483646 h 93" name="T39"/>
              <a:gd fmla="*/ 2147483646 w 90" name="T40"/>
              <a:gd fmla="*/ 2147483646 h 93" name="T41"/>
              <a:gd fmla="*/ 2147483646 w 90" name="T42"/>
              <a:gd fmla="*/ 2147483646 h 93" name="T43"/>
              <a:gd fmla="*/ 2147483646 w 90" name="T44"/>
              <a:gd fmla="*/ 2147483646 h 93" name="T45"/>
              <a:gd fmla="*/ 2147483646 w 90" name="T46"/>
              <a:gd fmla="*/ 2147483646 h 93" name="T47"/>
              <a:gd fmla="*/ 2147483646 w 90" name="T48"/>
              <a:gd fmla="*/ 2147483646 h 93" name="T49"/>
              <a:gd fmla="*/ 2147483646 w 90" name="T50"/>
              <a:gd fmla="*/ 2147483646 h 93" name="T51"/>
              <a:gd fmla="*/ 2147483646 w 90" name="T52"/>
              <a:gd fmla="*/ 2147483646 h 93" name="T53"/>
              <a:gd fmla="*/ 2147483646 w 90" name="T54"/>
              <a:gd fmla="*/ 2147483646 h 93" name="T55"/>
              <a:gd fmla="*/ 2147483646 w 90" name="T56"/>
              <a:gd fmla="*/ 2147483646 h 93" name="T57"/>
              <a:gd fmla="*/ 2147483646 w 90" name="T58"/>
              <a:gd fmla="*/ 2147483646 h 93" name="T59"/>
              <a:gd fmla="*/ 2147483646 w 90" name="T60"/>
              <a:gd fmla="*/ 2147483646 h 93" name="T61"/>
              <a:gd fmla="*/ 2147483646 w 90" name="T62"/>
              <a:gd fmla="*/ 2147483646 h 93" name="T63"/>
              <a:gd fmla="*/ 2147483646 w 90" name="T64"/>
              <a:gd fmla="*/ 2147483646 h 93" name="T65"/>
              <a:gd fmla="*/ 2147483646 w 90" name="T66"/>
              <a:gd fmla="*/ 2147483646 h 93" name="T67"/>
              <a:gd fmla="*/ 2147483646 w 90" name="T68"/>
              <a:gd fmla="*/ 2147483646 h 93" name="T69"/>
              <a:gd fmla="*/ 2147483646 w 90" name="T70"/>
              <a:gd fmla="*/ 2147483646 h 93" name="T71"/>
              <a:gd fmla="*/ 2147483646 w 90" name="T72"/>
              <a:gd fmla="*/ 2147483646 h 93" name="T73"/>
              <a:gd fmla="*/ 2147483646 w 90" name="T74"/>
              <a:gd fmla="*/ 2147483646 h 93" name="T75"/>
              <a:gd fmla="*/ 2147483646 w 90" name="T76"/>
              <a:gd fmla="*/ 2147483646 h 93" name="T77"/>
              <a:gd fmla="*/ 2147483646 w 90" name="T78"/>
              <a:gd fmla="*/ 2147483646 h 93" name="T79"/>
              <a:gd fmla="*/ 2147483646 w 90" name="T80"/>
              <a:gd fmla="*/ 2147483646 h 93" name="T81"/>
              <a:gd fmla="*/ 2147483646 w 90" name="T82"/>
              <a:gd fmla="*/ 2147483646 h 93" name="T83"/>
              <a:gd fmla="*/ 2147483646 w 90" name="T84"/>
              <a:gd fmla="*/ 2147483646 h 93" name="T85"/>
              <a:gd fmla="*/ 2147483646 w 90" name="T86"/>
              <a:gd fmla="*/ 2147483646 h 93" name="T87"/>
              <a:gd fmla="*/ 2147483646 w 90" name="T88"/>
              <a:gd fmla="*/ 2147483646 h 93" name="T89"/>
              <a:gd fmla="*/ 2147483646 w 90" name="T90"/>
              <a:gd fmla="*/ 2147483646 h 93" name="T91"/>
              <a:gd fmla="*/ 2147483646 w 90" name="T92"/>
              <a:gd fmla="*/ 2147483646 h 93" name="T93"/>
              <a:gd fmla="*/ 2147483646 w 90" name="T94"/>
              <a:gd fmla="*/ 2147483646 h 93" name="T95"/>
              <a:gd fmla="*/ 2147483646 w 90" name="T96"/>
              <a:gd fmla="*/ 2147483646 h 93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w 90" name="T147"/>
              <a:gd fmla="*/ 0 h 93" name="T148"/>
              <a:gd fmla="*/ 90 w 90" name="T149"/>
              <a:gd fmla="*/ 93 h 93" name="T150"/>
            </a:gdLst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b="T150" l="T147" r="T149" t="T148"/>
            <a:pathLst>
              <a:path h="93" w="90">
                <a:moveTo>
                  <a:pt x="86" y="38"/>
                </a:moveTo>
                <a:cubicBezTo>
                  <a:pt x="88" y="40"/>
                  <a:pt x="90" y="43"/>
                  <a:pt x="90" y="46"/>
                </a:cubicBezTo>
                <a:cubicBezTo>
                  <a:pt x="90" y="83"/>
                  <a:pt x="90" y="83"/>
                  <a:pt x="90" y="83"/>
                </a:cubicBezTo>
                <a:cubicBezTo>
                  <a:pt x="90" y="88"/>
                  <a:pt x="86" y="93"/>
                  <a:pt x="81" y="93"/>
                </a:cubicBezTo>
                <a:cubicBezTo>
                  <a:pt x="9" y="93"/>
                  <a:pt x="9" y="93"/>
                  <a:pt x="9" y="93"/>
                </a:cubicBezTo>
                <a:cubicBezTo>
                  <a:pt x="4" y="93"/>
                  <a:pt x="0" y="88"/>
                  <a:pt x="0" y="83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4"/>
                  <a:pt x="1" y="41"/>
                  <a:pt x="2" y="40"/>
                </a:cubicBezTo>
                <a:cubicBezTo>
                  <a:pt x="2" y="40"/>
                  <a:pt x="2" y="40"/>
                  <a:pt x="2" y="40"/>
                </a:cubicBezTo>
                <a:cubicBezTo>
                  <a:pt x="2" y="40"/>
                  <a:pt x="2" y="40"/>
                  <a:pt x="2" y="40"/>
                </a:cubicBezTo>
                <a:cubicBezTo>
                  <a:pt x="2" y="39"/>
                  <a:pt x="2" y="39"/>
                  <a:pt x="3" y="39"/>
                </a:cubicBezTo>
                <a:cubicBezTo>
                  <a:pt x="39" y="3"/>
                  <a:pt x="39" y="3"/>
                  <a:pt x="39" y="3"/>
                </a:cubicBezTo>
                <a:cubicBezTo>
                  <a:pt x="43" y="0"/>
                  <a:pt x="46" y="0"/>
                  <a:pt x="50" y="3"/>
                </a:cubicBezTo>
                <a:cubicBezTo>
                  <a:pt x="86" y="38"/>
                  <a:pt x="86" y="38"/>
                  <a:pt x="86" y="38"/>
                </a:cubicBezTo>
                <a:close/>
                <a:moveTo>
                  <a:pt x="15" y="30"/>
                </a:moveTo>
                <a:cubicBezTo>
                  <a:pt x="15" y="52"/>
                  <a:pt x="15" y="52"/>
                  <a:pt x="15" y="52"/>
                </a:cubicBezTo>
                <a:cubicBezTo>
                  <a:pt x="45" y="75"/>
                  <a:pt x="45" y="75"/>
                  <a:pt x="45" y="75"/>
                </a:cubicBezTo>
                <a:cubicBezTo>
                  <a:pt x="72" y="54"/>
                  <a:pt x="72" y="54"/>
                  <a:pt x="72" y="54"/>
                </a:cubicBezTo>
                <a:cubicBezTo>
                  <a:pt x="72" y="30"/>
                  <a:pt x="72" y="30"/>
                  <a:pt x="72" y="30"/>
                </a:cubicBezTo>
                <a:cubicBezTo>
                  <a:pt x="15" y="30"/>
                  <a:pt x="15" y="30"/>
                  <a:pt x="15" y="30"/>
                </a:cubicBezTo>
                <a:close/>
                <a:moveTo>
                  <a:pt x="25" y="35"/>
                </a:moveTo>
                <a:cubicBezTo>
                  <a:pt x="25" y="39"/>
                  <a:pt x="25" y="39"/>
                  <a:pt x="25" y="39"/>
                </a:cubicBezTo>
                <a:cubicBezTo>
                  <a:pt x="63" y="39"/>
                  <a:pt x="63" y="39"/>
                  <a:pt x="63" y="39"/>
                </a:cubicBezTo>
                <a:cubicBezTo>
                  <a:pt x="63" y="35"/>
                  <a:pt x="63" y="35"/>
                  <a:pt x="63" y="35"/>
                </a:cubicBezTo>
                <a:cubicBezTo>
                  <a:pt x="25" y="35"/>
                  <a:pt x="25" y="35"/>
                  <a:pt x="25" y="35"/>
                </a:cubicBezTo>
                <a:close/>
                <a:moveTo>
                  <a:pt x="25" y="51"/>
                </a:moveTo>
                <a:cubicBezTo>
                  <a:pt x="25" y="55"/>
                  <a:pt x="25" y="55"/>
                  <a:pt x="25" y="55"/>
                </a:cubicBezTo>
                <a:cubicBezTo>
                  <a:pt x="63" y="55"/>
                  <a:pt x="63" y="55"/>
                  <a:pt x="63" y="55"/>
                </a:cubicBezTo>
                <a:cubicBezTo>
                  <a:pt x="63" y="51"/>
                  <a:pt x="63" y="51"/>
                  <a:pt x="63" y="51"/>
                </a:cubicBezTo>
                <a:cubicBezTo>
                  <a:pt x="25" y="51"/>
                  <a:pt x="25" y="51"/>
                  <a:pt x="25" y="51"/>
                </a:cubicBezTo>
                <a:close/>
                <a:moveTo>
                  <a:pt x="25" y="43"/>
                </a:moveTo>
                <a:cubicBezTo>
                  <a:pt x="25" y="47"/>
                  <a:pt x="25" y="47"/>
                  <a:pt x="25" y="47"/>
                </a:cubicBezTo>
                <a:cubicBezTo>
                  <a:pt x="63" y="47"/>
                  <a:pt x="63" y="47"/>
                  <a:pt x="63" y="47"/>
                </a:cubicBezTo>
                <a:cubicBezTo>
                  <a:pt x="63" y="43"/>
                  <a:pt x="63" y="43"/>
                  <a:pt x="63" y="43"/>
                </a:cubicBezTo>
                <a:cubicBezTo>
                  <a:pt x="25" y="43"/>
                  <a:pt x="25" y="43"/>
                  <a:pt x="25" y="43"/>
                </a:cubicBezTo>
                <a:close/>
                <a:moveTo>
                  <a:pt x="10" y="87"/>
                </a:moveTo>
                <a:cubicBezTo>
                  <a:pt x="28" y="69"/>
                  <a:pt x="28" y="69"/>
                  <a:pt x="28" y="69"/>
                </a:cubicBezTo>
                <a:cubicBezTo>
                  <a:pt x="28" y="69"/>
                  <a:pt x="28" y="68"/>
                  <a:pt x="28" y="67"/>
                </a:cubicBezTo>
                <a:cubicBezTo>
                  <a:pt x="27" y="66"/>
                  <a:pt x="26" y="66"/>
                  <a:pt x="25" y="67"/>
                </a:cubicBezTo>
                <a:cubicBezTo>
                  <a:pt x="7" y="84"/>
                  <a:pt x="7" y="84"/>
                  <a:pt x="7" y="84"/>
                </a:cubicBezTo>
                <a:cubicBezTo>
                  <a:pt x="6" y="85"/>
                  <a:pt x="6" y="86"/>
                  <a:pt x="7" y="87"/>
                </a:cubicBezTo>
                <a:cubicBezTo>
                  <a:pt x="8" y="87"/>
                  <a:pt x="9" y="87"/>
                  <a:pt x="10" y="87"/>
                </a:cubicBezTo>
                <a:close/>
                <a:moveTo>
                  <a:pt x="84" y="84"/>
                </a:moveTo>
                <a:cubicBezTo>
                  <a:pt x="66" y="67"/>
                  <a:pt x="66" y="67"/>
                  <a:pt x="66" y="67"/>
                </a:cubicBezTo>
                <a:cubicBezTo>
                  <a:pt x="65" y="66"/>
                  <a:pt x="64" y="66"/>
                  <a:pt x="63" y="67"/>
                </a:cubicBezTo>
                <a:cubicBezTo>
                  <a:pt x="62" y="68"/>
                  <a:pt x="62" y="69"/>
                  <a:pt x="63" y="69"/>
                </a:cubicBezTo>
                <a:cubicBezTo>
                  <a:pt x="81" y="87"/>
                  <a:pt x="81" y="87"/>
                  <a:pt x="81" y="87"/>
                </a:cubicBezTo>
                <a:cubicBezTo>
                  <a:pt x="82" y="87"/>
                  <a:pt x="83" y="87"/>
                  <a:pt x="84" y="87"/>
                </a:cubicBezTo>
                <a:cubicBezTo>
                  <a:pt x="85" y="86"/>
                  <a:pt x="85" y="85"/>
                  <a:pt x="84" y="84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70" name="Freeform 38"/>
          <p:cNvSpPr>
            <a:spLocks noEditPoints="1"/>
          </p:cNvSpPr>
          <p:nvPr/>
        </p:nvSpPr>
        <p:spPr bwMode="auto">
          <a:xfrm>
            <a:off x="9153525" y="471488"/>
            <a:ext cx="520700" cy="409575"/>
          </a:xfrm>
          <a:custGeom>
            <a:gdLst>
              <a:gd fmla="*/ 2147483646 w 104" name="T0"/>
              <a:gd fmla="*/ 2147483646 h 100" name="T1"/>
              <a:gd fmla="*/ 2147483646 w 104" name="T2"/>
              <a:gd fmla="*/ 2147483646 h 100" name="T3"/>
              <a:gd fmla="*/ 2147483646 w 104" name="T4"/>
              <a:gd fmla="*/ 2147483646 h 100" name="T5"/>
              <a:gd fmla="*/ 2147483646 w 104" name="T6"/>
              <a:gd fmla="*/ 2147483646 h 100" name="T7"/>
              <a:gd fmla="*/ 2147483646 w 104" name="T8"/>
              <a:gd fmla="*/ 2147483646 h 100" name="T9"/>
              <a:gd fmla="*/ 2147483646 w 104" name="T10"/>
              <a:gd fmla="*/ 2147483646 h 100" name="T11"/>
              <a:gd fmla="*/ 2147483646 w 104" name="T12"/>
              <a:gd fmla="*/ 2147483646 h 100" name="T13"/>
              <a:gd fmla="*/ 2147483646 w 104" name="T14"/>
              <a:gd fmla="*/ 2147483646 h 100" name="T15"/>
              <a:gd fmla="*/ 2147483646 w 104" name="T16"/>
              <a:gd fmla="*/ 2147483646 h 100" name="T17"/>
              <a:gd fmla="*/ 2147483646 w 104" name="T18"/>
              <a:gd fmla="*/ 2147483646 h 100" name="T19"/>
              <a:gd fmla="*/ 2147483646 w 104" name="T20"/>
              <a:gd fmla="*/ 2147483646 h 100" name="T21"/>
              <a:gd fmla="*/ 2147483646 w 104" name="T22"/>
              <a:gd fmla="*/ 2147483646 h 100" name="T23"/>
              <a:gd fmla="*/ 2147483646 w 104" name="T24"/>
              <a:gd fmla="*/ 2147483646 h 100" name="T25"/>
              <a:gd fmla="*/ 2147483646 w 104" name="T26"/>
              <a:gd fmla="*/ 2147483646 h 100" name="T27"/>
              <a:gd fmla="*/ 2147483646 w 104" name="T28"/>
              <a:gd fmla="*/ 2147483646 h 100" name="T29"/>
              <a:gd fmla="*/ 2147483646 w 104" name="T30"/>
              <a:gd fmla="*/ 2147483646 h 100" name="T31"/>
              <a:gd fmla="*/ 2147483646 w 104" name="T32"/>
              <a:gd fmla="*/ 2147483646 h 100" name="T33"/>
              <a:gd fmla="*/ 2147483646 w 104" name="T34"/>
              <a:gd fmla="*/ 2147483646 h 100" name="T35"/>
              <a:gd fmla="*/ 2147483646 w 104" name="T36"/>
              <a:gd fmla="*/ 2147483646 h 100" name="T37"/>
              <a:gd fmla="*/ 2147483646 w 104" name="T38"/>
              <a:gd fmla="*/ 2147483646 h 100" name="T39"/>
              <a:gd fmla="*/ 2147483646 w 104" name="T40"/>
              <a:gd fmla="*/ 2147483646 h 100" name="T41"/>
              <a:gd fmla="*/ 2147483646 w 104" name="T42"/>
              <a:gd fmla="*/ 2147483646 h 100" name="T43"/>
              <a:gd fmla="*/ 2147483646 w 104" name="T44"/>
              <a:gd fmla="*/ 2147483646 h 100" name="T45"/>
              <a:gd fmla="*/ 2147483646 w 104" name="T46"/>
              <a:gd fmla="*/ 2147483646 h 100" name="T47"/>
              <a:gd fmla="*/ 2147483646 w 104" name="T48"/>
              <a:gd fmla="*/ 2147483646 h 100" name="T49"/>
              <a:gd fmla="*/ 2147483646 w 104" name="T50"/>
              <a:gd fmla="*/ 2147483646 h 100" name="T51"/>
              <a:gd fmla="*/ 2147483646 w 104" name="T52"/>
              <a:gd fmla="*/ 2147483646 h 100" name="T53"/>
              <a:gd fmla="*/ 2147483646 w 104" name="T54"/>
              <a:gd fmla="*/ 2147483646 h 100" name="T55"/>
              <a:gd fmla="*/ 2147483646 w 104" name="T56"/>
              <a:gd fmla="*/ 2147483646 h 100" name="T57"/>
              <a:gd fmla="*/ 2147483646 w 104" name="T58"/>
              <a:gd fmla="*/ 2147483646 h 100" name="T59"/>
              <a:gd fmla="*/ 2147483646 w 104" name="T60"/>
              <a:gd fmla="*/ 2147483646 h 100" name="T61"/>
              <a:gd fmla="*/ 2147483646 w 104" name="T62"/>
              <a:gd fmla="*/ 2147483646 h 100" name="T63"/>
              <a:gd fmla="*/ 2147483646 w 104" name="T64"/>
              <a:gd fmla="*/ 2147483646 h 100" name="T65"/>
              <a:gd fmla="*/ 2147483646 w 104" name="T66"/>
              <a:gd fmla="*/ 2147483646 h 100" name="T67"/>
              <a:gd fmla="*/ 2147483646 w 104" name="T68"/>
              <a:gd fmla="*/ 2147483646 h 100" name="T69"/>
              <a:gd fmla="*/ 0 w 104" name="T70"/>
              <a:gd fmla="*/ 2147483646 h 100" name="T71"/>
              <a:gd fmla="*/ 0 w 104" name="T72"/>
              <a:gd fmla="*/ 2147483646 h 100" name="T73"/>
              <a:gd fmla="*/ 2147483646 w 104" name="T74"/>
              <a:gd fmla="*/ 2147483646 h 100" name="T75"/>
              <a:gd fmla="*/ 2147483646 w 104" name="T76"/>
              <a:gd fmla="*/ 2147483646 h 100" name="T77"/>
              <a:gd fmla="*/ 2147483646 w 104" name="T78"/>
              <a:gd fmla="*/ 2147483646 h 100" name="T79"/>
              <a:gd fmla="*/ 2147483646 w 104" name="T80"/>
              <a:gd fmla="*/ 2147483646 h 100" name="T81"/>
              <a:gd fmla="*/ 2147483646 w 104" name="T82"/>
              <a:gd fmla="*/ 2147483646 h 100" name="T83"/>
              <a:gd fmla="*/ 2147483646 w 104" name="T84"/>
              <a:gd fmla="*/ 2147483646 h 100" name="T85"/>
              <a:gd fmla="*/ 2147483646 w 104" name="T86"/>
              <a:gd fmla="*/ 2147483646 h 100" name="T87"/>
              <a:gd fmla="*/ 2147483646 w 104" name="T88"/>
              <a:gd fmla="*/ 2147483646 h 100" name="T89"/>
              <a:gd fmla="*/ 2147483646 w 104" name="T90"/>
              <a:gd fmla="*/ 2147483646 h 100" name="T91"/>
              <a:gd fmla="*/ 2147483646 w 104" name="T92"/>
              <a:gd fmla="*/ 2147483646 h 100" name="T93"/>
              <a:gd fmla="*/ 2147483646 w 104" name="T94"/>
              <a:gd fmla="*/ 2147483646 h 100" name="T95"/>
              <a:gd fmla="*/ 2147483646 w 104" name="T96"/>
              <a:gd fmla="*/ 2147483646 h 100" name="T97"/>
              <a:gd fmla="*/ 2147483646 w 104" name="T98"/>
              <a:gd fmla="*/ 2147483646 h 100" name="T99"/>
              <a:gd fmla="*/ 2147483646 w 104" name="T100"/>
              <a:gd fmla="*/ 2147483646 h 100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w 104" name="T153"/>
              <a:gd fmla="*/ 0 h 100" name="T154"/>
              <a:gd fmla="*/ 104 w 104" name="T155"/>
              <a:gd fmla="*/ 100 h 100" name="T156"/>
            </a:gdLst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b="T156" l="T153" r="T155" t="T154"/>
            <a:pathLst>
              <a:path h="100" w="104">
                <a:moveTo>
                  <a:pt x="15" y="30"/>
                </a:moveTo>
                <a:cubicBezTo>
                  <a:pt x="39" y="30"/>
                  <a:pt x="39" y="30"/>
                  <a:pt x="39" y="30"/>
                </a:cubicBezTo>
                <a:cubicBezTo>
                  <a:pt x="47" y="44"/>
                  <a:pt x="47" y="44"/>
                  <a:pt x="47" y="44"/>
                </a:cubicBezTo>
                <a:cubicBezTo>
                  <a:pt x="54" y="53"/>
                  <a:pt x="54" y="53"/>
                  <a:pt x="54" y="53"/>
                </a:cubicBezTo>
                <a:cubicBezTo>
                  <a:pt x="69" y="30"/>
                  <a:pt x="69" y="30"/>
                  <a:pt x="69" y="30"/>
                </a:cubicBezTo>
                <a:cubicBezTo>
                  <a:pt x="96" y="30"/>
                  <a:pt x="96" y="30"/>
                  <a:pt x="96" y="30"/>
                </a:cubicBezTo>
                <a:cubicBezTo>
                  <a:pt x="104" y="53"/>
                  <a:pt x="104" y="53"/>
                  <a:pt x="104" y="53"/>
                </a:cubicBezTo>
                <a:cubicBezTo>
                  <a:pt x="100" y="66"/>
                  <a:pt x="100" y="66"/>
                  <a:pt x="100" y="66"/>
                </a:cubicBezTo>
                <a:cubicBezTo>
                  <a:pt x="96" y="65"/>
                  <a:pt x="96" y="65"/>
                  <a:pt x="96" y="65"/>
                </a:cubicBezTo>
                <a:cubicBezTo>
                  <a:pt x="97" y="55"/>
                  <a:pt x="97" y="55"/>
                  <a:pt x="97" y="55"/>
                </a:cubicBezTo>
                <a:cubicBezTo>
                  <a:pt x="94" y="47"/>
                  <a:pt x="94" y="47"/>
                  <a:pt x="94" y="47"/>
                </a:cubicBezTo>
                <a:cubicBezTo>
                  <a:pt x="93" y="65"/>
                  <a:pt x="93" y="65"/>
                  <a:pt x="93" y="65"/>
                </a:cubicBezTo>
                <a:cubicBezTo>
                  <a:pt x="90" y="100"/>
                  <a:pt x="90" y="100"/>
                  <a:pt x="90" y="100"/>
                </a:cubicBezTo>
                <a:cubicBezTo>
                  <a:pt x="83" y="100"/>
                  <a:pt x="83" y="100"/>
                  <a:pt x="83" y="100"/>
                </a:cubicBezTo>
                <a:cubicBezTo>
                  <a:pt x="83" y="68"/>
                  <a:pt x="83" y="68"/>
                  <a:pt x="83" y="68"/>
                </a:cubicBezTo>
                <a:cubicBezTo>
                  <a:pt x="79" y="68"/>
                  <a:pt x="79" y="68"/>
                  <a:pt x="79" y="68"/>
                </a:cubicBezTo>
                <a:cubicBezTo>
                  <a:pt x="74" y="100"/>
                  <a:pt x="74" y="100"/>
                  <a:pt x="74" y="100"/>
                </a:cubicBezTo>
                <a:cubicBezTo>
                  <a:pt x="67" y="100"/>
                  <a:pt x="67" y="100"/>
                  <a:pt x="67" y="100"/>
                </a:cubicBezTo>
                <a:cubicBezTo>
                  <a:pt x="69" y="65"/>
                  <a:pt x="69" y="65"/>
                  <a:pt x="69" y="65"/>
                </a:cubicBezTo>
                <a:cubicBezTo>
                  <a:pt x="69" y="48"/>
                  <a:pt x="69" y="48"/>
                  <a:pt x="69" y="48"/>
                </a:cubicBezTo>
                <a:cubicBezTo>
                  <a:pt x="53" y="61"/>
                  <a:pt x="53" y="61"/>
                  <a:pt x="53" y="61"/>
                </a:cubicBezTo>
                <a:cubicBezTo>
                  <a:pt x="41" y="53"/>
                  <a:pt x="41" y="53"/>
                  <a:pt x="41" y="53"/>
                </a:cubicBezTo>
                <a:cubicBezTo>
                  <a:pt x="41" y="65"/>
                  <a:pt x="41" y="65"/>
                  <a:pt x="41" y="65"/>
                </a:cubicBezTo>
                <a:cubicBezTo>
                  <a:pt x="37" y="100"/>
                  <a:pt x="37" y="100"/>
                  <a:pt x="37" y="100"/>
                </a:cubicBezTo>
                <a:cubicBezTo>
                  <a:pt x="30" y="100"/>
                  <a:pt x="30" y="100"/>
                  <a:pt x="30" y="100"/>
                </a:cubicBezTo>
                <a:cubicBezTo>
                  <a:pt x="30" y="68"/>
                  <a:pt x="30" y="68"/>
                  <a:pt x="30" y="68"/>
                </a:cubicBezTo>
                <a:cubicBezTo>
                  <a:pt x="27" y="68"/>
                  <a:pt x="27" y="68"/>
                  <a:pt x="27" y="68"/>
                </a:cubicBezTo>
                <a:cubicBezTo>
                  <a:pt x="20" y="100"/>
                  <a:pt x="20" y="100"/>
                  <a:pt x="20" y="100"/>
                </a:cubicBezTo>
                <a:cubicBezTo>
                  <a:pt x="14" y="100"/>
                  <a:pt x="14" y="100"/>
                  <a:pt x="14" y="100"/>
                </a:cubicBezTo>
                <a:cubicBezTo>
                  <a:pt x="16" y="65"/>
                  <a:pt x="16" y="65"/>
                  <a:pt x="16" y="65"/>
                </a:cubicBezTo>
                <a:cubicBezTo>
                  <a:pt x="16" y="49"/>
                  <a:pt x="16" y="49"/>
                  <a:pt x="16" y="49"/>
                </a:cubicBezTo>
                <a:cubicBezTo>
                  <a:pt x="7" y="60"/>
                  <a:pt x="7" y="60"/>
                  <a:pt x="7" y="60"/>
                </a:cubicBezTo>
                <a:cubicBezTo>
                  <a:pt x="7" y="65"/>
                  <a:pt x="7" y="65"/>
                  <a:pt x="7" y="65"/>
                </a:cubicBezTo>
                <a:cubicBezTo>
                  <a:pt x="10" y="65"/>
                  <a:pt x="10" y="65"/>
                  <a:pt x="10" y="65"/>
                </a:cubicBezTo>
                <a:cubicBezTo>
                  <a:pt x="10" y="89"/>
                  <a:pt x="10" y="89"/>
                  <a:pt x="10" y="89"/>
                </a:cubicBezTo>
                <a:cubicBezTo>
                  <a:pt x="0" y="89"/>
                  <a:pt x="0" y="89"/>
                  <a:pt x="0" y="89"/>
                </a:cubicBezTo>
                <a:cubicBezTo>
                  <a:pt x="0" y="65"/>
                  <a:pt x="0" y="65"/>
                  <a:pt x="0" y="65"/>
                </a:cubicBezTo>
                <a:cubicBezTo>
                  <a:pt x="3" y="65"/>
                  <a:pt x="3" y="65"/>
                  <a:pt x="3" y="65"/>
                </a:cubicBezTo>
                <a:cubicBezTo>
                  <a:pt x="3" y="60"/>
                  <a:pt x="3" y="60"/>
                  <a:pt x="3" y="60"/>
                </a:cubicBezTo>
                <a:cubicBezTo>
                  <a:pt x="1" y="59"/>
                  <a:pt x="1" y="59"/>
                  <a:pt x="1" y="59"/>
                </a:cubicBezTo>
                <a:cubicBezTo>
                  <a:pt x="15" y="30"/>
                  <a:pt x="15" y="30"/>
                  <a:pt x="15" y="30"/>
                </a:cubicBezTo>
                <a:close/>
                <a:moveTo>
                  <a:pt x="86" y="4"/>
                </a:moveTo>
                <a:cubicBezTo>
                  <a:pt x="80" y="0"/>
                  <a:pt x="73" y="2"/>
                  <a:pt x="70" y="8"/>
                </a:cubicBezTo>
                <a:cubicBezTo>
                  <a:pt x="67" y="13"/>
                  <a:pt x="68" y="20"/>
                  <a:pt x="74" y="24"/>
                </a:cubicBezTo>
                <a:cubicBezTo>
                  <a:pt x="79" y="27"/>
                  <a:pt x="87" y="25"/>
                  <a:pt x="90" y="20"/>
                </a:cubicBezTo>
                <a:cubicBezTo>
                  <a:pt x="93" y="14"/>
                  <a:pt x="91" y="7"/>
                  <a:pt x="86" y="4"/>
                </a:cubicBezTo>
                <a:close/>
                <a:moveTo>
                  <a:pt x="22" y="4"/>
                </a:moveTo>
                <a:cubicBezTo>
                  <a:pt x="28" y="0"/>
                  <a:pt x="35" y="2"/>
                  <a:pt x="38" y="8"/>
                </a:cubicBezTo>
                <a:cubicBezTo>
                  <a:pt x="41" y="13"/>
                  <a:pt x="40" y="20"/>
                  <a:pt x="34" y="24"/>
                </a:cubicBezTo>
                <a:cubicBezTo>
                  <a:pt x="29" y="27"/>
                  <a:pt x="21" y="25"/>
                  <a:pt x="18" y="20"/>
                </a:cubicBezTo>
                <a:cubicBezTo>
                  <a:pt x="15" y="14"/>
                  <a:pt x="17" y="7"/>
                  <a:pt x="22" y="4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71" name="Freeform 41"/>
          <p:cNvSpPr>
            <a:spLocks noEditPoints="1"/>
          </p:cNvSpPr>
          <p:nvPr/>
        </p:nvSpPr>
        <p:spPr bwMode="auto">
          <a:xfrm>
            <a:off x="9144000" y="4295775"/>
            <a:ext cx="523875" cy="320675"/>
          </a:xfrm>
          <a:custGeom>
            <a:gdLst>
              <a:gd fmla="*/ 2147483646 w 105" name="T0"/>
              <a:gd fmla="*/ 2147483646 h 78" name="T1"/>
              <a:gd fmla="*/ 2147483646 w 105" name="T2"/>
              <a:gd fmla="*/ 2147483646 h 78" name="T3"/>
              <a:gd fmla="*/ 2147483646 w 105" name="T4"/>
              <a:gd fmla="*/ 2147483646 h 78" name="T5"/>
              <a:gd fmla="*/ 2147483646 w 105" name="T6"/>
              <a:gd fmla="*/ 2147483646 h 78" name="T7"/>
              <a:gd fmla="*/ 2147483646 w 105" name="T8"/>
              <a:gd fmla="*/ 2147483646 h 78" name="T9"/>
              <a:gd fmla="*/ 2147483646 w 105" name="T10"/>
              <a:gd fmla="*/ 2147483646 h 78" name="T11"/>
              <a:gd fmla="*/ 2147483646 w 105" name="T12"/>
              <a:gd fmla="*/ 2147483646 h 78" name="T13"/>
              <a:gd fmla="*/ 2147483646 w 105" name="T14"/>
              <a:gd fmla="*/ 2147483646 h 78" name="T15"/>
              <a:gd fmla="*/ 2147483646 w 105" name="T16"/>
              <a:gd fmla="*/ 2147483646 h 78" name="T17"/>
              <a:gd fmla="*/ 2147483646 w 105" name="T18"/>
              <a:gd fmla="*/ 2147483646 h 78" name="T19"/>
              <a:gd fmla="*/ 2147483646 w 105" name="T20"/>
              <a:gd fmla="*/ 2147483646 h 78" name="T21"/>
              <a:gd fmla="*/ 2147483646 w 105" name="T22"/>
              <a:gd fmla="*/ 2147483646 h 78" name="T23"/>
              <a:gd fmla="*/ 2147483646 w 105" name="T24"/>
              <a:gd fmla="*/ 2147483646 h 78" name="T25"/>
              <a:gd fmla="*/ 2147483646 w 105" name="T26"/>
              <a:gd fmla="*/ 2147483646 h 78" name="T27"/>
              <a:gd fmla="*/ 2147483646 w 105" name="T28"/>
              <a:gd fmla="*/ 2147483646 h 78" name="T29"/>
              <a:gd fmla="*/ 2147483646 w 105" name="T30"/>
              <a:gd fmla="*/ 2147483646 h 78" name="T31"/>
              <a:gd fmla="*/ 2147483646 w 105" name="T32"/>
              <a:gd fmla="*/ 2147483646 h 78" name="T33"/>
              <a:gd fmla="*/ 2147483646 w 105" name="T34"/>
              <a:gd fmla="*/ 0 h 78" name="T35"/>
              <a:gd fmla="*/ 2147483646 w 105" name="T36"/>
              <a:gd fmla="*/ 2147483646 h 78" name="T37"/>
              <a:gd fmla="*/ 2147483646 w 105" name="T38"/>
              <a:gd fmla="*/ 2147483646 h 78" name="T39"/>
              <a:gd fmla="*/ 2147483646 w 105" name="T40"/>
              <a:gd fmla="*/ 2147483646 h 78" name="T41"/>
              <a:gd fmla="*/ 0 w 105" name="T42"/>
              <a:gd fmla="*/ 2147483646 h 78" name="T43"/>
              <a:gd fmla="*/ 0 w 105" name="T44"/>
              <a:gd fmla="*/ 2147483646 h 78" name="T45"/>
              <a:gd fmla="*/ 2147483646 w 105" name="T46"/>
              <a:gd fmla="*/ 2147483646 h 78" name="T47"/>
              <a:gd fmla="*/ 2147483646 w 105" name="T48"/>
              <a:gd fmla="*/ 2147483646 h 78" name="T49"/>
              <a:gd fmla="*/ 2147483646 w 105" name="T50"/>
              <a:gd fmla="*/ 2147483646 h 78" name="T51"/>
              <a:gd fmla="*/ 2147483646 w 105" name="T52"/>
              <a:gd fmla="*/ 2147483646 h 78" name="T53"/>
              <a:gd fmla="*/ 2147483646 w 105" name="T54"/>
              <a:gd fmla="*/ 2147483646 h 78" name="T55"/>
              <a:gd fmla="*/ 2147483646 w 105" name="T56"/>
              <a:gd fmla="*/ 2147483646 h 78" name="T57"/>
              <a:gd fmla="*/ 2147483646 w 105" name="T58"/>
              <a:gd fmla="*/ 2147483646 h 78" name="T59"/>
              <a:gd fmla="*/ 2147483646 w 105" name="T60"/>
              <a:gd fmla="*/ 2147483646 h 78" name="T61"/>
              <a:gd fmla="*/ 2147483646 w 105" name="T62"/>
              <a:gd fmla="*/ 2147483646 h 78" name="T63"/>
              <a:gd fmla="*/ 2147483646 w 105" name="T64"/>
              <a:gd fmla="*/ 2147483646 h 78" name="T65"/>
              <a:gd fmla="*/ 2147483646 w 105" name="T66"/>
              <a:gd fmla="*/ 2147483646 h 78" name="T67"/>
              <a:gd fmla="*/ 2147483646 w 105" name="T68"/>
              <a:gd fmla="*/ 2147483646 h 78" name="T69"/>
              <a:gd fmla="*/ 2147483646 w 105" name="T70"/>
              <a:gd fmla="*/ 2147483646 h 78" name="T71"/>
              <a:gd fmla="*/ 2147483646 w 105" name="T72"/>
              <a:gd fmla="*/ 2147483646 h 78" name="T73"/>
              <a:gd fmla="*/ 2147483646 w 105" name="T74"/>
              <a:gd fmla="*/ 0 h 78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w 105" name="T114"/>
              <a:gd fmla="*/ 0 h 78" name="T115"/>
              <a:gd fmla="*/ 105 w 105" name="T116"/>
              <a:gd fmla="*/ 78 h 78" name="T117"/>
            </a:gdLst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b="T117" l="T114" r="T116" t="T115"/>
            <a:pathLst>
              <a:path h="78" w="105">
                <a:moveTo>
                  <a:pt x="52" y="14"/>
                </a:moveTo>
                <a:cubicBezTo>
                  <a:pt x="70" y="14"/>
                  <a:pt x="84" y="29"/>
                  <a:pt x="84" y="46"/>
                </a:cubicBezTo>
                <a:cubicBezTo>
                  <a:pt x="84" y="47"/>
                  <a:pt x="84" y="49"/>
                  <a:pt x="84" y="50"/>
                </a:cubicBezTo>
                <a:cubicBezTo>
                  <a:pt x="80" y="51"/>
                  <a:pt x="76" y="53"/>
                  <a:pt x="72" y="54"/>
                </a:cubicBezTo>
                <a:cubicBezTo>
                  <a:pt x="68" y="55"/>
                  <a:pt x="65" y="55"/>
                  <a:pt x="61" y="55"/>
                </a:cubicBezTo>
                <a:cubicBezTo>
                  <a:pt x="60" y="54"/>
                  <a:pt x="58" y="52"/>
                  <a:pt x="56" y="52"/>
                </a:cubicBezTo>
                <a:cubicBezTo>
                  <a:pt x="49" y="52"/>
                  <a:pt x="49" y="52"/>
                  <a:pt x="49" y="52"/>
                </a:cubicBezTo>
                <a:cubicBezTo>
                  <a:pt x="46" y="52"/>
                  <a:pt x="43" y="55"/>
                  <a:pt x="43" y="58"/>
                </a:cubicBezTo>
                <a:cubicBezTo>
                  <a:pt x="43" y="58"/>
                  <a:pt x="43" y="58"/>
                  <a:pt x="43" y="58"/>
                </a:cubicBezTo>
                <a:cubicBezTo>
                  <a:pt x="43" y="61"/>
                  <a:pt x="46" y="64"/>
                  <a:pt x="49" y="64"/>
                </a:cubicBezTo>
                <a:cubicBezTo>
                  <a:pt x="56" y="64"/>
                  <a:pt x="56" y="64"/>
                  <a:pt x="56" y="64"/>
                </a:cubicBezTo>
                <a:cubicBezTo>
                  <a:pt x="58" y="64"/>
                  <a:pt x="60" y="62"/>
                  <a:pt x="61" y="60"/>
                </a:cubicBezTo>
                <a:cubicBezTo>
                  <a:pt x="65" y="60"/>
                  <a:pt x="69" y="59"/>
                  <a:pt x="73" y="59"/>
                </a:cubicBezTo>
                <a:cubicBezTo>
                  <a:pt x="76" y="58"/>
                  <a:pt x="79" y="57"/>
                  <a:pt x="82" y="56"/>
                </a:cubicBezTo>
                <a:cubicBezTo>
                  <a:pt x="78" y="69"/>
                  <a:pt x="66" y="78"/>
                  <a:pt x="52" y="78"/>
                </a:cubicBezTo>
                <a:cubicBezTo>
                  <a:pt x="34" y="78"/>
                  <a:pt x="20" y="64"/>
                  <a:pt x="20" y="46"/>
                </a:cubicBezTo>
                <a:cubicBezTo>
                  <a:pt x="20" y="29"/>
                  <a:pt x="34" y="14"/>
                  <a:pt x="52" y="14"/>
                </a:cubicBezTo>
                <a:close/>
                <a:moveTo>
                  <a:pt x="52" y="0"/>
                </a:moveTo>
                <a:cubicBezTo>
                  <a:pt x="39" y="0"/>
                  <a:pt x="28" y="5"/>
                  <a:pt x="20" y="14"/>
                </a:cubicBezTo>
                <a:cubicBezTo>
                  <a:pt x="14" y="19"/>
                  <a:pt x="10" y="26"/>
                  <a:pt x="8" y="33"/>
                </a:cubicBezTo>
                <a:cubicBezTo>
                  <a:pt x="6" y="33"/>
                  <a:pt x="6" y="33"/>
                  <a:pt x="6" y="33"/>
                </a:cubicBezTo>
                <a:cubicBezTo>
                  <a:pt x="3" y="33"/>
                  <a:pt x="0" y="36"/>
                  <a:pt x="0" y="40"/>
                </a:cubicBezTo>
                <a:cubicBezTo>
                  <a:pt x="0" y="51"/>
                  <a:pt x="0" y="51"/>
                  <a:pt x="0" y="51"/>
                </a:cubicBezTo>
                <a:cubicBezTo>
                  <a:pt x="0" y="54"/>
                  <a:pt x="3" y="57"/>
                  <a:pt x="6" y="57"/>
                </a:cubicBezTo>
                <a:cubicBezTo>
                  <a:pt x="15" y="57"/>
                  <a:pt x="15" y="57"/>
                  <a:pt x="15" y="57"/>
                </a:cubicBezTo>
                <a:cubicBezTo>
                  <a:pt x="15" y="34"/>
                  <a:pt x="15" y="34"/>
                  <a:pt x="15" y="34"/>
                </a:cubicBezTo>
                <a:cubicBezTo>
                  <a:pt x="17" y="28"/>
                  <a:pt x="20" y="23"/>
                  <a:pt x="25" y="19"/>
                </a:cubicBezTo>
                <a:cubicBezTo>
                  <a:pt x="32" y="12"/>
                  <a:pt x="41" y="7"/>
                  <a:pt x="52" y="7"/>
                </a:cubicBezTo>
                <a:cubicBezTo>
                  <a:pt x="63" y="7"/>
                  <a:pt x="73" y="12"/>
                  <a:pt x="80" y="19"/>
                </a:cubicBezTo>
                <a:cubicBezTo>
                  <a:pt x="84" y="23"/>
                  <a:pt x="87" y="28"/>
                  <a:pt x="89" y="33"/>
                </a:cubicBezTo>
                <a:cubicBezTo>
                  <a:pt x="89" y="57"/>
                  <a:pt x="89" y="57"/>
                  <a:pt x="89" y="57"/>
                </a:cubicBezTo>
                <a:cubicBezTo>
                  <a:pt x="98" y="57"/>
                  <a:pt x="98" y="57"/>
                  <a:pt x="98" y="57"/>
                </a:cubicBezTo>
                <a:cubicBezTo>
                  <a:pt x="102" y="57"/>
                  <a:pt x="105" y="54"/>
                  <a:pt x="105" y="51"/>
                </a:cubicBezTo>
                <a:cubicBezTo>
                  <a:pt x="105" y="40"/>
                  <a:pt x="105" y="40"/>
                  <a:pt x="105" y="40"/>
                </a:cubicBezTo>
                <a:cubicBezTo>
                  <a:pt x="105" y="36"/>
                  <a:pt x="102" y="33"/>
                  <a:pt x="98" y="33"/>
                </a:cubicBezTo>
                <a:cubicBezTo>
                  <a:pt x="96" y="33"/>
                  <a:pt x="96" y="33"/>
                  <a:pt x="96" y="33"/>
                </a:cubicBezTo>
                <a:cubicBezTo>
                  <a:pt x="94" y="26"/>
                  <a:pt x="90" y="19"/>
                  <a:pt x="85" y="14"/>
                </a:cubicBezTo>
                <a:cubicBezTo>
                  <a:pt x="76" y="5"/>
                  <a:pt x="65" y="0"/>
                  <a:pt x="52" y="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72" name="Freeform 44"/>
          <p:cNvSpPr>
            <a:spLocks noEditPoints="1"/>
          </p:cNvSpPr>
          <p:nvPr/>
        </p:nvSpPr>
        <p:spPr bwMode="auto">
          <a:xfrm>
            <a:off x="10123488" y="5791200"/>
            <a:ext cx="481012" cy="419100"/>
          </a:xfrm>
          <a:custGeom>
            <a:gdLst>
              <a:gd fmla="*/ 2147483646 w 96" name="T0"/>
              <a:gd fmla="*/ 2147483646 h 102" name="T1"/>
              <a:gd fmla="*/ 2147483646 w 96" name="T2"/>
              <a:gd fmla="*/ 2147483646 h 102" name="T3"/>
              <a:gd fmla="*/ 2147483646 w 96" name="T4"/>
              <a:gd fmla="*/ 2147483646 h 102" name="T5"/>
              <a:gd fmla="*/ 2147483646 w 96" name="T6"/>
              <a:gd fmla="*/ 0 h 102" name="T7"/>
              <a:gd fmla="*/ 2147483646 w 96" name="T8"/>
              <a:gd fmla="*/ 2147483646 h 102" name="T9"/>
              <a:gd fmla="*/ 2147483646 w 96" name="T10"/>
              <a:gd fmla="*/ 2147483646 h 102" name="T11"/>
              <a:gd fmla="*/ 2147483646 w 96" name="T12"/>
              <a:gd fmla="*/ 2147483646 h 102" name="T13"/>
              <a:gd fmla="*/ 2147483646 w 96" name="T14"/>
              <a:gd fmla="*/ 2147483646 h 102" name="T15"/>
              <a:gd fmla="*/ 2147483646 w 96" name="T16"/>
              <a:gd fmla="*/ 2147483646 h 102" name="T17"/>
              <a:gd fmla="*/ 2147483646 w 96" name="T18"/>
              <a:gd fmla="*/ 2147483646 h 102" name="T19"/>
              <a:gd fmla="*/ 2147483646 w 96" name="T20"/>
              <a:gd fmla="*/ 2147483646 h 102" name="T21"/>
              <a:gd fmla="*/ 2147483646 w 96" name="T22"/>
              <a:gd fmla="*/ 2147483646 h 102" name="T23"/>
              <a:gd fmla="*/ 2147483646 w 96" name="T24"/>
              <a:gd fmla="*/ 0 h 102" name="T25"/>
              <a:gd fmla="*/ 2147483646 w 96" name="T26"/>
              <a:gd fmla="*/ 2147483646 h 102" name="T27"/>
              <a:gd fmla="*/ 2147483646 w 96" name="T28"/>
              <a:gd fmla="*/ 2147483646 h 102" name="T29"/>
              <a:gd fmla="*/ 2147483646 w 96" name="T30"/>
              <a:gd fmla="*/ 2147483646 h 102" name="T31"/>
              <a:gd fmla="*/ 2147483646 w 96" name="T32"/>
              <a:gd fmla="*/ 2147483646 h 102" name="T33"/>
              <a:gd fmla="*/ 2147483646 w 96" name="T34"/>
              <a:gd fmla="*/ 2147483646 h 102" name="T35"/>
              <a:gd fmla="*/ 2147483646 w 96" name="T36"/>
              <a:gd fmla="*/ 2147483646 h 102" name="T37"/>
              <a:gd fmla="*/ 2147483646 w 96" name="T38"/>
              <a:gd fmla="*/ 2147483646 h 102" name="T39"/>
              <a:gd fmla="*/ 2147483646 w 96" name="T40"/>
              <a:gd fmla="*/ 2147483646 h 102" name="T41"/>
              <a:gd fmla="*/ 2147483646 w 96" name="T42"/>
              <a:gd fmla="*/ 2147483646 h 102" name="T43"/>
              <a:gd fmla="*/ 2147483646 w 96" name="T44"/>
              <a:gd fmla="*/ 2147483646 h 102" name="T45"/>
              <a:gd fmla="*/ 2147483646 w 96" name="T46"/>
              <a:gd fmla="*/ 2147483646 h 102" name="T47"/>
              <a:gd fmla="*/ 2147483646 w 96" name="T48"/>
              <a:gd fmla="*/ 2147483646 h 102" name="T49"/>
              <a:gd fmla="*/ 2147483646 w 96" name="T50"/>
              <a:gd fmla="*/ 2147483646 h 102" name="T51"/>
              <a:gd fmla="*/ 2147483646 w 96" name="T52"/>
              <a:gd fmla="*/ 2147483646 h 102" name="T53"/>
              <a:gd fmla="*/ 2147483646 w 96" name="T54"/>
              <a:gd fmla="*/ 2147483646 h 102" name="T55"/>
              <a:gd fmla="*/ 2147483646 w 96" name="T56"/>
              <a:gd fmla="*/ 2147483646 h 102" name="T57"/>
              <a:gd fmla="*/ 2147483646 w 96" name="T58"/>
              <a:gd fmla="*/ 2147483646 h 102" name="T59"/>
              <a:gd fmla="*/ 2147483646 w 96" name="T60"/>
              <a:gd fmla="*/ 2147483646 h 102" name="T61"/>
              <a:gd fmla="*/ 2147483646 w 96" name="T62"/>
              <a:gd fmla="*/ 2147483646 h 102" name="T63"/>
              <a:gd fmla="*/ 2147483646 w 96" name="T64"/>
              <a:gd fmla="*/ 2147483646 h 102" name="T65"/>
              <a:gd fmla="*/ 2147483646 w 96" name="T66"/>
              <a:gd fmla="*/ 2147483646 h 102" name="T67"/>
              <a:gd fmla="*/ 2147483646 w 96" name="T68"/>
              <a:gd fmla="*/ 2147483646 h 102" name="T69"/>
              <a:gd fmla="*/ 2147483646 w 96" name="T70"/>
              <a:gd fmla="*/ 2147483646 h 102" name="T71"/>
              <a:gd fmla="*/ 2147483646 w 96" name="T72"/>
              <a:gd fmla="*/ 2147483646 h 102" name="T73"/>
              <a:gd fmla="*/ 2147483646 w 96" name="T74"/>
              <a:gd fmla="*/ 2147483646 h 102" name="T75"/>
              <a:gd fmla="*/ 2147483646 w 96" name="T76"/>
              <a:gd fmla="*/ 2147483646 h 102" name="T77"/>
              <a:gd fmla="*/ 2147483646 w 96" name="T78"/>
              <a:gd fmla="*/ 2147483646 h 102" name="T79"/>
              <a:gd fmla="*/ 2147483646 w 96" name="T80"/>
              <a:gd fmla="*/ 2147483646 h 102" name="T81"/>
              <a:gd fmla="*/ 2147483646 w 96" name="T82"/>
              <a:gd fmla="*/ 2147483646 h 102" name="T83"/>
              <a:gd fmla="*/ 2147483646 w 96" name="T84"/>
              <a:gd fmla="*/ 2147483646 h 102" name="T85"/>
              <a:gd fmla="*/ 2147483646 w 96" name="T86"/>
              <a:gd fmla="*/ 2147483646 h 102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w 96" name="T132"/>
              <a:gd fmla="*/ 0 h 102" name="T133"/>
              <a:gd fmla="*/ 96 w 96" name="T134"/>
              <a:gd fmla="*/ 102 h 102" name="T135"/>
            </a:gdLst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b="T135" l="T132" r="T134" t="T133"/>
            <a:pathLst>
              <a:path h="102" w="96">
                <a:moveTo>
                  <a:pt x="16" y="17"/>
                </a:moveTo>
                <a:cubicBezTo>
                  <a:pt x="11" y="17"/>
                  <a:pt x="6" y="21"/>
                  <a:pt x="6" y="27"/>
                </a:cubicBezTo>
                <a:cubicBezTo>
                  <a:pt x="6" y="32"/>
                  <a:pt x="11" y="36"/>
                  <a:pt x="16" y="36"/>
                </a:cubicBezTo>
                <a:cubicBezTo>
                  <a:pt x="21" y="36"/>
                  <a:pt x="26" y="32"/>
                  <a:pt x="26" y="27"/>
                </a:cubicBezTo>
                <a:cubicBezTo>
                  <a:pt x="26" y="21"/>
                  <a:pt x="21" y="17"/>
                  <a:pt x="16" y="17"/>
                </a:cubicBezTo>
                <a:close/>
                <a:moveTo>
                  <a:pt x="82" y="10"/>
                </a:moveTo>
                <a:cubicBezTo>
                  <a:pt x="82" y="7"/>
                  <a:pt x="82" y="7"/>
                  <a:pt x="82" y="7"/>
                </a:cubicBezTo>
                <a:cubicBezTo>
                  <a:pt x="91" y="0"/>
                  <a:pt x="91" y="0"/>
                  <a:pt x="91" y="0"/>
                </a:cubicBezTo>
                <a:cubicBezTo>
                  <a:pt x="93" y="5"/>
                  <a:pt x="93" y="5"/>
                  <a:pt x="93" y="5"/>
                </a:cubicBezTo>
                <a:cubicBezTo>
                  <a:pt x="82" y="10"/>
                  <a:pt x="82" y="10"/>
                  <a:pt x="82" y="10"/>
                </a:cubicBezTo>
                <a:close/>
                <a:moveTo>
                  <a:pt x="84" y="24"/>
                </a:moveTo>
                <a:cubicBezTo>
                  <a:pt x="84" y="21"/>
                  <a:pt x="84" y="21"/>
                  <a:pt x="84" y="21"/>
                </a:cubicBezTo>
                <a:cubicBezTo>
                  <a:pt x="96" y="18"/>
                  <a:pt x="96" y="18"/>
                  <a:pt x="96" y="18"/>
                </a:cubicBezTo>
                <a:cubicBezTo>
                  <a:pt x="96" y="24"/>
                  <a:pt x="96" y="24"/>
                  <a:pt x="96" y="24"/>
                </a:cubicBezTo>
                <a:cubicBezTo>
                  <a:pt x="84" y="24"/>
                  <a:pt x="84" y="24"/>
                  <a:pt x="84" y="24"/>
                </a:cubicBezTo>
                <a:close/>
                <a:moveTo>
                  <a:pt x="80" y="39"/>
                </a:moveTo>
                <a:cubicBezTo>
                  <a:pt x="81" y="37"/>
                  <a:pt x="81" y="37"/>
                  <a:pt x="81" y="37"/>
                </a:cubicBezTo>
                <a:cubicBezTo>
                  <a:pt x="93" y="39"/>
                  <a:pt x="93" y="39"/>
                  <a:pt x="93" y="39"/>
                </a:cubicBezTo>
                <a:cubicBezTo>
                  <a:pt x="91" y="44"/>
                  <a:pt x="91" y="44"/>
                  <a:pt x="91" y="44"/>
                </a:cubicBezTo>
                <a:cubicBezTo>
                  <a:pt x="80" y="39"/>
                  <a:pt x="80" y="39"/>
                  <a:pt x="80" y="39"/>
                </a:cubicBezTo>
                <a:close/>
                <a:moveTo>
                  <a:pt x="39" y="39"/>
                </a:moveTo>
                <a:cubicBezTo>
                  <a:pt x="39" y="43"/>
                  <a:pt x="39" y="43"/>
                  <a:pt x="39" y="43"/>
                </a:cubicBezTo>
                <a:cubicBezTo>
                  <a:pt x="45" y="45"/>
                  <a:pt x="45" y="45"/>
                  <a:pt x="45" y="45"/>
                </a:cubicBezTo>
                <a:cubicBezTo>
                  <a:pt x="45" y="40"/>
                  <a:pt x="45" y="40"/>
                  <a:pt x="45" y="40"/>
                </a:cubicBezTo>
                <a:cubicBezTo>
                  <a:pt x="39" y="39"/>
                  <a:pt x="39" y="39"/>
                  <a:pt x="39" y="39"/>
                </a:cubicBezTo>
                <a:close/>
                <a:moveTo>
                  <a:pt x="64" y="0"/>
                </a:moveTo>
                <a:cubicBezTo>
                  <a:pt x="69" y="0"/>
                  <a:pt x="73" y="3"/>
                  <a:pt x="77" y="7"/>
                </a:cubicBezTo>
                <a:cubicBezTo>
                  <a:pt x="80" y="11"/>
                  <a:pt x="81" y="16"/>
                  <a:pt x="81" y="22"/>
                </a:cubicBezTo>
                <a:cubicBezTo>
                  <a:pt x="81" y="28"/>
                  <a:pt x="80" y="34"/>
                  <a:pt x="77" y="38"/>
                </a:cubicBezTo>
                <a:cubicBezTo>
                  <a:pt x="74" y="42"/>
                  <a:pt x="70" y="44"/>
                  <a:pt x="66" y="45"/>
                </a:cubicBezTo>
                <a:cubicBezTo>
                  <a:pt x="66" y="45"/>
                  <a:pt x="66" y="45"/>
                  <a:pt x="66" y="45"/>
                </a:cubicBezTo>
                <a:cubicBezTo>
                  <a:pt x="66" y="45"/>
                  <a:pt x="66" y="45"/>
                  <a:pt x="66" y="45"/>
                </a:cubicBezTo>
                <a:cubicBezTo>
                  <a:pt x="65" y="45"/>
                  <a:pt x="65" y="45"/>
                  <a:pt x="64" y="45"/>
                </a:cubicBezTo>
                <a:cubicBezTo>
                  <a:pt x="61" y="45"/>
                  <a:pt x="59" y="44"/>
                  <a:pt x="56" y="43"/>
                </a:cubicBezTo>
                <a:cubicBezTo>
                  <a:pt x="50" y="41"/>
                  <a:pt x="50" y="41"/>
                  <a:pt x="50" y="41"/>
                </a:cubicBezTo>
                <a:cubicBezTo>
                  <a:pt x="50" y="48"/>
                  <a:pt x="50" y="48"/>
                  <a:pt x="50" y="48"/>
                </a:cubicBezTo>
                <a:cubicBezTo>
                  <a:pt x="47" y="50"/>
                  <a:pt x="47" y="50"/>
                  <a:pt x="47" y="50"/>
                </a:cubicBezTo>
                <a:cubicBezTo>
                  <a:pt x="42" y="48"/>
                  <a:pt x="42" y="48"/>
                  <a:pt x="42" y="48"/>
                </a:cubicBezTo>
                <a:cubicBezTo>
                  <a:pt x="33" y="54"/>
                  <a:pt x="33" y="54"/>
                  <a:pt x="33" y="54"/>
                </a:cubicBezTo>
                <a:cubicBezTo>
                  <a:pt x="26" y="52"/>
                  <a:pt x="26" y="52"/>
                  <a:pt x="26" y="52"/>
                </a:cubicBezTo>
                <a:cubicBezTo>
                  <a:pt x="27" y="68"/>
                  <a:pt x="27" y="68"/>
                  <a:pt x="27" y="68"/>
                </a:cubicBezTo>
                <a:cubicBezTo>
                  <a:pt x="28" y="102"/>
                  <a:pt x="28" y="102"/>
                  <a:pt x="28" y="102"/>
                </a:cubicBezTo>
                <a:cubicBezTo>
                  <a:pt x="20" y="102"/>
                  <a:pt x="20" y="102"/>
                  <a:pt x="20" y="102"/>
                </a:cubicBezTo>
                <a:cubicBezTo>
                  <a:pt x="18" y="74"/>
                  <a:pt x="18" y="74"/>
                  <a:pt x="18" y="74"/>
                </a:cubicBezTo>
                <a:cubicBezTo>
                  <a:pt x="14" y="74"/>
                  <a:pt x="14" y="74"/>
                  <a:pt x="14" y="74"/>
                </a:cubicBezTo>
                <a:cubicBezTo>
                  <a:pt x="13" y="102"/>
                  <a:pt x="13" y="102"/>
                  <a:pt x="13" y="102"/>
                </a:cubicBezTo>
                <a:cubicBezTo>
                  <a:pt x="4" y="102"/>
                  <a:pt x="4" y="102"/>
                  <a:pt x="4" y="102"/>
                </a:cubicBezTo>
                <a:cubicBezTo>
                  <a:pt x="6" y="68"/>
                  <a:pt x="6" y="68"/>
                  <a:pt x="6" y="68"/>
                </a:cubicBezTo>
                <a:cubicBezTo>
                  <a:pt x="0" y="64"/>
                  <a:pt x="0" y="64"/>
                  <a:pt x="0" y="64"/>
                </a:cubicBezTo>
                <a:cubicBezTo>
                  <a:pt x="4" y="39"/>
                  <a:pt x="4" y="39"/>
                  <a:pt x="4" y="39"/>
                </a:cubicBezTo>
                <a:cubicBezTo>
                  <a:pt x="14" y="39"/>
                  <a:pt x="14" y="39"/>
                  <a:pt x="14" y="39"/>
                </a:cubicBezTo>
                <a:cubicBezTo>
                  <a:pt x="14" y="40"/>
                  <a:pt x="14" y="40"/>
                  <a:pt x="14" y="40"/>
                </a:cubicBezTo>
                <a:cubicBezTo>
                  <a:pt x="15" y="42"/>
                  <a:pt x="15" y="42"/>
                  <a:pt x="15" y="42"/>
                </a:cubicBezTo>
                <a:cubicBezTo>
                  <a:pt x="12" y="58"/>
                  <a:pt x="12" y="58"/>
                  <a:pt x="12" y="58"/>
                </a:cubicBezTo>
                <a:cubicBezTo>
                  <a:pt x="16" y="61"/>
                  <a:pt x="16" y="61"/>
                  <a:pt x="16" y="61"/>
                </a:cubicBezTo>
                <a:cubicBezTo>
                  <a:pt x="16" y="61"/>
                  <a:pt x="16" y="61"/>
                  <a:pt x="16" y="61"/>
                </a:cubicBezTo>
                <a:cubicBezTo>
                  <a:pt x="16" y="61"/>
                  <a:pt x="16" y="61"/>
                  <a:pt x="16" y="61"/>
                </a:cubicBezTo>
                <a:cubicBezTo>
                  <a:pt x="16" y="61"/>
                  <a:pt x="16" y="61"/>
                  <a:pt x="16" y="61"/>
                </a:cubicBezTo>
                <a:cubicBezTo>
                  <a:pt x="16" y="61"/>
                  <a:pt x="16" y="61"/>
                  <a:pt x="16" y="61"/>
                </a:cubicBezTo>
                <a:cubicBezTo>
                  <a:pt x="20" y="58"/>
                  <a:pt x="20" y="58"/>
                  <a:pt x="20" y="58"/>
                </a:cubicBezTo>
                <a:cubicBezTo>
                  <a:pt x="17" y="42"/>
                  <a:pt x="17" y="42"/>
                  <a:pt x="17" y="42"/>
                </a:cubicBezTo>
                <a:cubicBezTo>
                  <a:pt x="18" y="40"/>
                  <a:pt x="18" y="40"/>
                  <a:pt x="18" y="40"/>
                </a:cubicBezTo>
                <a:cubicBezTo>
                  <a:pt x="18" y="39"/>
                  <a:pt x="18" y="39"/>
                  <a:pt x="18" y="39"/>
                </a:cubicBezTo>
                <a:cubicBezTo>
                  <a:pt x="24" y="39"/>
                  <a:pt x="24" y="39"/>
                  <a:pt x="24" y="39"/>
                </a:cubicBezTo>
                <a:cubicBezTo>
                  <a:pt x="32" y="46"/>
                  <a:pt x="32" y="46"/>
                  <a:pt x="32" y="46"/>
                </a:cubicBezTo>
                <a:cubicBezTo>
                  <a:pt x="35" y="45"/>
                  <a:pt x="35" y="45"/>
                  <a:pt x="35" y="45"/>
                </a:cubicBezTo>
                <a:cubicBezTo>
                  <a:pt x="35" y="44"/>
                  <a:pt x="35" y="44"/>
                  <a:pt x="35" y="44"/>
                </a:cubicBezTo>
                <a:cubicBezTo>
                  <a:pt x="35" y="38"/>
                  <a:pt x="35" y="38"/>
                  <a:pt x="35" y="38"/>
                </a:cubicBezTo>
                <a:cubicBezTo>
                  <a:pt x="28" y="36"/>
                  <a:pt x="28" y="36"/>
                  <a:pt x="28" y="36"/>
                </a:cubicBezTo>
                <a:cubicBezTo>
                  <a:pt x="25" y="35"/>
                  <a:pt x="24" y="32"/>
                  <a:pt x="28" y="29"/>
                </a:cubicBezTo>
                <a:cubicBezTo>
                  <a:pt x="37" y="20"/>
                  <a:pt x="43" y="15"/>
                  <a:pt x="52" y="6"/>
                </a:cubicBezTo>
                <a:cubicBezTo>
                  <a:pt x="52" y="6"/>
                  <a:pt x="52" y="6"/>
                  <a:pt x="52" y="6"/>
                </a:cubicBezTo>
                <a:cubicBezTo>
                  <a:pt x="55" y="2"/>
                  <a:pt x="59" y="0"/>
                  <a:pt x="64" y="0"/>
                </a:cubicBezTo>
                <a:close/>
                <a:moveTo>
                  <a:pt x="72" y="11"/>
                </a:moveTo>
                <a:cubicBezTo>
                  <a:pt x="70" y="8"/>
                  <a:pt x="67" y="6"/>
                  <a:pt x="64" y="6"/>
                </a:cubicBezTo>
                <a:cubicBezTo>
                  <a:pt x="61" y="6"/>
                  <a:pt x="58" y="8"/>
                  <a:pt x="56" y="11"/>
                </a:cubicBezTo>
                <a:cubicBezTo>
                  <a:pt x="56" y="11"/>
                  <a:pt x="56" y="11"/>
                  <a:pt x="56" y="11"/>
                </a:cubicBezTo>
                <a:cubicBezTo>
                  <a:pt x="71" y="16"/>
                  <a:pt x="71" y="16"/>
                  <a:pt x="71" y="16"/>
                </a:cubicBezTo>
                <a:cubicBezTo>
                  <a:pt x="72" y="19"/>
                  <a:pt x="73" y="24"/>
                  <a:pt x="71" y="29"/>
                </a:cubicBezTo>
                <a:cubicBezTo>
                  <a:pt x="58" y="36"/>
                  <a:pt x="58" y="36"/>
                  <a:pt x="58" y="36"/>
                </a:cubicBezTo>
                <a:cubicBezTo>
                  <a:pt x="60" y="38"/>
                  <a:pt x="62" y="39"/>
                  <a:pt x="64" y="39"/>
                </a:cubicBezTo>
                <a:cubicBezTo>
                  <a:pt x="67" y="39"/>
                  <a:pt x="70" y="37"/>
                  <a:pt x="72" y="34"/>
                </a:cubicBezTo>
                <a:cubicBezTo>
                  <a:pt x="74" y="31"/>
                  <a:pt x="75" y="27"/>
                  <a:pt x="75" y="22"/>
                </a:cubicBezTo>
                <a:cubicBezTo>
                  <a:pt x="75" y="18"/>
                  <a:pt x="74" y="14"/>
                  <a:pt x="72" y="11"/>
                </a:cubicBezTo>
                <a:close/>
                <a:moveTo>
                  <a:pt x="56" y="16"/>
                </a:moveTo>
                <a:cubicBezTo>
                  <a:pt x="55" y="18"/>
                  <a:pt x="55" y="19"/>
                  <a:pt x="55" y="21"/>
                </a:cubicBezTo>
                <a:cubicBezTo>
                  <a:pt x="66" y="20"/>
                  <a:pt x="66" y="20"/>
                  <a:pt x="66" y="20"/>
                </a:cubicBezTo>
                <a:cubicBezTo>
                  <a:pt x="66" y="19"/>
                  <a:pt x="66" y="19"/>
                  <a:pt x="66" y="19"/>
                </a:cubicBezTo>
                <a:cubicBezTo>
                  <a:pt x="62" y="18"/>
                  <a:pt x="59" y="17"/>
                  <a:pt x="56" y="16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73" name="Freeform 46"/>
          <p:cNvSpPr>
            <a:spLocks noEditPoints="1"/>
          </p:cNvSpPr>
          <p:nvPr/>
        </p:nvSpPr>
        <p:spPr bwMode="auto">
          <a:xfrm>
            <a:off x="9169400" y="5811838"/>
            <a:ext cx="484188" cy="374650"/>
          </a:xfrm>
          <a:custGeom>
            <a:gdLst>
              <a:gd fmla="*/ 2147483646 w 97" name="T0"/>
              <a:gd fmla="*/ 2147483646 h 91" name="T1"/>
              <a:gd fmla="*/ 2147483646 w 97" name="T2"/>
              <a:gd fmla="*/ 2147483646 h 91" name="T3"/>
              <a:gd fmla="*/ 2147483646 w 97" name="T4"/>
              <a:gd fmla="*/ 2147483646 h 91" name="T5"/>
              <a:gd fmla="*/ 2147483646 w 97" name="T6"/>
              <a:gd fmla="*/ 2147483646 h 91" name="T7"/>
              <a:gd fmla="*/ 2147483646 w 97" name="T8"/>
              <a:gd fmla="*/ 2147483646 h 91" name="T9"/>
              <a:gd fmla="*/ 2147483646 w 97" name="T10"/>
              <a:gd fmla="*/ 2147483646 h 91" name="T11"/>
              <a:gd fmla="*/ 2147483646 w 97" name="T12"/>
              <a:gd fmla="*/ 2147483646 h 91" name="T13"/>
              <a:gd fmla="*/ 2147483646 w 97" name="T14"/>
              <a:gd fmla="*/ 2147483646 h 91" name="T15"/>
              <a:gd fmla="*/ 2147483646 w 97" name="T16"/>
              <a:gd fmla="*/ 2147483646 h 91" name="T17"/>
              <a:gd fmla="*/ 2147483646 w 97" name="T18"/>
              <a:gd fmla="*/ 2147483646 h 91" name="T19"/>
              <a:gd fmla="*/ 2147483646 w 97" name="T20"/>
              <a:gd fmla="*/ 2147483646 h 91" name="T21"/>
              <a:gd fmla="*/ 2147483646 w 97" name="T22"/>
              <a:gd fmla="*/ 2147483646 h 91" name="T23"/>
              <a:gd fmla="*/ 2147483646 w 97" name="T24"/>
              <a:gd fmla="*/ 2147483646 h 91" name="T25"/>
              <a:gd fmla="*/ 2147483646 w 97" name="T26"/>
              <a:gd fmla="*/ 2147483646 h 91" name="T27"/>
              <a:gd fmla="*/ 2147483646 w 97" name="T28"/>
              <a:gd fmla="*/ 2147483646 h 91" name="T29"/>
              <a:gd fmla="*/ 2147483646 w 97" name="T30"/>
              <a:gd fmla="*/ 2147483646 h 91" name="T31"/>
              <a:gd fmla="*/ 2147483646 w 97" name="T32"/>
              <a:gd fmla="*/ 2147483646 h 91" name="T33"/>
              <a:gd fmla="*/ 2147483646 w 97" name="T34"/>
              <a:gd fmla="*/ 2147483646 h 91" name="T35"/>
              <a:gd fmla="*/ 2147483646 w 97" name="T36"/>
              <a:gd fmla="*/ 2147483646 h 91" name="T37"/>
              <a:gd fmla="*/ 2147483646 w 97" name="T38"/>
              <a:gd fmla="*/ 2147483646 h 91" name="T39"/>
              <a:gd fmla="*/ 2147483646 w 97" name="T40"/>
              <a:gd fmla="*/ 2147483646 h 91" name="T41"/>
              <a:gd fmla="*/ 2147483646 w 97" name="T42"/>
              <a:gd fmla="*/ 2147483646 h 91" name="T43"/>
              <a:gd fmla="*/ 2147483646 w 97" name="T44"/>
              <a:gd fmla="*/ 2147483646 h 91" name="T45"/>
              <a:gd fmla="*/ 2147483646 w 97" name="T46"/>
              <a:gd fmla="*/ 2147483646 h 91" name="T47"/>
              <a:gd fmla="*/ 2147483646 w 97" name="T48"/>
              <a:gd fmla="*/ 2147483646 h 91" name="T49"/>
              <a:gd fmla="*/ 2147483646 w 97" name="T50"/>
              <a:gd fmla="*/ 2147483646 h 91" name="T51"/>
              <a:gd fmla="*/ 2147483646 w 97" name="T52"/>
              <a:gd fmla="*/ 2147483646 h 91" name="T53"/>
              <a:gd fmla="*/ 2147483646 w 97" name="T54"/>
              <a:gd fmla="*/ 2147483646 h 91" name="T55"/>
              <a:gd fmla="*/ 2147483646 w 97" name="T56"/>
              <a:gd fmla="*/ 2147483646 h 91" name="T57"/>
              <a:gd fmla="*/ 2147483646 w 97" name="T58"/>
              <a:gd fmla="*/ 2147483646 h 91" name="T59"/>
              <a:gd fmla="*/ 2147483646 w 97" name="T60"/>
              <a:gd fmla="*/ 2147483646 h 91" name="T61"/>
              <a:gd fmla="*/ 2147483646 w 97" name="T62"/>
              <a:gd fmla="*/ 2147483646 h 91" name="T63"/>
              <a:gd fmla="*/ 2147483646 w 97" name="T64"/>
              <a:gd fmla="*/ 2147483646 h 91" name="T65"/>
              <a:gd fmla="*/ 2147483646 w 97" name="T66"/>
              <a:gd fmla="*/ 2147483646 h 91" name="T67"/>
              <a:gd fmla="*/ 2147483646 w 97" name="T68"/>
              <a:gd fmla="*/ 2147483646 h 91" name="T69"/>
              <a:gd fmla="*/ 2147483646 w 97" name="T70"/>
              <a:gd fmla="*/ 2147483646 h 91" name="T71"/>
              <a:gd fmla="*/ 2147483646 w 97" name="T72"/>
              <a:gd fmla="*/ 2147483646 h 91" name="T73"/>
              <a:gd fmla="*/ 0 w 97" name="T74"/>
              <a:gd fmla="*/ 2147483646 h 91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w 97" name="T114"/>
              <a:gd fmla="*/ 0 h 91" name="T115"/>
              <a:gd fmla="*/ 97 w 97" name="T116"/>
              <a:gd fmla="*/ 91 h 91" name="T117"/>
            </a:gdLst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b="T117" l="T114" r="T116" t="T115"/>
            <a:pathLst>
              <a:path h="91" w="97">
                <a:moveTo>
                  <a:pt x="18" y="0"/>
                </a:moveTo>
                <a:cubicBezTo>
                  <a:pt x="12" y="0"/>
                  <a:pt x="8" y="4"/>
                  <a:pt x="8" y="10"/>
                </a:cubicBezTo>
                <a:cubicBezTo>
                  <a:pt x="8" y="16"/>
                  <a:pt x="12" y="20"/>
                  <a:pt x="18" y="20"/>
                </a:cubicBezTo>
                <a:cubicBezTo>
                  <a:pt x="24" y="20"/>
                  <a:pt x="28" y="16"/>
                  <a:pt x="28" y="10"/>
                </a:cubicBezTo>
                <a:cubicBezTo>
                  <a:pt x="28" y="4"/>
                  <a:pt x="24" y="0"/>
                  <a:pt x="18" y="0"/>
                </a:cubicBezTo>
                <a:close/>
                <a:moveTo>
                  <a:pt x="41" y="45"/>
                </a:moveTo>
                <a:cubicBezTo>
                  <a:pt x="50" y="42"/>
                  <a:pt x="50" y="42"/>
                  <a:pt x="50" y="42"/>
                </a:cubicBezTo>
                <a:cubicBezTo>
                  <a:pt x="51" y="41"/>
                  <a:pt x="51" y="41"/>
                  <a:pt x="51" y="41"/>
                </a:cubicBezTo>
                <a:cubicBezTo>
                  <a:pt x="52" y="42"/>
                  <a:pt x="52" y="42"/>
                  <a:pt x="52" y="42"/>
                </a:cubicBezTo>
                <a:cubicBezTo>
                  <a:pt x="59" y="46"/>
                  <a:pt x="59" y="46"/>
                  <a:pt x="59" y="46"/>
                </a:cubicBezTo>
                <a:cubicBezTo>
                  <a:pt x="65" y="29"/>
                  <a:pt x="65" y="29"/>
                  <a:pt x="65" y="29"/>
                </a:cubicBezTo>
                <a:cubicBezTo>
                  <a:pt x="66" y="27"/>
                  <a:pt x="66" y="27"/>
                  <a:pt x="66" y="27"/>
                </a:cubicBezTo>
                <a:cubicBezTo>
                  <a:pt x="67" y="29"/>
                  <a:pt x="67" y="29"/>
                  <a:pt x="67" y="29"/>
                </a:cubicBezTo>
                <a:cubicBezTo>
                  <a:pt x="73" y="34"/>
                  <a:pt x="73" y="34"/>
                  <a:pt x="73" y="34"/>
                </a:cubicBezTo>
                <a:cubicBezTo>
                  <a:pt x="81" y="21"/>
                  <a:pt x="81" y="21"/>
                  <a:pt x="81" y="21"/>
                </a:cubicBezTo>
                <a:cubicBezTo>
                  <a:pt x="83" y="23"/>
                  <a:pt x="83" y="23"/>
                  <a:pt x="83" y="23"/>
                </a:cubicBezTo>
                <a:cubicBezTo>
                  <a:pt x="75" y="38"/>
                  <a:pt x="75" y="38"/>
                  <a:pt x="75" y="38"/>
                </a:cubicBezTo>
                <a:cubicBezTo>
                  <a:pt x="73" y="40"/>
                  <a:pt x="73" y="40"/>
                  <a:pt x="73" y="40"/>
                </a:cubicBezTo>
                <a:cubicBezTo>
                  <a:pt x="72" y="38"/>
                  <a:pt x="72" y="38"/>
                  <a:pt x="72" y="38"/>
                </a:cubicBezTo>
                <a:cubicBezTo>
                  <a:pt x="67" y="33"/>
                  <a:pt x="67" y="33"/>
                  <a:pt x="67" y="33"/>
                </a:cubicBezTo>
                <a:cubicBezTo>
                  <a:pt x="61" y="49"/>
                  <a:pt x="61" y="49"/>
                  <a:pt x="61" y="49"/>
                </a:cubicBezTo>
                <a:cubicBezTo>
                  <a:pt x="61" y="51"/>
                  <a:pt x="61" y="51"/>
                  <a:pt x="61" y="51"/>
                </a:cubicBezTo>
                <a:cubicBezTo>
                  <a:pt x="59" y="50"/>
                  <a:pt x="59" y="50"/>
                  <a:pt x="59" y="50"/>
                </a:cubicBezTo>
                <a:cubicBezTo>
                  <a:pt x="51" y="45"/>
                  <a:pt x="51" y="45"/>
                  <a:pt x="51" y="45"/>
                </a:cubicBezTo>
                <a:cubicBezTo>
                  <a:pt x="42" y="48"/>
                  <a:pt x="42" y="48"/>
                  <a:pt x="42" y="48"/>
                </a:cubicBezTo>
                <a:cubicBezTo>
                  <a:pt x="41" y="45"/>
                  <a:pt x="41" y="45"/>
                  <a:pt x="41" y="45"/>
                </a:cubicBezTo>
                <a:close/>
                <a:moveTo>
                  <a:pt x="43" y="86"/>
                </a:moveTo>
                <a:cubicBezTo>
                  <a:pt x="74" y="86"/>
                  <a:pt x="74" y="86"/>
                  <a:pt x="74" y="86"/>
                </a:cubicBezTo>
                <a:cubicBezTo>
                  <a:pt x="74" y="91"/>
                  <a:pt x="74" y="91"/>
                  <a:pt x="74" y="91"/>
                </a:cubicBezTo>
                <a:cubicBezTo>
                  <a:pt x="43" y="91"/>
                  <a:pt x="43" y="91"/>
                  <a:pt x="43" y="91"/>
                </a:cubicBezTo>
                <a:cubicBezTo>
                  <a:pt x="43" y="86"/>
                  <a:pt x="43" y="86"/>
                  <a:pt x="43" y="86"/>
                </a:cubicBezTo>
                <a:close/>
                <a:moveTo>
                  <a:pt x="63" y="68"/>
                </a:moveTo>
                <a:cubicBezTo>
                  <a:pt x="93" y="68"/>
                  <a:pt x="93" y="68"/>
                  <a:pt x="93" y="68"/>
                </a:cubicBezTo>
                <a:cubicBezTo>
                  <a:pt x="97" y="68"/>
                  <a:pt x="97" y="68"/>
                  <a:pt x="97" y="68"/>
                </a:cubicBezTo>
                <a:cubicBezTo>
                  <a:pt x="97" y="64"/>
                  <a:pt x="97" y="64"/>
                  <a:pt x="97" y="64"/>
                </a:cubicBezTo>
                <a:cubicBezTo>
                  <a:pt x="97" y="6"/>
                  <a:pt x="97" y="6"/>
                  <a:pt x="97" y="6"/>
                </a:cubicBezTo>
                <a:cubicBezTo>
                  <a:pt x="97" y="3"/>
                  <a:pt x="97" y="3"/>
                  <a:pt x="97" y="3"/>
                </a:cubicBezTo>
                <a:cubicBezTo>
                  <a:pt x="93" y="3"/>
                  <a:pt x="93" y="3"/>
                  <a:pt x="93" y="3"/>
                </a:cubicBezTo>
                <a:cubicBezTo>
                  <a:pt x="34" y="3"/>
                  <a:pt x="34" y="3"/>
                  <a:pt x="34" y="3"/>
                </a:cubicBezTo>
                <a:cubicBezTo>
                  <a:pt x="34" y="9"/>
                  <a:pt x="34" y="9"/>
                  <a:pt x="34" y="9"/>
                </a:cubicBezTo>
                <a:cubicBezTo>
                  <a:pt x="90" y="9"/>
                  <a:pt x="90" y="9"/>
                  <a:pt x="90" y="9"/>
                </a:cubicBezTo>
                <a:cubicBezTo>
                  <a:pt x="90" y="61"/>
                  <a:pt x="90" y="61"/>
                  <a:pt x="90" y="61"/>
                </a:cubicBezTo>
                <a:cubicBezTo>
                  <a:pt x="36" y="61"/>
                  <a:pt x="36" y="61"/>
                  <a:pt x="36" y="61"/>
                </a:cubicBezTo>
                <a:cubicBezTo>
                  <a:pt x="36" y="68"/>
                  <a:pt x="36" y="68"/>
                  <a:pt x="36" y="68"/>
                </a:cubicBezTo>
                <a:cubicBezTo>
                  <a:pt x="54" y="68"/>
                  <a:pt x="54" y="68"/>
                  <a:pt x="54" y="68"/>
                </a:cubicBezTo>
                <a:cubicBezTo>
                  <a:pt x="54" y="84"/>
                  <a:pt x="54" y="84"/>
                  <a:pt x="54" y="84"/>
                </a:cubicBezTo>
                <a:cubicBezTo>
                  <a:pt x="63" y="84"/>
                  <a:pt x="63" y="84"/>
                  <a:pt x="63" y="84"/>
                </a:cubicBezTo>
                <a:cubicBezTo>
                  <a:pt x="63" y="68"/>
                  <a:pt x="63" y="68"/>
                  <a:pt x="63" y="68"/>
                </a:cubicBezTo>
                <a:close/>
                <a:moveTo>
                  <a:pt x="0" y="50"/>
                </a:moveTo>
                <a:cubicBezTo>
                  <a:pt x="7" y="55"/>
                  <a:pt x="7" y="55"/>
                  <a:pt x="7" y="55"/>
                </a:cubicBezTo>
                <a:cubicBezTo>
                  <a:pt x="5" y="91"/>
                  <a:pt x="5" y="91"/>
                  <a:pt x="5" y="91"/>
                </a:cubicBezTo>
                <a:cubicBezTo>
                  <a:pt x="14" y="91"/>
                  <a:pt x="14" y="91"/>
                  <a:pt x="14" y="91"/>
                </a:cubicBezTo>
                <a:cubicBezTo>
                  <a:pt x="16" y="60"/>
                  <a:pt x="16" y="60"/>
                  <a:pt x="16" y="60"/>
                </a:cubicBezTo>
                <a:cubicBezTo>
                  <a:pt x="20" y="60"/>
                  <a:pt x="20" y="60"/>
                  <a:pt x="20" y="60"/>
                </a:cubicBezTo>
                <a:cubicBezTo>
                  <a:pt x="22" y="91"/>
                  <a:pt x="22" y="91"/>
                  <a:pt x="22" y="91"/>
                </a:cubicBezTo>
                <a:cubicBezTo>
                  <a:pt x="31" y="91"/>
                  <a:pt x="31" y="91"/>
                  <a:pt x="31" y="91"/>
                </a:cubicBezTo>
                <a:cubicBezTo>
                  <a:pt x="29" y="55"/>
                  <a:pt x="29" y="55"/>
                  <a:pt x="29" y="55"/>
                </a:cubicBezTo>
                <a:cubicBezTo>
                  <a:pt x="28" y="33"/>
                  <a:pt x="28" y="33"/>
                  <a:pt x="28" y="33"/>
                </a:cubicBezTo>
                <a:cubicBezTo>
                  <a:pt x="50" y="32"/>
                  <a:pt x="50" y="32"/>
                  <a:pt x="50" y="32"/>
                </a:cubicBezTo>
                <a:cubicBezTo>
                  <a:pt x="55" y="24"/>
                  <a:pt x="55" y="24"/>
                  <a:pt x="55" y="24"/>
                </a:cubicBezTo>
                <a:cubicBezTo>
                  <a:pt x="30" y="23"/>
                  <a:pt x="30" y="23"/>
                  <a:pt x="30" y="23"/>
                </a:cubicBezTo>
                <a:cubicBezTo>
                  <a:pt x="20" y="23"/>
                  <a:pt x="20" y="23"/>
                  <a:pt x="20" y="23"/>
                </a:cubicBezTo>
                <a:cubicBezTo>
                  <a:pt x="20" y="24"/>
                  <a:pt x="20" y="24"/>
                  <a:pt x="20" y="24"/>
                </a:cubicBezTo>
                <a:cubicBezTo>
                  <a:pt x="19" y="27"/>
                  <a:pt x="19" y="27"/>
                  <a:pt x="19" y="27"/>
                </a:cubicBezTo>
                <a:cubicBezTo>
                  <a:pt x="22" y="43"/>
                  <a:pt x="22" y="43"/>
                  <a:pt x="22" y="43"/>
                </a:cubicBezTo>
                <a:cubicBezTo>
                  <a:pt x="18" y="47"/>
                  <a:pt x="18" y="47"/>
                  <a:pt x="18" y="47"/>
                </a:cubicBezTo>
                <a:cubicBezTo>
                  <a:pt x="18" y="47"/>
                  <a:pt x="18" y="47"/>
                  <a:pt x="18" y="47"/>
                </a:cubicBezTo>
                <a:cubicBezTo>
                  <a:pt x="18" y="47"/>
                  <a:pt x="18" y="47"/>
                  <a:pt x="18" y="47"/>
                </a:cubicBezTo>
                <a:cubicBezTo>
                  <a:pt x="18" y="47"/>
                  <a:pt x="18" y="47"/>
                  <a:pt x="18" y="47"/>
                </a:cubicBezTo>
                <a:cubicBezTo>
                  <a:pt x="18" y="47"/>
                  <a:pt x="18" y="47"/>
                  <a:pt x="18" y="47"/>
                </a:cubicBezTo>
                <a:cubicBezTo>
                  <a:pt x="14" y="43"/>
                  <a:pt x="14" y="43"/>
                  <a:pt x="14" y="43"/>
                </a:cubicBezTo>
                <a:cubicBezTo>
                  <a:pt x="16" y="27"/>
                  <a:pt x="16" y="27"/>
                  <a:pt x="16" y="27"/>
                </a:cubicBezTo>
                <a:cubicBezTo>
                  <a:pt x="15" y="24"/>
                  <a:pt x="15" y="24"/>
                  <a:pt x="15" y="24"/>
                </a:cubicBezTo>
                <a:cubicBezTo>
                  <a:pt x="16" y="23"/>
                  <a:pt x="16" y="23"/>
                  <a:pt x="16" y="23"/>
                </a:cubicBezTo>
                <a:cubicBezTo>
                  <a:pt x="5" y="23"/>
                  <a:pt x="5" y="23"/>
                  <a:pt x="5" y="23"/>
                </a:cubicBezTo>
                <a:lnTo>
                  <a:pt x="0" y="50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74" name="Freeform 54"/>
          <p:cNvSpPr>
            <a:spLocks noEditPoints="1"/>
          </p:cNvSpPr>
          <p:nvPr/>
        </p:nvSpPr>
        <p:spPr bwMode="auto">
          <a:xfrm>
            <a:off x="10059988" y="4994275"/>
            <a:ext cx="509587" cy="465138"/>
          </a:xfrm>
          <a:custGeom>
            <a:gdLst>
              <a:gd fmla="*/ 2147483646 w 102" name="T0"/>
              <a:gd fmla="*/ 2147483646 h 113" name="T1"/>
              <a:gd fmla="*/ 2147483646 w 102" name="T2"/>
              <a:gd fmla="*/ 2147483646 h 113" name="T3"/>
              <a:gd fmla="*/ 2147483646 w 102" name="T4"/>
              <a:gd fmla="*/ 2147483646 h 113" name="T5"/>
              <a:gd fmla="*/ 2147483646 w 102" name="T6"/>
              <a:gd fmla="*/ 2147483646 h 113" name="T7"/>
              <a:gd fmla="*/ 2147483646 w 102" name="T8"/>
              <a:gd fmla="*/ 2147483646 h 113" name="T9"/>
              <a:gd fmla="*/ 2147483646 w 102" name="T10"/>
              <a:gd fmla="*/ 2147483646 h 113" name="T11"/>
              <a:gd fmla="*/ 2147483646 w 102" name="T12"/>
              <a:gd fmla="*/ 2147483646 h 113" name="T13"/>
              <a:gd fmla="*/ 2147483646 w 102" name="T14"/>
              <a:gd fmla="*/ 2147483646 h 113" name="T15"/>
              <a:gd fmla="*/ 2147483646 w 102" name="T16"/>
              <a:gd fmla="*/ 2147483646 h 113" name="T17"/>
              <a:gd fmla="*/ 2147483646 w 102" name="T18"/>
              <a:gd fmla="*/ 2147483646 h 113" name="T19"/>
              <a:gd fmla="*/ 2147483646 w 102" name="T20"/>
              <a:gd fmla="*/ 2147483646 h 113" name="T21"/>
              <a:gd fmla="*/ 2147483646 w 102" name="T22"/>
              <a:gd fmla="*/ 2147483646 h 113" name="T23"/>
              <a:gd fmla="*/ 2147483646 w 102" name="T24"/>
              <a:gd fmla="*/ 2147483646 h 113" name="T25"/>
              <a:gd fmla="*/ 2147483646 w 102" name="T26"/>
              <a:gd fmla="*/ 2147483646 h 113" name="T27"/>
              <a:gd fmla="*/ 2147483646 w 102" name="T28"/>
              <a:gd fmla="*/ 2147483646 h 113" name="T29"/>
              <a:gd fmla="*/ 2147483646 w 102" name="T30"/>
              <a:gd fmla="*/ 2147483646 h 113" name="T31"/>
              <a:gd fmla="*/ 2147483646 w 102" name="T32"/>
              <a:gd fmla="*/ 2147483646 h 113" name="T33"/>
              <a:gd fmla="*/ 2147483646 w 102" name="T34"/>
              <a:gd fmla="*/ 2147483646 h 113" name="T35"/>
              <a:gd fmla="*/ 2147483646 w 102" name="T36"/>
              <a:gd fmla="*/ 2147483646 h 113" name="T37"/>
              <a:gd fmla="*/ 2147483646 w 102" name="T38"/>
              <a:gd fmla="*/ 2147483646 h 113" name="T39"/>
              <a:gd fmla="*/ 2147483646 w 102" name="T40"/>
              <a:gd fmla="*/ 2147483646 h 113" name="T41"/>
              <a:gd fmla="*/ 2147483646 w 102" name="T42"/>
              <a:gd fmla="*/ 2147483646 h 113" name="T43"/>
              <a:gd fmla="*/ 2147483646 w 102" name="T44"/>
              <a:gd fmla="*/ 2147483646 h 113" name="T45"/>
              <a:gd fmla="*/ 2147483646 w 102" name="T46"/>
              <a:gd fmla="*/ 2147483646 h 113" name="T47"/>
              <a:gd fmla="*/ 2147483646 w 102" name="T48"/>
              <a:gd fmla="*/ 2147483646 h 113" name="T49"/>
              <a:gd fmla="*/ 2147483646 w 102" name="T50"/>
              <a:gd fmla="*/ 2147483646 h 113" name="T51"/>
              <a:gd fmla="*/ 2147483646 w 102" name="T52"/>
              <a:gd fmla="*/ 2147483646 h 113" name="T53"/>
              <a:gd fmla="*/ 2147483646 w 102" name="T54"/>
              <a:gd fmla="*/ 2147483646 h 113" name="T55"/>
              <a:gd fmla="*/ 2147483646 w 102" name="T56"/>
              <a:gd fmla="*/ 2147483646 h 113" name="T57"/>
              <a:gd fmla="*/ 2147483646 w 102" name="T58"/>
              <a:gd fmla="*/ 2147483646 h 113" name="T59"/>
              <a:gd fmla="*/ 2147483646 w 102" name="T60"/>
              <a:gd fmla="*/ 2147483646 h 113" name="T61"/>
              <a:gd fmla="*/ 2147483646 w 102" name="T62"/>
              <a:gd fmla="*/ 2147483646 h 113" name="T63"/>
              <a:gd fmla="*/ 2147483646 w 102" name="T64"/>
              <a:gd fmla="*/ 2147483646 h 113" name="T65"/>
              <a:gd fmla="*/ 2147483646 w 102" name="T66"/>
              <a:gd fmla="*/ 2147483646 h 113" name="T67"/>
              <a:gd fmla="*/ 2147483646 w 102" name="T68"/>
              <a:gd fmla="*/ 2147483646 h 113" name="T69"/>
              <a:gd fmla="*/ 2147483646 w 102" name="T70"/>
              <a:gd fmla="*/ 2147483646 h 113" name="T71"/>
              <a:gd fmla="*/ 2147483646 w 102" name="T72"/>
              <a:gd fmla="*/ 2147483646 h 113" name="T73"/>
              <a:gd fmla="*/ 2147483646 w 102" name="T74"/>
              <a:gd fmla="*/ 2147483646 h 113" name="T75"/>
              <a:gd fmla="*/ 2147483646 w 102" name="T76"/>
              <a:gd fmla="*/ 2147483646 h 113" name="T77"/>
              <a:gd fmla="*/ 2147483646 w 102" name="T78"/>
              <a:gd fmla="*/ 2147483646 h 113" name="T79"/>
              <a:gd fmla="*/ 2147483646 w 102" name="T80"/>
              <a:gd fmla="*/ 2147483646 h 113" name="T81"/>
              <a:gd fmla="*/ 2147483646 w 102" name="T82"/>
              <a:gd fmla="*/ 2147483646 h 113" name="T83"/>
              <a:gd fmla="*/ 2147483646 w 102" name="T84"/>
              <a:gd fmla="*/ 2147483646 h 113" name="T85"/>
              <a:gd fmla="*/ 2147483646 w 102" name="T86"/>
              <a:gd fmla="*/ 2147483646 h 113" name="T87"/>
              <a:gd fmla="*/ 2147483646 w 102" name="T88"/>
              <a:gd fmla="*/ 2147483646 h 113" name="T89"/>
              <a:gd fmla="*/ 2147483646 w 102" name="T90"/>
              <a:gd fmla="*/ 2147483646 h 113" name="T91"/>
              <a:gd fmla="*/ 2147483646 w 102" name="T92"/>
              <a:gd fmla="*/ 2147483646 h 113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w 102" name="T141"/>
              <a:gd fmla="*/ 0 h 113" name="T142"/>
              <a:gd fmla="*/ 102 w 102" name="T143"/>
              <a:gd fmla="*/ 113 h 113" name="T144"/>
            </a:gdLst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b="T144" l="T141" r="T143" t="T142"/>
            <a:pathLst>
              <a:path h="113" w="102">
                <a:moveTo>
                  <a:pt x="53" y="0"/>
                </a:moveTo>
                <a:cubicBezTo>
                  <a:pt x="102" y="0"/>
                  <a:pt x="102" y="0"/>
                  <a:pt x="102" y="0"/>
                </a:cubicBezTo>
                <a:cubicBezTo>
                  <a:pt x="102" y="31"/>
                  <a:pt x="102" y="31"/>
                  <a:pt x="102" y="31"/>
                </a:cubicBezTo>
                <a:cubicBezTo>
                  <a:pt x="61" y="31"/>
                  <a:pt x="61" y="31"/>
                  <a:pt x="61" y="31"/>
                </a:cubicBezTo>
                <a:cubicBezTo>
                  <a:pt x="48" y="34"/>
                  <a:pt x="48" y="34"/>
                  <a:pt x="48" y="34"/>
                </a:cubicBezTo>
                <a:cubicBezTo>
                  <a:pt x="53" y="28"/>
                  <a:pt x="53" y="28"/>
                  <a:pt x="53" y="28"/>
                </a:cubicBezTo>
                <a:cubicBezTo>
                  <a:pt x="53" y="0"/>
                  <a:pt x="53" y="0"/>
                  <a:pt x="53" y="0"/>
                </a:cubicBezTo>
                <a:close/>
                <a:moveTo>
                  <a:pt x="50" y="55"/>
                </a:moveTo>
                <a:cubicBezTo>
                  <a:pt x="52" y="57"/>
                  <a:pt x="52" y="57"/>
                  <a:pt x="52" y="57"/>
                </a:cubicBezTo>
                <a:cubicBezTo>
                  <a:pt x="52" y="62"/>
                  <a:pt x="52" y="62"/>
                  <a:pt x="52" y="62"/>
                </a:cubicBezTo>
                <a:cubicBezTo>
                  <a:pt x="40" y="62"/>
                  <a:pt x="40" y="62"/>
                  <a:pt x="40" y="62"/>
                </a:cubicBezTo>
                <a:cubicBezTo>
                  <a:pt x="41" y="62"/>
                  <a:pt x="41" y="62"/>
                  <a:pt x="41" y="62"/>
                </a:cubicBezTo>
                <a:cubicBezTo>
                  <a:pt x="37" y="45"/>
                  <a:pt x="37" y="45"/>
                  <a:pt x="37" y="45"/>
                </a:cubicBezTo>
                <a:cubicBezTo>
                  <a:pt x="39" y="45"/>
                  <a:pt x="39" y="45"/>
                  <a:pt x="39" y="45"/>
                </a:cubicBezTo>
                <a:cubicBezTo>
                  <a:pt x="39" y="42"/>
                  <a:pt x="39" y="42"/>
                  <a:pt x="39" y="42"/>
                </a:cubicBezTo>
                <a:cubicBezTo>
                  <a:pt x="32" y="42"/>
                  <a:pt x="32" y="42"/>
                  <a:pt x="32" y="42"/>
                </a:cubicBezTo>
                <a:cubicBezTo>
                  <a:pt x="32" y="45"/>
                  <a:pt x="32" y="45"/>
                  <a:pt x="32" y="45"/>
                </a:cubicBezTo>
                <a:cubicBezTo>
                  <a:pt x="34" y="45"/>
                  <a:pt x="34" y="45"/>
                  <a:pt x="34" y="45"/>
                </a:cubicBezTo>
                <a:cubicBezTo>
                  <a:pt x="30" y="62"/>
                  <a:pt x="30" y="62"/>
                  <a:pt x="30" y="62"/>
                </a:cubicBezTo>
                <a:cubicBezTo>
                  <a:pt x="30" y="62"/>
                  <a:pt x="30" y="62"/>
                  <a:pt x="30" y="62"/>
                </a:cubicBezTo>
                <a:cubicBezTo>
                  <a:pt x="18" y="62"/>
                  <a:pt x="18" y="62"/>
                  <a:pt x="18" y="62"/>
                </a:cubicBezTo>
                <a:cubicBezTo>
                  <a:pt x="18" y="57"/>
                  <a:pt x="18" y="57"/>
                  <a:pt x="18" y="57"/>
                </a:cubicBezTo>
                <a:cubicBezTo>
                  <a:pt x="20" y="55"/>
                  <a:pt x="20" y="55"/>
                  <a:pt x="20" y="55"/>
                </a:cubicBezTo>
                <a:cubicBezTo>
                  <a:pt x="20" y="55"/>
                  <a:pt x="20" y="55"/>
                  <a:pt x="20" y="55"/>
                </a:cubicBezTo>
                <a:cubicBezTo>
                  <a:pt x="22" y="55"/>
                  <a:pt x="23" y="54"/>
                  <a:pt x="23" y="53"/>
                </a:cubicBezTo>
                <a:cubicBezTo>
                  <a:pt x="23" y="51"/>
                  <a:pt x="22" y="50"/>
                  <a:pt x="20" y="50"/>
                </a:cubicBezTo>
                <a:cubicBezTo>
                  <a:pt x="19" y="50"/>
                  <a:pt x="18" y="51"/>
                  <a:pt x="18" y="53"/>
                </a:cubicBezTo>
                <a:cubicBezTo>
                  <a:pt x="18" y="53"/>
                  <a:pt x="18" y="54"/>
                  <a:pt x="18" y="54"/>
                </a:cubicBezTo>
                <a:cubicBezTo>
                  <a:pt x="16" y="56"/>
                  <a:pt x="16" y="56"/>
                  <a:pt x="16" y="56"/>
                </a:cubicBezTo>
                <a:cubicBezTo>
                  <a:pt x="16" y="56"/>
                  <a:pt x="16" y="56"/>
                  <a:pt x="16" y="56"/>
                </a:cubicBezTo>
                <a:cubicBezTo>
                  <a:pt x="16" y="57"/>
                  <a:pt x="16" y="57"/>
                  <a:pt x="16" y="57"/>
                </a:cubicBezTo>
                <a:cubicBezTo>
                  <a:pt x="16" y="62"/>
                  <a:pt x="16" y="62"/>
                  <a:pt x="16" y="62"/>
                </a:cubicBezTo>
                <a:cubicBezTo>
                  <a:pt x="13" y="62"/>
                  <a:pt x="13" y="62"/>
                  <a:pt x="13" y="62"/>
                </a:cubicBezTo>
                <a:cubicBezTo>
                  <a:pt x="13" y="59"/>
                  <a:pt x="13" y="56"/>
                  <a:pt x="14" y="54"/>
                </a:cubicBezTo>
                <a:cubicBezTo>
                  <a:pt x="14" y="51"/>
                  <a:pt x="14" y="49"/>
                  <a:pt x="15" y="48"/>
                </a:cubicBezTo>
                <a:cubicBezTo>
                  <a:pt x="27" y="43"/>
                  <a:pt x="27" y="43"/>
                  <a:pt x="27" y="43"/>
                </a:cubicBezTo>
                <a:cubicBezTo>
                  <a:pt x="27" y="43"/>
                  <a:pt x="27" y="43"/>
                  <a:pt x="27" y="43"/>
                </a:cubicBezTo>
                <a:cubicBezTo>
                  <a:pt x="27" y="43"/>
                  <a:pt x="27" y="43"/>
                  <a:pt x="27" y="43"/>
                </a:cubicBezTo>
                <a:cubicBezTo>
                  <a:pt x="30" y="41"/>
                  <a:pt x="30" y="41"/>
                  <a:pt x="30" y="41"/>
                </a:cubicBezTo>
                <a:cubicBezTo>
                  <a:pt x="29" y="38"/>
                  <a:pt x="29" y="38"/>
                  <a:pt x="29" y="38"/>
                </a:cubicBezTo>
                <a:cubicBezTo>
                  <a:pt x="28" y="38"/>
                  <a:pt x="28" y="38"/>
                  <a:pt x="28" y="38"/>
                </a:cubicBezTo>
                <a:cubicBezTo>
                  <a:pt x="25" y="40"/>
                  <a:pt x="25" y="40"/>
                  <a:pt x="25" y="40"/>
                </a:cubicBezTo>
                <a:cubicBezTo>
                  <a:pt x="13" y="45"/>
                  <a:pt x="13" y="45"/>
                  <a:pt x="13" y="45"/>
                </a:cubicBezTo>
                <a:cubicBezTo>
                  <a:pt x="13" y="45"/>
                  <a:pt x="13" y="45"/>
                  <a:pt x="13" y="45"/>
                </a:cubicBezTo>
                <a:cubicBezTo>
                  <a:pt x="12" y="46"/>
                  <a:pt x="12" y="46"/>
                  <a:pt x="12" y="46"/>
                </a:cubicBezTo>
                <a:cubicBezTo>
                  <a:pt x="11" y="48"/>
                  <a:pt x="11" y="50"/>
                  <a:pt x="11" y="54"/>
                </a:cubicBezTo>
                <a:cubicBezTo>
                  <a:pt x="10" y="56"/>
                  <a:pt x="10" y="59"/>
                  <a:pt x="10" y="62"/>
                </a:cubicBezTo>
                <a:cubicBezTo>
                  <a:pt x="2" y="62"/>
                  <a:pt x="2" y="62"/>
                  <a:pt x="2" y="62"/>
                </a:cubicBezTo>
                <a:cubicBezTo>
                  <a:pt x="0" y="66"/>
                  <a:pt x="0" y="66"/>
                  <a:pt x="0" y="66"/>
                </a:cubicBezTo>
                <a:cubicBezTo>
                  <a:pt x="7" y="81"/>
                  <a:pt x="7" y="81"/>
                  <a:pt x="7" y="81"/>
                </a:cubicBezTo>
                <a:cubicBezTo>
                  <a:pt x="8" y="81"/>
                  <a:pt x="8" y="81"/>
                  <a:pt x="8" y="81"/>
                </a:cubicBezTo>
                <a:cubicBezTo>
                  <a:pt x="8" y="74"/>
                  <a:pt x="8" y="74"/>
                  <a:pt x="8" y="74"/>
                </a:cubicBezTo>
                <a:cubicBezTo>
                  <a:pt x="8" y="72"/>
                  <a:pt x="8" y="72"/>
                  <a:pt x="8" y="72"/>
                </a:cubicBezTo>
                <a:cubicBezTo>
                  <a:pt x="11" y="72"/>
                  <a:pt x="11" y="72"/>
                  <a:pt x="11" y="72"/>
                </a:cubicBezTo>
                <a:cubicBezTo>
                  <a:pt x="37" y="72"/>
                  <a:pt x="37" y="72"/>
                  <a:pt x="37" y="72"/>
                </a:cubicBezTo>
                <a:cubicBezTo>
                  <a:pt x="37" y="74"/>
                  <a:pt x="37" y="74"/>
                  <a:pt x="37" y="74"/>
                </a:cubicBezTo>
                <a:cubicBezTo>
                  <a:pt x="11" y="74"/>
                  <a:pt x="11" y="74"/>
                  <a:pt x="11" y="74"/>
                </a:cubicBezTo>
                <a:cubicBezTo>
                  <a:pt x="11" y="81"/>
                  <a:pt x="11" y="81"/>
                  <a:pt x="11" y="81"/>
                </a:cubicBezTo>
                <a:cubicBezTo>
                  <a:pt x="11" y="113"/>
                  <a:pt x="11" y="113"/>
                  <a:pt x="11" y="113"/>
                </a:cubicBezTo>
                <a:cubicBezTo>
                  <a:pt x="61" y="113"/>
                  <a:pt x="61" y="113"/>
                  <a:pt x="61" y="113"/>
                </a:cubicBezTo>
                <a:cubicBezTo>
                  <a:pt x="61" y="81"/>
                  <a:pt x="61" y="81"/>
                  <a:pt x="61" y="81"/>
                </a:cubicBezTo>
                <a:cubicBezTo>
                  <a:pt x="61" y="75"/>
                  <a:pt x="61" y="75"/>
                  <a:pt x="61" y="75"/>
                </a:cubicBezTo>
                <a:cubicBezTo>
                  <a:pt x="62" y="75"/>
                  <a:pt x="62" y="75"/>
                  <a:pt x="62" y="75"/>
                </a:cubicBezTo>
                <a:cubicBezTo>
                  <a:pt x="62" y="81"/>
                  <a:pt x="62" y="81"/>
                  <a:pt x="62" y="81"/>
                </a:cubicBezTo>
                <a:cubicBezTo>
                  <a:pt x="65" y="81"/>
                  <a:pt x="65" y="81"/>
                  <a:pt x="65" y="81"/>
                </a:cubicBezTo>
                <a:cubicBezTo>
                  <a:pt x="71" y="66"/>
                  <a:pt x="71" y="66"/>
                  <a:pt x="71" y="66"/>
                </a:cubicBezTo>
                <a:cubicBezTo>
                  <a:pt x="69" y="62"/>
                  <a:pt x="69" y="62"/>
                  <a:pt x="69" y="62"/>
                </a:cubicBezTo>
                <a:cubicBezTo>
                  <a:pt x="61" y="62"/>
                  <a:pt x="61" y="62"/>
                  <a:pt x="61" y="62"/>
                </a:cubicBezTo>
                <a:cubicBezTo>
                  <a:pt x="61" y="60"/>
                  <a:pt x="61" y="57"/>
                  <a:pt x="61" y="55"/>
                </a:cubicBezTo>
                <a:cubicBezTo>
                  <a:pt x="60" y="52"/>
                  <a:pt x="60" y="48"/>
                  <a:pt x="58" y="46"/>
                </a:cubicBezTo>
                <a:cubicBezTo>
                  <a:pt x="58" y="45"/>
                  <a:pt x="58" y="45"/>
                  <a:pt x="58" y="45"/>
                </a:cubicBezTo>
                <a:cubicBezTo>
                  <a:pt x="58" y="45"/>
                  <a:pt x="58" y="45"/>
                  <a:pt x="58" y="45"/>
                </a:cubicBezTo>
                <a:cubicBezTo>
                  <a:pt x="45" y="40"/>
                  <a:pt x="45" y="40"/>
                  <a:pt x="45" y="40"/>
                </a:cubicBezTo>
                <a:cubicBezTo>
                  <a:pt x="42" y="38"/>
                  <a:pt x="42" y="38"/>
                  <a:pt x="42" y="38"/>
                </a:cubicBezTo>
                <a:cubicBezTo>
                  <a:pt x="42" y="38"/>
                  <a:pt x="42" y="38"/>
                  <a:pt x="42" y="38"/>
                </a:cubicBezTo>
                <a:cubicBezTo>
                  <a:pt x="41" y="41"/>
                  <a:pt x="41" y="41"/>
                  <a:pt x="41" y="41"/>
                </a:cubicBezTo>
                <a:cubicBezTo>
                  <a:pt x="44" y="43"/>
                  <a:pt x="44" y="43"/>
                  <a:pt x="44" y="43"/>
                </a:cubicBezTo>
                <a:cubicBezTo>
                  <a:pt x="44" y="43"/>
                  <a:pt x="44" y="43"/>
                  <a:pt x="44" y="43"/>
                </a:cubicBezTo>
                <a:cubicBezTo>
                  <a:pt x="44" y="43"/>
                  <a:pt x="44" y="43"/>
                  <a:pt x="44" y="43"/>
                </a:cubicBezTo>
                <a:cubicBezTo>
                  <a:pt x="56" y="48"/>
                  <a:pt x="56" y="48"/>
                  <a:pt x="56" y="48"/>
                </a:cubicBezTo>
                <a:cubicBezTo>
                  <a:pt x="57" y="50"/>
                  <a:pt x="57" y="53"/>
                  <a:pt x="58" y="55"/>
                </a:cubicBezTo>
                <a:cubicBezTo>
                  <a:pt x="58" y="57"/>
                  <a:pt x="58" y="60"/>
                  <a:pt x="58" y="62"/>
                </a:cubicBezTo>
                <a:cubicBezTo>
                  <a:pt x="54" y="62"/>
                  <a:pt x="54" y="62"/>
                  <a:pt x="54" y="62"/>
                </a:cubicBezTo>
                <a:cubicBezTo>
                  <a:pt x="54" y="57"/>
                  <a:pt x="54" y="57"/>
                  <a:pt x="54" y="57"/>
                </a:cubicBezTo>
                <a:cubicBezTo>
                  <a:pt x="54" y="56"/>
                  <a:pt x="54" y="56"/>
                  <a:pt x="54" y="56"/>
                </a:cubicBezTo>
                <a:cubicBezTo>
                  <a:pt x="53" y="56"/>
                  <a:pt x="53" y="56"/>
                  <a:pt x="53" y="56"/>
                </a:cubicBezTo>
                <a:cubicBezTo>
                  <a:pt x="52" y="54"/>
                  <a:pt x="52" y="54"/>
                  <a:pt x="52" y="54"/>
                </a:cubicBezTo>
                <a:cubicBezTo>
                  <a:pt x="52" y="54"/>
                  <a:pt x="52" y="53"/>
                  <a:pt x="52" y="53"/>
                </a:cubicBezTo>
                <a:cubicBezTo>
                  <a:pt x="52" y="51"/>
                  <a:pt x="51" y="50"/>
                  <a:pt x="49" y="50"/>
                </a:cubicBezTo>
                <a:cubicBezTo>
                  <a:pt x="48" y="50"/>
                  <a:pt x="47" y="51"/>
                  <a:pt x="47" y="53"/>
                </a:cubicBezTo>
                <a:cubicBezTo>
                  <a:pt x="47" y="54"/>
                  <a:pt x="48" y="55"/>
                  <a:pt x="49" y="55"/>
                </a:cubicBezTo>
                <a:cubicBezTo>
                  <a:pt x="50" y="55"/>
                  <a:pt x="50" y="55"/>
                  <a:pt x="50" y="55"/>
                </a:cubicBezTo>
                <a:close/>
                <a:moveTo>
                  <a:pt x="26" y="28"/>
                </a:moveTo>
                <a:cubicBezTo>
                  <a:pt x="26" y="25"/>
                  <a:pt x="26" y="23"/>
                  <a:pt x="27" y="19"/>
                </a:cubicBezTo>
                <a:cubicBezTo>
                  <a:pt x="30" y="21"/>
                  <a:pt x="35" y="20"/>
                  <a:pt x="38" y="19"/>
                </a:cubicBezTo>
                <a:cubicBezTo>
                  <a:pt x="39" y="21"/>
                  <a:pt x="42" y="21"/>
                  <a:pt x="44" y="20"/>
                </a:cubicBezTo>
                <a:cubicBezTo>
                  <a:pt x="45" y="24"/>
                  <a:pt x="45" y="24"/>
                  <a:pt x="44" y="29"/>
                </a:cubicBezTo>
                <a:cubicBezTo>
                  <a:pt x="44" y="29"/>
                  <a:pt x="47" y="26"/>
                  <a:pt x="47" y="25"/>
                </a:cubicBezTo>
                <a:cubicBezTo>
                  <a:pt x="48" y="23"/>
                  <a:pt x="47" y="15"/>
                  <a:pt x="46" y="14"/>
                </a:cubicBezTo>
                <a:cubicBezTo>
                  <a:pt x="45" y="11"/>
                  <a:pt x="42" y="10"/>
                  <a:pt x="38" y="10"/>
                </a:cubicBezTo>
                <a:cubicBezTo>
                  <a:pt x="33" y="8"/>
                  <a:pt x="27" y="11"/>
                  <a:pt x="25" y="13"/>
                </a:cubicBezTo>
                <a:cubicBezTo>
                  <a:pt x="24" y="14"/>
                  <a:pt x="23" y="25"/>
                  <a:pt x="24" y="26"/>
                </a:cubicBezTo>
                <a:cubicBezTo>
                  <a:pt x="25" y="28"/>
                  <a:pt x="26" y="28"/>
                  <a:pt x="26" y="28"/>
                </a:cubicBezTo>
                <a:close/>
                <a:moveTo>
                  <a:pt x="59" y="6"/>
                </a:moveTo>
                <a:cubicBezTo>
                  <a:pt x="59" y="8"/>
                  <a:pt x="59" y="8"/>
                  <a:pt x="59" y="8"/>
                </a:cubicBezTo>
                <a:cubicBezTo>
                  <a:pt x="68" y="8"/>
                  <a:pt x="68" y="8"/>
                  <a:pt x="68" y="8"/>
                </a:cubicBezTo>
                <a:cubicBezTo>
                  <a:pt x="68" y="6"/>
                  <a:pt x="68" y="6"/>
                  <a:pt x="68" y="6"/>
                </a:cubicBezTo>
                <a:cubicBezTo>
                  <a:pt x="59" y="6"/>
                  <a:pt x="59" y="6"/>
                  <a:pt x="59" y="6"/>
                </a:cubicBezTo>
                <a:close/>
                <a:moveTo>
                  <a:pt x="98" y="20"/>
                </a:moveTo>
                <a:cubicBezTo>
                  <a:pt x="86" y="20"/>
                  <a:pt x="86" y="20"/>
                  <a:pt x="86" y="20"/>
                </a:cubicBezTo>
                <a:cubicBezTo>
                  <a:pt x="86" y="22"/>
                  <a:pt x="86" y="22"/>
                  <a:pt x="86" y="22"/>
                </a:cubicBezTo>
                <a:cubicBezTo>
                  <a:pt x="98" y="22"/>
                  <a:pt x="98" y="22"/>
                  <a:pt x="98" y="22"/>
                </a:cubicBezTo>
                <a:cubicBezTo>
                  <a:pt x="98" y="20"/>
                  <a:pt x="98" y="20"/>
                  <a:pt x="98" y="20"/>
                </a:cubicBezTo>
                <a:close/>
                <a:moveTo>
                  <a:pt x="83" y="20"/>
                </a:moveTo>
                <a:cubicBezTo>
                  <a:pt x="59" y="20"/>
                  <a:pt x="59" y="20"/>
                  <a:pt x="59" y="20"/>
                </a:cubicBezTo>
                <a:cubicBezTo>
                  <a:pt x="59" y="22"/>
                  <a:pt x="59" y="22"/>
                  <a:pt x="59" y="22"/>
                </a:cubicBezTo>
                <a:cubicBezTo>
                  <a:pt x="83" y="22"/>
                  <a:pt x="83" y="22"/>
                  <a:pt x="83" y="22"/>
                </a:cubicBezTo>
                <a:cubicBezTo>
                  <a:pt x="83" y="20"/>
                  <a:pt x="83" y="20"/>
                  <a:pt x="83" y="20"/>
                </a:cubicBezTo>
                <a:close/>
                <a:moveTo>
                  <a:pt x="76" y="13"/>
                </a:moveTo>
                <a:cubicBezTo>
                  <a:pt x="59" y="13"/>
                  <a:pt x="59" y="13"/>
                  <a:pt x="59" y="13"/>
                </a:cubicBezTo>
                <a:cubicBezTo>
                  <a:pt x="59" y="15"/>
                  <a:pt x="59" y="15"/>
                  <a:pt x="59" y="15"/>
                </a:cubicBezTo>
                <a:cubicBezTo>
                  <a:pt x="76" y="15"/>
                  <a:pt x="76" y="15"/>
                  <a:pt x="76" y="15"/>
                </a:cubicBezTo>
                <a:cubicBezTo>
                  <a:pt x="76" y="13"/>
                  <a:pt x="76" y="13"/>
                  <a:pt x="76" y="13"/>
                </a:cubicBezTo>
                <a:close/>
                <a:moveTo>
                  <a:pt x="85" y="13"/>
                </a:moveTo>
                <a:cubicBezTo>
                  <a:pt x="79" y="13"/>
                  <a:pt x="79" y="13"/>
                  <a:pt x="79" y="13"/>
                </a:cubicBezTo>
                <a:cubicBezTo>
                  <a:pt x="79" y="15"/>
                  <a:pt x="79" y="15"/>
                  <a:pt x="79" y="15"/>
                </a:cubicBezTo>
                <a:cubicBezTo>
                  <a:pt x="85" y="15"/>
                  <a:pt x="85" y="15"/>
                  <a:pt x="85" y="15"/>
                </a:cubicBezTo>
                <a:cubicBezTo>
                  <a:pt x="85" y="13"/>
                  <a:pt x="85" y="13"/>
                  <a:pt x="85" y="13"/>
                </a:cubicBezTo>
                <a:close/>
                <a:moveTo>
                  <a:pt x="98" y="13"/>
                </a:moveTo>
                <a:cubicBezTo>
                  <a:pt x="88" y="13"/>
                  <a:pt x="88" y="13"/>
                  <a:pt x="88" y="13"/>
                </a:cubicBezTo>
                <a:cubicBezTo>
                  <a:pt x="88" y="15"/>
                  <a:pt x="88" y="15"/>
                  <a:pt x="88" y="15"/>
                </a:cubicBezTo>
                <a:cubicBezTo>
                  <a:pt x="98" y="15"/>
                  <a:pt x="98" y="15"/>
                  <a:pt x="98" y="15"/>
                </a:cubicBezTo>
                <a:cubicBezTo>
                  <a:pt x="98" y="13"/>
                  <a:pt x="98" y="13"/>
                  <a:pt x="98" y="13"/>
                </a:cubicBezTo>
                <a:close/>
                <a:moveTo>
                  <a:pt x="80" y="6"/>
                </a:moveTo>
                <a:cubicBezTo>
                  <a:pt x="80" y="8"/>
                  <a:pt x="80" y="8"/>
                  <a:pt x="80" y="8"/>
                </a:cubicBezTo>
                <a:cubicBezTo>
                  <a:pt x="98" y="8"/>
                  <a:pt x="98" y="8"/>
                  <a:pt x="98" y="8"/>
                </a:cubicBezTo>
                <a:cubicBezTo>
                  <a:pt x="98" y="6"/>
                  <a:pt x="98" y="6"/>
                  <a:pt x="98" y="6"/>
                </a:cubicBezTo>
                <a:cubicBezTo>
                  <a:pt x="80" y="6"/>
                  <a:pt x="80" y="6"/>
                  <a:pt x="80" y="6"/>
                </a:cubicBezTo>
                <a:close/>
                <a:moveTo>
                  <a:pt x="71" y="6"/>
                </a:moveTo>
                <a:cubicBezTo>
                  <a:pt x="71" y="8"/>
                  <a:pt x="71" y="8"/>
                  <a:pt x="71" y="8"/>
                </a:cubicBezTo>
                <a:cubicBezTo>
                  <a:pt x="78" y="8"/>
                  <a:pt x="78" y="8"/>
                  <a:pt x="78" y="8"/>
                </a:cubicBezTo>
                <a:cubicBezTo>
                  <a:pt x="78" y="6"/>
                  <a:pt x="78" y="6"/>
                  <a:pt x="78" y="6"/>
                </a:cubicBezTo>
                <a:lnTo>
                  <a:pt x="71" y="6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75" name="Freeform 55"/>
          <p:cNvSpPr>
            <a:spLocks noEditPoints="1"/>
          </p:cNvSpPr>
          <p:nvPr/>
        </p:nvSpPr>
        <p:spPr bwMode="auto">
          <a:xfrm>
            <a:off x="9223375" y="5019675"/>
            <a:ext cx="430213" cy="393700"/>
          </a:xfrm>
          <a:custGeom>
            <a:gdLst>
              <a:gd fmla="*/ 0 w 86" name="T0"/>
              <a:gd fmla="*/ 2147483646 h 96" name="T1"/>
              <a:gd fmla="*/ 2147483646 w 86" name="T2"/>
              <a:gd fmla="*/ 2147483646 h 96" name="T3"/>
              <a:gd fmla="*/ 2147483646 w 86" name="T4"/>
              <a:gd fmla="*/ 2147483646 h 96" name="T5"/>
              <a:gd fmla="*/ 2147483646 w 86" name="T6"/>
              <a:gd fmla="*/ 2147483646 h 96" name="T7"/>
              <a:gd fmla="*/ 2147483646 w 86" name="T8"/>
              <a:gd fmla="*/ 2147483646 h 96" name="T9"/>
              <a:gd fmla="*/ 2147483646 w 86" name="T10"/>
              <a:gd fmla="*/ 2147483646 h 96" name="T11"/>
              <a:gd fmla="*/ 2147483646 w 86" name="T12"/>
              <a:gd fmla="*/ 2147483646 h 96" name="T13"/>
              <a:gd fmla="*/ 2147483646 w 86" name="T14"/>
              <a:gd fmla="*/ 2147483646 h 96" name="T15"/>
              <a:gd fmla="*/ 2147483646 w 86" name="T16"/>
              <a:gd fmla="*/ 2147483646 h 96" name="T17"/>
              <a:gd fmla="*/ 2147483646 w 86" name="T18"/>
              <a:gd fmla="*/ 2147483646 h 96" name="T19"/>
              <a:gd fmla="*/ 2147483646 w 86" name="T20"/>
              <a:gd fmla="*/ 2147483646 h 96" name="T21"/>
              <a:gd fmla="*/ 2147483646 w 86" name="T22"/>
              <a:gd fmla="*/ 2147483646 h 96" name="T23"/>
              <a:gd fmla="*/ 2147483646 w 86" name="T24"/>
              <a:gd fmla="*/ 2147483646 h 96" name="T25"/>
              <a:gd fmla="*/ 2147483646 w 86" name="T26"/>
              <a:gd fmla="*/ 2147483646 h 96" name="T27"/>
              <a:gd fmla="*/ 2147483646 w 86" name="T28"/>
              <a:gd fmla="*/ 2147483646 h 96" name="T29"/>
              <a:gd fmla="*/ 2147483646 w 86" name="T30"/>
              <a:gd fmla="*/ 2147483646 h 96" name="T31"/>
              <a:gd fmla="*/ 2147483646 w 86" name="T32"/>
              <a:gd fmla="*/ 2147483646 h 96" name="T33"/>
              <a:gd fmla="*/ 2147483646 w 86" name="T34"/>
              <a:gd fmla="*/ 2147483646 h 96" name="T35"/>
              <a:gd fmla="*/ 2147483646 w 86" name="T36"/>
              <a:gd fmla="*/ 2147483646 h 96" name="T37"/>
              <a:gd fmla="*/ 2147483646 w 86" name="T38"/>
              <a:gd fmla="*/ 2147483646 h 96" name="T39"/>
              <a:gd fmla="*/ 2147483646 w 86" name="T40"/>
              <a:gd fmla="*/ 2147483646 h 96" name="T41"/>
              <a:gd fmla="*/ 2147483646 w 86" name="T42"/>
              <a:gd fmla="*/ 2147483646 h 96" name="T43"/>
              <a:gd fmla="*/ 2147483646 w 86" name="T44"/>
              <a:gd fmla="*/ 2147483646 h 96" name="T45"/>
              <a:gd fmla="*/ 2147483646 w 86" name="T46"/>
              <a:gd fmla="*/ 2147483646 h 96" name="T47"/>
              <a:gd fmla="*/ 2147483646 w 86" name="T48"/>
              <a:gd fmla="*/ 2147483646 h 96" name="T49"/>
              <a:gd fmla="*/ 2147483646 w 86" name="T50"/>
              <a:gd fmla="*/ 2147483646 h 96" name="T51"/>
              <a:gd fmla="*/ 2147483646 w 86" name="T52"/>
              <a:gd fmla="*/ 2147483646 h 96" name="T53"/>
              <a:gd fmla="*/ 2147483646 w 86" name="T54"/>
              <a:gd fmla="*/ 2147483646 h 96" name="T55"/>
              <a:gd fmla="*/ 2147483646 w 86" name="T56"/>
              <a:gd fmla="*/ 2147483646 h 96" name="T57"/>
              <a:gd fmla="*/ 2147483646 w 86" name="T58"/>
              <a:gd fmla="*/ 2147483646 h 96" name="T59"/>
              <a:gd fmla="*/ 2147483646 w 86" name="T60"/>
              <a:gd fmla="*/ 0 h 96" name="T61"/>
              <a:gd fmla="*/ 2147483646 w 86" name="T62"/>
              <a:gd fmla="*/ 2147483646 h 96" name="T63"/>
              <a:gd fmla="*/ 2147483646 w 86" name="T64"/>
              <a:gd fmla="*/ 2147483646 h 96" name="T65"/>
              <a:gd fmla="*/ 2147483646 w 86" name="T66"/>
              <a:gd fmla="*/ 2147483646 h 96" name="T67"/>
              <a:gd fmla="*/ 2147483646 w 86" name="T68"/>
              <a:gd fmla="*/ 2147483646 h 96" name="T69"/>
              <a:gd fmla="*/ 2147483646 w 86" name="T70"/>
              <a:gd fmla="*/ 2147483646 h 96" name="T71"/>
              <a:gd fmla="*/ 2147483646 w 86" name="T72"/>
              <a:gd fmla="*/ 2147483646 h 96" name="T73"/>
              <a:gd fmla="*/ 2147483646 w 86" name="T74"/>
              <a:gd fmla="*/ 2147483646 h 96" name="T75"/>
              <a:gd fmla="*/ 2147483646 w 86" name="T76"/>
              <a:gd fmla="*/ 2147483646 h 96" name="T77"/>
              <a:gd fmla="*/ 2147483646 w 86" name="T78"/>
              <a:gd fmla="*/ 2147483646 h 96" name="T79"/>
              <a:gd fmla="*/ 2147483646 w 86" name="T80"/>
              <a:gd fmla="*/ 2147483646 h 96" name="T81"/>
              <a:gd fmla="*/ 2147483646 w 86" name="T82"/>
              <a:gd fmla="*/ 2147483646 h 96" name="T83"/>
              <a:gd fmla="*/ 2147483646 w 86" name="T84"/>
              <a:gd fmla="*/ 2147483646 h 96" name="T85"/>
              <a:gd fmla="*/ 2147483646 w 86" name="T86"/>
              <a:gd fmla="*/ 2147483646 h 96" name="T87"/>
              <a:gd fmla="*/ 2147483646 w 86" name="T88"/>
              <a:gd fmla="*/ 2147483646 h 96" name="T89"/>
              <a:gd fmla="*/ 2147483646 w 86" name="T90"/>
              <a:gd fmla="*/ 2147483646 h 96" name="T91"/>
              <a:gd fmla="*/ 2147483646 w 86" name="T92"/>
              <a:gd fmla="*/ 2147483646 h 96" name="T93"/>
              <a:gd fmla="*/ 2147483646 w 86" name="T94"/>
              <a:gd fmla="*/ 2147483646 h 96" name="T95"/>
              <a:gd fmla="*/ 2147483646 w 86" name="T96"/>
              <a:gd fmla="*/ 2147483646 h 96" name="T97"/>
              <a:gd fmla="*/ 2147483646 w 86" name="T98"/>
              <a:gd fmla="*/ 2147483646 h 96" name="T99"/>
              <a:gd fmla="*/ 2147483646 w 86" name="T100"/>
              <a:gd fmla="*/ 2147483646 h 9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w 86" name="T153"/>
              <a:gd fmla="*/ 0 h 96" name="T154"/>
              <a:gd fmla="*/ 86 w 86" name="T155"/>
              <a:gd fmla="*/ 96 h 96" name="T156"/>
            </a:gdLst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b="T156" l="T153" r="T155" t="T154"/>
            <a:pathLst>
              <a:path h="96" w="86">
                <a:moveTo>
                  <a:pt x="23" y="36"/>
                </a:moveTo>
                <a:cubicBezTo>
                  <a:pt x="4" y="36"/>
                  <a:pt x="4" y="36"/>
                  <a:pt x="4" y="36"/>
                </a:cubicBezTo>
                <a:cubicBezTo>
                  <a:pt x="2" y="36"/>
                  <a:pt x="0" y="38"/>
                  <a:pt x="0" y="41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88"/>
                  <a:pt x="1" y="90"/>
                  <a:pt x="3" y="91"/>
                </a:cubicBezTo>
                <a:cubicBezTo>
                  <a:pt x="13" y="62"/>
                  <a:pt x="13" y="62"/>
                  <a:pt x="13" y="62"/>
                </a:cubicBezTo>
                <a:cubicBezTo>
                  <a:pt x="14" y="59"/>
                  <a:pt x="16" y="56"/>
                  <a:pt x="19" y="54"/>
                </a:cubicBezTo>
                <a:cubicBezTo>
                  <a:pt x="21" y="52"/>
                  <a:pt x="24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0"/>
                  <a:pt x="27" y="50"/>
                  <a:pt x="27" y="50"/>
                </a:cubicBezTo>
                <a:cubicBezTo>
                  <a:pt x="27" y="50"/>
                  <a:pt x="27" y="50"/>
                  <a:pt x="27" y="50"/>
                </a:cubicBezTo>
                <a:cubicBezTo>
                  <a:pt x="27" y="50"/>
                  <a:pt x="27" y="50"/>
                  <a:pt x="27" y="50"/>
                </a:cubicBezTo>
                <a:cubicBezTo>
                  <a:pt x="27" y="50"/>
                  <a:pt x="27" y="50"/>
                  <a:pt x="27" y="50"/>
                </a:cubicBezTo>
                <a:cubicBezTo>
                  <a:pt x="27" y="50"/>
                  <a:pt x="27" y="50"/>
                  <a:pt x="27" y="50"/>
                </a:cubicBezTo>
                <a:cubicBezTo>
                  <a:pt x="27" y="50"/>
                  <a:pt x="27" y="50"/>
                  <a:pt x="27" y="50"/>
                </a:cubicBezTo>
                <a:cubicBezTo>
                  <a:pt x="27" y="50"/>
                  <a:pt x="27" y="50"/>
                  <a:pt x="27" y="50"/>
                </a:cubicBezTo>
                <a:cubicBezTo>
                  <a:pt x="27" y="50"/>
                  <a:pt x="27" y="50"/>
                  <a:pt x="27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9" y="50"/>
                  <a:pt x="29" y="50"/>
                  <a:pt x="29" y="50"/>
                </a:cubicBezTo>
                <a:cubicBezTo>
                  <a:pt x="31" y="50"/>
                  <a:pt x="31" y="50"/>
                  <a:pt x="31" y="50"/>
                </a:cubicBezTo>
                <a:cubicBezTo>
                  <a:pt x="32" y="48"/>
                  <a:pt x="34" y="45"/>
                  <a:pt x="35" y="43"/>
                </a:cubicBezTo>
                <a:cubicBezTo>
                  <a:pt x="36" y="39"/>
                  <a:pt x="37" y="36"/>
                  <a:pt x="36" y="32"/>
                </a:cubicBezTo>
                <a:cubicBezTo>
                  <a:pt x="78" y="32"/>
                  <a:pt x="78" y="32"/>
                  <a:pt x="78" y="32"/>
                </a:cubicBezTo>
                <a:cubicBezTo>
                  <a:pt x="79" y="36"/>
                  <a:pt x="79" y="40"/>
                  <a:pt x="78" y="43"/>
                </a:cubicBezTo>
                <a:cubicBezTo>
                  <a:pt x="77" y="46"/>
                  <a:pt x="76" y="48"/>
                  <a:pt x="75" y="50"/>
                </a:cubicBezTo>
                <a:cubicBezTo>
                  <a:pt x="79" y="50"/>
                  <a:pt x="79" y="50"/>
                  <a:pt x="79" y="50"/>
                </a:cubicBezTo>
                <a:cubicBezTo>
                  <a:pt x="80" y="48"/>
                  <a:pt x="80" y="46"/>
                  <a:pt x="81" y="44"/>
                </a:cubicBezTo>
                <a:cubicBezTo>
                  <a:pt x="82" y="40"/>
                  <a:pt x="82" y="35"/>
                  <a:pt x="82" y="30"/>
                </a:cubicBezTo>
                <a:cubicBezTo>
                  <a:pt x="80" y="29"/>
                  <a:pt x="80" y="29"/>
                  <a:pt x="80" y="29"/>
                </a:cubicBezTo>
                <a:cubicBezTo>
                  <a:pt x="58" y="29"/>
                  <a:pt x="58" y="29"/>
                  <a:pt x="58" y="29"/>
                </a:cubicBezTo>
                <a:cubicBezTo>
                  <a:pt x="58" y="24"/>
                  <a:pt x="57" y="18"/>
                  <a:pt x="53" y="13"/>
                </a:cubicBezTo>
                <a:cubicBezTo>
                  <a:pt x="52" y="12"/>
                  <a:pt x="52" y="12"/>
                  <a:pt x="52" y="12"/>
                </a:cubicBezTo>
                <a:cubicBezTo>
                  <a:pt x="43" y="12"/>
                  <a:pt x="43" y="12"/>
                  <a:pt x="43" y="12"/>
                </a:cubicBezTo>
                <a:cubicBezTo>
                  <a:pt x="41" y="8"/>
                  <a:pt x="38" y="5"/>
                  <a:pt x="35" y="3"/>
                </a:cubicBezTo>
                <a:cubicBezTo>
                  <a:pt x="34" y="2"/>
                  <a:pt x="32" y="1"/>
                  <a:pt x="31" y="0"/>
                </a:cubicBezTo>
                <a:cubicBezTo>
                  <a:pt x="30" y="0"/>
                  <a:pt x="30" y="0"/>
                  <a:pt x="30" y="0"/>
                </a:cubicBezTo>
                <a:cubicBezTo>
                  <a:pt x="2" y="0"/>
                  <a:pt x="2" y="0"/>
                  <a:pt x="2" y="0"/>
                </a:cubicBezTo>
                <a:cubicBezTo>
                  <a:pt x="1" y="3"/>
                  <a:pt x="1" y="3"/>
                  <a:pt x="1" y="3"/>
                </a:cubicBezTo>
                <a:cubicBezTo>
                  <a:pt x="4" y="6"/>
                  <a:pt x="8" y="10"/>
                  <a:pt x="10" y="15"/>
                </a:cubicBezTo>
                <a:cubicBezTo>
                  <a:pt x="11" y="19"/>
                  <a:pt x="11" y="24"/>
                  <a:pt x="9" y="30"/>
                </a:cubicBezTo>
                <a:cubicBezTo>
                  <a:pt x="10" y="32"/>
                  <a:pt x="10" y="32"/>
                  <a:pt x="10" y="32"/>
                </a:cubicBezTo>
                <a:cubicBezTo>
                  <a:pt x="23" y="32"/>
                  <a:pt x="23" y="32"/>
                  <a:pt x="23" y="32"/>
                </a:cubicBezTo>
                <a:cubicBezTo>
                  <a:pt x="23" y="34"/>
                  <a:pt x="23" y="35"/>
                  <a:pt x="23" y="36"/>
                </a:cubicBezTo>
                <a:close/>
                <a:moveTo>
                  <a:pt x="40" y="42"/>
                </a:moveTo>
                <a:cubicBezTo>
                  <a:pt x="73" y="42"/>
                  <a:pt x="73" y="42"/>
                  <a:pt x="73" y="42"/>
                </a:cubicBezTo>
                <a:cubicBezTo>
                  <a:pt x="72" y="45"/>
                  <a:pt x="72" y="45"/>
                  <a:pt x="72" y="45"/>
                </a:cubicBezTo>
                <a:cubicBezTo>
                  <a:pt x="39" y="45"/>
                  <a:pt x="39" y="45"/>
                  <a:pt x="39" y="45"/>
                </a:cubicBezTo>
                <a:cubicBezTo>
                  <a:pt x="40" y="42"/>
                  <a:pt x="40" y="42"/>
                  <a:pt x="40" y="42"/>
                </a:cubicBezTo>
                <a:close/>
                <a:moveTo>
                  <a:pt x="41" y="36"/>
                </a:moveTo>
                <a:cubicBezTo>
                  <a:pt x="75" y="36"/>
                  <a:pt x="75" y="36"/>
                  <a:pt x="75" y="36"/>
                </a:cubicBezTo>
                <a:cubicBezTo>
                  <a:pt x="74" y="39"/>
                  <a:pt x="74" y="39"/>
                  <a:pt x="74" y="39"/>
                </a:cubicBezTo>
                <a:cubicBezTo>
                  <a:pt x="41" y="39"/>
                  <a:pt x="41" y="39"/>
                  <a:pt x="41" y="39"/>
                </a:cubicBezTo>
                <a:cubicBezTo>
                  <a:pt x="41" y="36"/>
                  <a:pt x="41" y="36"/>
                  <a:pt x="41" y="36"/>
                </a:cubicBezTo>
                <a:close/>
                <a:moveTo>
                  <a:pt x="31" y="26"/>
                </a:moveTo>
                <a:cubicBezTo>
                  <a:pt x="50" y="26"/>
                  <a:pt x="50" y="26"/>
                  <a:pt x="50" y="26"/>
                </a:cubicBezTo>
                <a:cubicBezTo>
                  <a:pt x="50" y="27"/>
                  <a:pt x="50" y="27"/>
                  <a:pt x="50" y="27"/>
                </a:cubicBezTo>
                <a:cubicBezTo>
                  <a:pt x="30" y="27"/>
                  <a:pt x="30" y="27"/>
                  <a:pt x="30" y="27"/>
                </a:cubicBezTo>
                <a:cubicBezTo>
                  <a:pt x="31" y="26"/>
                  <a:pt x="31" y="26"/>
                  <a:pt x="31" y="26"/>
                </a:cubicBezTo>
                <a:close/>
                <a:moveTo>
                  <a:pt x="31" y="22"/>
                </a:moveTo>
                <a:cubicBezTo>
                  <a:pt x="50" y="22"/>
                  <a:pt x="50" y="22"/>
                  <a:pt x="50" y="22"/>
                </a:cubicBezTo>
                <a:cubicBezTo>
                  <a:pt x="50" y="23"/>
                  <a:pt x="50" y="23"/>
                  <a:pt x="50" y="23"/>
                </a:cubicBezTo>
                <a:cubicBezTo>
                  <a:pt x="31" y="23"/>
                  <a:pt x="31" y="23"/>
                  <a:pt x="31" y="23"/>
                </a:cubicBezTo>
                <a:cubicBezTo>
                  <a:pt x="31" y="22"/>
                  <a:pt x="31" y="22"/>
                  <a:pt x="31" y="22"/>
                </a:cubicBezTo>
                <a:close/>
                <a:moveTo>
                  <a:pt x="30" y="18"/>
                </a:moveTo>
                <a:cubicBezTo>
                  <a:pt x="50" y="18"/>
                  <a:pt x="50" y="18"/>
                  <a:pt x="50" y="18"/>
                </a:cubicBezTo>
                <a:cubicBezTo>
                  <a:pt x="50" y="20"/>
                  <a:pt x="50" y="20"/>
                  <a:pt x="50" y="20"/>
                </a:cubicBezTo>
                <a:cubicBezTo>
                  <a:pt x="30" y="20"/>
                  <a:pt x="30" y="20"/>
                  <a:pt x="30" y="20"/>
                </a:cubicBezTo>
                <a:cubicBezTo>
                  <a:pt x="30" y="18"/>
                  <a:pt x="30" y="18"/>
                  <a:pt x="30" y="18"/>
                </a:cubicBezTo>
                <a:close/>
                <a:moveTo>
                  <a:pt x="74" y="96"/>
                </a:moveTo>
                <a:cubicBezTo>
                  <a:pt x="6" y="96"/>
                  <a:pt x="6" y="96"/>
                  <a:pt x="6" y="96"/>
                </a:cubicBezTo>
                <a:cubicBezTo>
                  <a:pt x="17" y="63"/>
                  <a:pt x="17" y="63"/>
                  <a:pt x="17" y="63"/>
                </a:cubicBezTo>
                <a:cubicBezTo>
                  <a:pt x="18" y="61"/>
                  <a:pt x="20" y="59"/>
                  <a:pt x="22" y="58"/>
                </a:cubicBezTo>
                <a:cubicBezTo>
                  <a:pt x="24" y="56"/>
                  <a:pt x="26" y="55"/>
                  <a:pt x="28" y="55"/>
                </a:cubicBezTo>
                <a:cubicBezTo>
                  <a:pt x="82" y="55"/>
                  <a:pt x="82" y="55"/>
                  <a:pt x="82" y="55"/>
                </a:cubicBezTo>
                <a:cubicBezTo>
                  <a:pt x="82" y="55"/>
                  <a:pt x="83" y="55"/>
                  <a:pt x="84" y="56"/>
                </a:cubicBezTo>
                <a:cubicBezTo>
                  <a:pt x="85" y="56"/>
                  <a:pt x="85" y="56"/>
                  <a:pt x="86" y="57"/>
                </a:cubicBezTo>
                <a:cubicBezTo>
                  <a:pt x="86" y="58"/>
                  <a:pt x="86" y="59"/>
                  <a:pt x="86" y="60"/>
                </a:cubicBezTo>
                <a:cubicBezTo>
                  <a:pt x="86" y="60"/>
                  <a:pt x="86" y="61"/>
                  <a:pt x="86" y="62"/>
                </a:cubicBezTo>
                <a:cubicBezTo>
                  <a:pt x="74" y="96"/>
                  <a:pt x="74" y="96"/>
                  <a:pt x="74" y="96"/>
                </a:cubicBezTo>
                <a:close/>
                <a:moveTo>
                  <a:pt x="32" y="41"/>
                </a:moveTo>
                <a:cubicBezTo>
                  <a:pt x="24" y="41"/>
                  <a:pt x="24" y="41"/>
                  <a:pt x="24" y="41"/>
                </a:cubicBezTo>
                <a:cubicBezTo>
                  <a:pt x="26" y="38"/>
                  <a:pt x="27" y="34"/>
                  <a:pt x="27" y="29"/>
                </a:cubicBezTo>
                <a:cubicBezTo>
                  <a:pt x="27" y="25"/>
                  <a:pt x="27" y="20"/>
                  <a:pt x="25" y="15"/>
                </a:cubicBezTo>
                <a:cubicBezTo>
                  <a:pt x="51" y="15"/>
                  <a:pt x="51" y="15"/>
                  <a:pt x="51" y="15"/>
                </a:cubicBezTo>
                <a:cubicBezTo>
                  <a:pt x="54" y="20"/>
                  <a:pt x="55" y="24"/>
                  <a:pt x="54" y="29"/>
                </a:cubicBezTo>
                <a:cubicBezTo>
                  <a:pt x="54" y="29"/>
                  <a:pt x="54" y="29"/>
                  <a:pt x="54" y="29"/>
                </a:cubicBezTo>
                <a:cubicBezTo>
                  <a:pt x="34" y="29"/>
                  <a:pt x="34" y="29"/>
                  <a:pt x="34" y="29"/>
                </a:cubicBezTo>
                <a:cubicBezTo>
                  <a:pt x="33" y="31"/>
                  <a:pt x="33" y="31"/>
                  <a:pt x="33" y="31"/>
                </a:cubicBezTo>
                <a:cubicBezTo>
                  <a:pt x="33" y="35"/>
                  <a:pt x="33" y="38"/>
                  <a:pt x="32" y="41"/>
                </a:cubicBezTo>
                <a:close/>
                <a:moveTo>
                  <a:pt x="24" y="29"/>
                </a:moveTo>
                <a:cubicBezTo>
                  <a:pt x="12" y="29"/>
                  <a:pt x="12" y="29"/>
                  <a:pt x="12" y="29"/>
                </a:cubicBezTo>
                <a:cubicBezTo>
                  <a:pt x="15" y="23"/>
                  <a:pt x="15" y="18"/>
                  <a:pt x="13" y="14"/>
                </a:cubicBezTo>
                <a:cubicBezTo>
                  <a:pt x="11" y="10"/>
                  <a:pt x="9" y="6"/>
                  <a:pt x="6" y="3"/>
                </a:cubicBezTo>
                <a:cubicBezTo>
                  <a:pt x="30" y="3"/>
                  <a:pt x="30" y="3"/>
                  <a:pt x="30" y="3"/>
                </a:cubicBezTo>
                <a:cubicBezTo>
                  <a:pt x="31" y="4"/>
                  <a:pt x="32" y="5"/>
                  <a:pt x="33" y="5"/>
                </a:cubicBezTo>
                <a:cubicBezTo>
                  <a:pt x="36" y="7"/>
                  <a:pt x="38" y="9"/>
                  <a:pt x="39" y="12"/>
                </a:cubicBezTo>
                <a:cubicBezTo>
                  <a:pt x="23" y="12"/>
                  <a:pt x="23" y="12"/>
                  <a:pt x="23" y="12"/>
                </a:cubicBezTo>
                <a:cubicBezTo>
                  <a:pt x="22" y="14"/>
                  <a:pt x="22" y="14"/>
                  <a:pt x="22" y="14"/>
                </a:cubicBezTo>
                <a:cubicBezTo>
                  <a:pt x="23" y="19"/>
                  <a:pt x="24" y="24"/>
                  <a:pt x="24" y="29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76" name="Freeform 100"/>
          <p:cNvSpPr>
            <a:spLocks noEditPoints="1"/>
          </p:cNvSpPr>
          <p:nvPr/>
        </p:nvSpPr>
        <p:spPr bwMode="auto">
          <a:xfrm>
            <a:off x="10093325" y="468313"/>
            <a:ext cx="520700" cy="439737"/>
          </a:xfrm>
          <a:custGeom>
            <a:gdLst>
              <a:gd fmla="*/ 2147483646 w 104" name="T0"/>
              <a:gd fmla="*/ 2147483646 h 107" name="T1"/>
              <a:gd fmla="*/ 2147483646 w 104" name="T2"/>
              <a:gd fmla="*/ 2147483646 h 107" name="T3"/>
              <a:gd fmla="*/ 2147483646 w 104" name="T4"/>
              <a:gd fmla="*/ 2147483646 h 107" name="T5"/>
              <a:gd fmla="*/ 2147483646 w 104" name="T6"/>
              <a:gd fmla="*/ 2147483646 h 107" name="T7"/>
              <a:gd fmla="*/ 2147483646 w 104" name="T8"/>
              <a:gd fmla="*/ 2147483646 h 107" name="T9"/>
              <a:gd fmla="*/ 2147483646 w 104" name="T10"/>
              <a:gd fmla="*/ 2147483646 h 107" name="T11"/>
              <a:gd fmla="*/ 2147483646 w 104" name="T12"/>
              <a:gd fmla="*/ 2147483646 h 107" name="T13"/>
              <a:gd fmla="*/ 2147483646 w 104" name="T14"/>
              <a:gd fmla="*/ 2147483646 h 107" name="T15"/>
              <a:gd fmla="*/ 2147483646 w 104" name="T16"/>
              <a:gd fmla="*/ 2147483646 h 107" name="T17"/>
              <a:gd fmla="*/ 2147483646 w 104" name="T18"/>
              <a:gd fmla="*/ 2147483646 h 107" name="T19"/>
              <a:gd fmla="*/ 0 w 104" name="T20"/>
              <a:gd fmla="*/ 2147483646 h 107" name="T21"/>
              <a:gd fmla="*/ 2147483646 w 104" name="T22"/>
              <a:gd fmla="*/ 2147483646 h 107" name="T23"/>
              <a:gd fmla="*/ 2147483646 w 104" name="T24"/>
              <a:gd fmla="*/ 2147483646 h 107" name="T25"/>
              <a:gd fmla="*/ 2147483646 w 104" name="T26"/>
              <a:gd fmla="*/ 2147483646 h 107" name="T27"/>
              <a:gd fmla="*/ 2147483646 w 104" name="T28"/>
              <a:gd fmla="*/ 2147483646 h 107" name="T29"/>
              <a:gd fmla="*/ 2147483646 w 104" name="T30"/>
              <a:gd fmla="*/ 2147483646 h 107" name="T31"/>
              <a:gd fmla="*/ 2147483646 w 104" name="T32"/>
              <a:gd fmla="*/ 2147483646 h 107" name="T33"/>
              <a:gd fmla="*/ 2147483646 w 104" name="T34"/>
              <a:gd fmla="*/ 2147483646 h 107" name="T35"/>
              <a:gd fmla="*/ 2147483646 w 104" name="T36"/>
              <a:gd fmla="*/ 2147483646 h 107" name="T37"/>
              <a:gd fmla="*/ 2147483646 w 104" name="T38"/>
              <a:gd fmla="*/ 0 h 107" name="T39"/>
              <a:gd fmla="*/ 2147483646 w 104" name="T40"/>
              <a:gd fmla="*/ 2147483646 h 107" name="T41"/>
              <a:gd fmla="*/ 2147483646 w 104" name="T42"/>
              <a:gd fmla="*/ 2147483646 h 107" name="T43"/>
              <a:gd fmla="*/ 2147483646 w 104" name="T44"/>
              <a:gd fmla="*/ 2147483646 h 107" name="T45"/>
              <a:gd fmla="*/ 2147483646 w 104" name="T46"/>
              <a:gd fmla="*/ 2147483646 h 107" name="T47"/>
              <a:gd fmla="*/ 2147483646 w 104" name="T48"/>
              <a:gd fmla="*/ 2147483646 h 107" name="T49"/>
              <a:gd fmla="*/ 2147483646 w 104" name="T50"/>
              <a:gd fmla="*/ 2147483646 h 107" name="T51"/>
              <a:gd fmla="*/ 2147483646 w 104" name="T52"/>
              <a:gd fmla="*/ 0 h 107" name="T53"/>
              <a:gd fmla="*/ 2147483646 w 104" name="T54"/>
              <a:gd fmla="*/ 2147483646 h 107" name="T55"/>
              <a:gd fmla="*/ 2147483646 w 104" name="T56"/>
              <a:gd fmla="*/ 2147483646 h 107" name="T57"/>
              <a:gd fmla="*/ 2147483646 w 104" name="T58"/>
              <a:gd fmla="*/ 2147483646 h 107" name="T59"/>
              <a:gd fmla="*/ 2147483646 w 104" name="T60"/>
              <a:gd fmla="*/ 2147483646 h 107" name="T61"/>
              <a:gd fmla="*/ 2147483646 w 104" name="T62"/>
              <a:gd fmla="*/ 2147483646 h 107" name="T63"/>
              <a:gd fmla="*/ 2147483646 w 104" name="T64"/>
              <a:gd fmla="*/ 2147483646 h 107" name="T65"/>
              <a:gd fmla="*/ 2147483646 w 104" name="T66"/>
              <a:gd fmla="*/ 2147483646 h 107" name="T67"/>
              <a:gd fmla="*/ 2147483646 w 104" name="T68"/>
              <a:gd fmla="*/ 2147483646 h 107" name="T69"/>
              <a:gd fmla="*/ 2147483646 w 104" name="T70"/>
              <a:gd fmla="*/ 2147483646 h 107" name="T71"/>
              <a:gd fmla="*/ 2147483646 w 104" name="T72"/>
              <a:gd fmla="*/ 2147483646 h 107" name="T73"/>
              <a:gd fmla="*/ 2147483646 w 104" name="T74"/>
              <a:gd fmla="*/ 2147483646 h 107" name="T75"/>
              <a:gd fmla="*/ 2147483646 w 104" name="T76"/>
              <a:gd fmla="*/ 2147483646 h 107" name="T77"/>
              <a:gd fmla="*/ 2147483646 w 104" name="T78"/>
              <a:gd fmla="*/ 2147483646 h 107" name="T79"/>
              <a:gd fmla="*/ 2147483646 w 104" name="T80"/>
              <a:gd fmla="*/ 2147483646 h 107" name="T81"/>
              <a:gd fmla="*/ 2147483646 w 104" name="T82"/>
              <a:gd fmla="*/ 2147483646 h 107" name="T83"/>
              <a:gd fmla="*/ 2147483646 w 104" name="T84"/>
              <a:gd fmla="*/ 2147483646 h 107" name="T85"/>
              <a:gd fmla="*/ 2147483646 w 104" name="T86"/>
              <a:gd fmla="*/ 2147483646 h 107" name="T87"/>
              <a:gd fmla="*/ 2147483646 w 104" name="T88"/>
              <a:gd fmla="*/ 2147483646 h 107" name="T89"/>
              <a:gd fmla="*/ 2147483646 w 104" name="T90"/>
              <a:gd fmla="*/ 2147483646 h 107" name="T91"/>
              <a:gd fmla="*/ 2147483646 w 104" name="T92"/>
              <a:gd fmla="*/ 2147483646 h 107" name="T93"/>
              <a:gd fmla="*/ 2147483646 w 104" name="T94"/>
              <a:gd fmla="*/ 2147483646 h 107" name="T95"/>
              <a:gd fmla="*/ 2147483646 w 104" name="T96"/>
              <a:gd fmla="*/ 2147483646 h 107" name="T97"/>
              <a:gd fmla="*/ 2147483646 w 104" name="T98"/>
              <a:gd fmla="*/ 2147483646 h 107" name="T99"/>
              <a:gd fmla="*/ 2147483646 w 104" name="T100"/>
              <a:gd fmla="*/ 2147483646 h 107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w 104" name="T153"/>
              <a:gd fmla="*/ 0 h 107" name="T154"/>
              <a:gd fmla="*/ 104 w 104" name="T155"/>
              <a:gd fmla="*/ 107 h 107" name="T156"/>
            </a:gdLst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b="T156" l="T153" r="T155" t="T154"/>
            <a:pathLst>
              <a:path h="107" w="104">
                <a:moveTo>
                  <a:pt x="5" y="26"/>
                </a:moveTo>
                <a:cubicBezTo>
                  <a:pt x="50" y="26"/>
                  <a:pt x="50" y="26"/>
                  <a:pt x="50" y="26"/>
                </a:cubicBezTo>
                <a:cubicBezTo>
                  <a:pt x="50" y="51"/>
                  <a:pt x="50" y="51"/>
                  <a:pt x="50" y="51"/>
                </a:cubicBezTo>
                <a:cubicBezTo>
                  <a:pt x="5" y="51"/>
                  <a:pt x="5" y="51"/>
                  <a:pt x="5" y="51"/>
                </a:cubicBezTo>
                <a:cubicBezTo>
                  <a:pt x="5" y="26"/>
                  <a:pt x="5" y="26"/>
                  <a:pt x="5" y="26"/>
                </a:cubicBezTo>
                <a:close/>
                <a:moveTo>
                  <a:pt x="67" y="93"/>
                </a:moveTo>
                <a:cubicBezTo>
                  <a:pt x="102" y="93"/>
                  <a:pt x="102" y="93"/>
                  <a:pt x="102" y="93"/>
                </a:cubicBezTo>
                <a:cubicBezTo>
                  <a:pt x="102" y="107"/>
                  <a:pt x="102" y="107"/>
                  <a:pt x="102" y="107"/>
                </a:cubicBezTo>
                <a:cubicBezTo>
                  <a:pt x="67" y="107"/>
                  <a:pt x="67" y="107"/>
                  <a:pt x="67" y="107"/>
                </a:cubicBezTo>
                <a:cubicBezTo>
                  <a:pt x="67" y="93"/>
                  <a:pt x="67" y="93"/>
                  <a:pt x="67" y="93"/>
                </a:cubicBezTo>
                <a:close/>
                <a:moveTo>
                  <a:pt x="81" y="75"/>
                </a:moveTo>
                <a:cubicBezTo>
                  <a:pt x="81" y="83"/>
                  <a:pt x="81" y="83"/>
                  <a:pt x="81" y="83"/>
                </a:cubicBezTo>
                <a:cubicBezTo>
                  <a:pt x="78" y="83"/>
                  <a:pt x="78" y="83"/>
                  <a:pt x="78" y="83"/>
                </a:cubicBezTo>
                <a:cubicBezTo>
                  <a:pt x="85" y="91"/>
                  <a:pt x="85" y="91"/>
                  <a:pt x="85" y="91"/>
                </a:cubicBezTo>
                <a:cubicBezTo>
                  <a:pt x="91" y="83"/>
                  <a:pt x="91" y="83"/>
                  <a:pt x="91" y="83"/>
                </a:cubicBezTo>
                <a:cubicBezTo>
                  <a:pt x="88" y="83"/>
                  <a:pt x="88" y="83"/>
                  <a:pt x="88" y="83"/>
                </a:cubicBezTo>
                <a:cubicBezTo>
                  <a:pt x="88" y="75"/>
                  <a:pt x="88" y="75"/>
                  <a:pt x="88" y="75"/>
                </a:cubicBezTo>
                <a:cubicBezTo>
                  <a:pt x="81" y="75"/>
                  <a:pt x="81" y="75"/>
                  <a:pt x="81" y="75"/>
                </a:cubicBezTo>
                <a:close/>
                <a:moveTo>
                  <a:pt x="0" y="73"/>
                </a:moveTo>
                <a:cubicBezTo>
                  <a:pt x="55" y="73"/>
                  <a:pt x="55" y="73"/>
                  <a:pt x="55" y="73"/>
                </a:cubicBezTo>
                <a:cubicBezTo>
                  <a:pt x="55" y="107"/>
                  <a:pt x="55" y="107"/>
                  <a:pt x="55" y="107"/>
                </a:cubicBezTo>
                <a:cubicBezTo>
                  <a:pt x="0" y="107"/>
                  <a:pt x="0" y="107"/>
                  <a:pt x="0" y="107"/>
                </a:cubicBezTo>
                <a:cubicBezTo>
                  <a:pt x="0" y="73"/>
                  <a:pt x="0" y="73"/>
                  <a:pt x="0" y="73"/>
                </a:cubicBezTo>
                <a:close/>
                <a:moveTo>
                  <a:pt x="83" y="48"/>
                </a:moveTo>
                <a:cubicBezTo>
                  <a:pt x="94" y="48"/>
                  <a:pt x="104" y="54"/>
                  <a:pt x="104" y="60"/>
                </a:cubicBezTo>
                <a:cubicBezTo>
                  <a:pt x="104" y="67"/>
                  <a:pt x="94" y="72"/>
                  <a:pt x="83" y="72"/>
                </a:cubicBezTo>
                <a:cubicBezTo>
                  <a:pt x="71" y="72"/>
                  <a:pt x="62" y="67"/>
                  <a:pt x="62" y="60"/>
                </a:cubicBezTo>
                <a:cubicBezTo>
                  <a:pt x="62" y="54"/>
                  <a:pt x="71" y="48"/>
                  <a:pt x="83" y="48"/>
                </a:cubicBezTo>
                <a:close/>
                <a:moveTo>
                  <a:pt x="52" y="42"/>
                </a:moveTo>
                <a:cubicBezTo>
                  <a:pt x="59" y="46"/>
                  <a:pt x="59" y="46"/>
                  <a:pt x="59" y="46"/>
                </a:cubicBezTo>
                <a:cubicBezTo>
                  <a:pt x="57" y="49"/>
                  <a:pt x="57" y="49"/>
                  <a:pt x="57" y="49"/>
                </a:cubicBezTo>
                <a:cubicBezTo>
                  <a:pt x="68" y="48"/>
                  <a:pt x="68" y="48"/>
                  <a:pt x="68" y="48"/>
                </a:cubicBezTo>
                <a:cubicBezTo>
                  <a:pt x="65" y="38"/>
                  <a:pt x="65" y="38"/>
                  <a:pt x="65" y="38"/>
                </a:cubicBezTo>
                <a:cubicBezTo>
                  <a:pt x="63" y="41"/>
                  <a:pt x="63" y="41"/>
                  <a:pt x="63" y="41"/>
                </a:cubicBezTo>
                <a:cubicBezTo>
                  <a:pt x="56" y="36"/>
                  <a:pt x="56" y="36"/>
                  <a:pt x="56" y="36"/>
                </a:cubicBezTo>
                <a:cubicBezTo>
                  <a:pt x="52" y="42"/>
                  <a:pt x="52" y="42"/>
                  <a:pt x="52" y="42"/>
                </a:cubicBezTo>
                <a:close/>
                <a:moveTo>
                  <a:pt x="37" y="13"/>
                </a:moveTo>
                <a:cubicBezTo>
                  <a:pt x="37" y="20"/>
                  <a:pt x="37" y="20"/>
                  <a:pt x="37" y="20"/>
                </a:cubicBezTo>
                <a:cubicBezTo>
                  <a:pt x="33" y="20"/>
                  <a:pt x="33" y="20"/>
                  <a:pt x="33" y="20"/>
                </a:cubicBezTo>
                <a:cubicBezTo>
                  <a:pt x="33" y="0"/>
                  <a:pt x="33" y="0"/>
                  <a:pt x="33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39" y="0"/>
                  <a:pt x="41" y="0"/>
                  <a:pt x="42" y="1"/>
                </a:cubicBezTo>
                <a:cubicBezTo>
                  <a:pt x="43" y="1"/>
                  <a:pt x="43" y="2"/>
                  <a:pt x="43" y="3"/>
                </a:cubicBezTo>
                <a:cubicBezTo>
                  <a:pt x="43" y="9"/>
                  <a:pt x="43" y="9"/>
                  <a:pt x="43" y="9"/>
                </a:cubicBezTo>
                <a:cubicBezTo>
                  <a:pt x="43" y="10"/>
                  <a:pt x="43" y="11"/>
                  <a:pt x="42" y="12"/>
                </a:cubicBezTo>
                <a:cubicBezTo>
                  <a:pt x="41" y="13"/>
                  <a:pt x="40" y="13"/>
                  <a:pt x="37" y="13"/>
                </a:cubicBezTo>
                <a:close/>
                <a:moveTo>
                  <a:pt x="39" y="9"/>
                </a:moveTo>
                <a:cubicBezTo>
                  <a:pt x="39" y="4"/>
                  <a:pt x="39" y="4"/>
                  <a:pt x="39" y="4"/>
                </a:cubicBezTo>
                <a:cubicBezTo>
                  <a:pt x="39" y="3"/>
                  <a:pt x="38" y="3"/>
                  <a:pt x="37" y="3"/>
                </a:cubicBezTo>
                <a:cubicBezTo>
                  <a:pt x="37" y="10"/>
                  <a:pt x="37" y="10"/>
                  <a:pt x="37" y="10"/>
                </a:cubicBezTo>
                <a:cubicBezTo>
                  <a:pt x="38" y="10"/>
                  <a:pt x="39" y="9"/>
                  <a:pt x="39" y="9"/>
                </a:cubicBezTo>
                <a:close/>
                <a:moveTo>
                  <a:pt x="48" y="20"/>
                </a:moveTo>
                <a:cubicBezTo>
                  <a:pt x="44" y="20"/>
                  <a:pt x="44" y="20"/>
                  <a:pt x="44" y="20"/>
                </a:cubicBezTo>
                <a:cubicBezTo>
                  <a:pt x="44" y="0"/>
                  <a:pt x="44" y="0"/>
                  <a:pt x="44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48" y="20"/>
                  <a:pt x="48" y="20"/>
                  <a:pt x="48" y="20"/>
                </a:cubicBezTo>
                <a:close/>
                <a:moveTo>
                  <a:pt x="59" y="20"/>
                </a:moveTo>
                <a:cubicBezTo>
                  <a:pt x="55" y="20"/>
                  <a:pt x="55" y="20"/>
                  <a:pt x="55" y="20"/>
                </a:cubicBezTo>
                <a:cubicBezTo>
                  <a:pt x="55" y="20"/>
                  <a:pt x="55" y="20"/>
                  <a:pt x="55" y="20"/>
                </a:cubicBezTo>
                <a:cubicBezTo>
                  <a:pt x="55" y="20"/>
                  <a:pt x="54" y="21"/>
                  <a:pt x="52" y="21"/>
                </a:cubicBezTo>
                <a:cubicBezTo>
                  <a:pt x="50" y="21"/>
                  <a:pt x="49" y="20"/>
                  <a:pt x="49" y="18"/>
                </a:cubicBezTo>
                <a:cubicBezTo>
                  <a:pt x="49" y="15"/>
                  <a:pt x="49" y="15"/>
                  <a:pt x="49" y="15"/>
                </a:cubicBezTo>
                <a:cubicBezTo>
                  <a:pt x="49" y="14"/>
                  <a:pt x="49" y="13"/>
                  <a:pt x="50" y="13"/>
                </a:cubicBezTo>
                <a:cubicBezTo>
                  <a:pt x="50" y="12"/>
                  <a:pt x="51" y="11"/>
                  <a:pt x="53" y="11"/>
                </a:cubicBezTo>
                <a:cubicBezTo>
                  <a:pt x="54" y="10"/>
                  <a:pt x="54" y="10"/>
                  <a:pt x="54" y="9"/>
                </a:cubicBezTo>
                <a:cubicBezTo>
                  <a:pt x="54" y="7"/>
                  <a:pt x="54" y="7"/>
                  <a:pt x="54" y="7"/>
                </a:cubicBezTo>
                <a:cubicBezTo>
                  <a:pt x="54" y="6"/>
                  <a:pt x="54" y="6"/>
                  <a:pt x="54" y="6"/>
                </a:cubicBezTo>
                <a:cubicBezTo>
                  <a:pt x="53" y="6"/>
                  <a:pt x="53" y="7"/>
                  <a:pt x="53" y="8"/>
                </a:cubicBezTo>
                <a:cubicBezTo>
                  <a:pt x="53" y="8"/>
                  <a:pt x="53" y="9"/>
                  <a:pt x="53" y="9"/>
                </a:cubicBezTo>
                <a:cubicBezTo>
                  <a:pt x="53" y="10"/>
                  <a:pt x="53" y="10"/>
                  <a:pt x="53" y="10"/>
                </a:cubicBezTo>
                <a:cubicBezTo>
                  <a:pt x="49" y="10"/>
                  <a:pt x="49" y="10"/>
                  <a:pt x="49" y="10"/>
                </a:cubicBezTo>
                <a:cubicBezTo>
                  <a:pt x="49" y="7"/>
                  <a:pt x="49" y="7"/>
                  <a:pt x="49" y="7"/>
                </a:cubicBezTo>
                <a:cubicBezTo>
                  <a:pt x="49" y="5"/>
                  <a:pt x="51" y="4"/>
                  <a:pt x="54" y="4"/>
                </a:cubicBezTo>
                <a:cubicBezTo>
                  <a:pt x="57" y="4"/>
                  <a:pt x="59" y="5"/>
                  <a:pt x="59" y="7"/>
                </a:cubicBezTo>
                <a:cubicBezTo>
                  <a:pt x="59" y="20"/>
                  <a:pt x="59" y="20"/>
                  <a:pt x="59" y="20"/>
                </a:cubicBezTo>
                <a:close/>
                <a:moveTo>
                  <a:pt x="54" y="17"/>
                </a:moveTo>
                <a:cubicBezTo>
                  <a:pt x="54" y="13"/>
                  <a:pt x="54" y="13"/>
                  <a:pt x="54" y="13"/>
                </a:cubicBezTo>
                <a:cubicBezTo>
                  <a:pt x="54" y="13"/>
                  <a:pt x="53" y="14"/>
                  <a:pt x="53" y="14"/>
                </a:cubicBezTo>
                <a:cubicBezTo>
                  <a:pt x="53" y="17"/>
                  <a:pt x="53" y="17"/>
                  <a:pt x="53" y="17"/>
                </a:cubicBezTo>
                <a:cubicBezTo>
                  <a:pt x="53" y="18"/>
                  <a:pt x="53" y="18"/>
                  <a:pt x="54" y="18"/>
                </a:cubicBezTo>
                <a:cubicBezTo>
                  <a:pt x="54" y="18"/>
                  <a:pt x="54" y="18"/>
                  <a:pt x="54" y="17"/>
                </a:cubicBezTo>
                <a:close/>
                <a:moveTo>
                  <a:pt x="69" y="20"/>
                </a:moveTo>
                <a:cubicBezTo>
                  <a:pt x="65" y="20"/>
                  <a:pt x="65" y="20"/>
                  <a:pt x="65" y="20"/>
                </a:cubicBezTo>
                <a:cubicBezTo>
                  <a:pt x="65" y="7"/>
                  <a:pt x="65" y="7"/>
                  <a:pt x="65" y="7"/>
                </a:cubicBezTo>
                <a:cubicBezTo>
                  <a:pt x="65" y="6"/>
                  <a:pt x="65" y="6"/>
                  <a:pt x="64" y="6"/>
                </a:cubicBezTo>
                <a:cubicBezTo>
                  <a:pt x="64" y="6"/>
                  <a:pt x="64" y="6"/>
                  <a:pt x="64" y="7"/>
                </a:cubicBezTo>
                <a:cubicBezTo>
                  <a:pt x="64" y="20"/>
                  <a:pt x="64" y="20"/>
                  <a:pt x="64" y="20"/>
                </a:cubicBezTo>
                <a:cubicBezTo>
                  <a:pt x="59" y="20"/>
                  <a:pt x="59" y="20"/>
                  <a:pt x="59" y="20"/>
                </a:cubicBezTo>
                <a:cubicBezTo>
                  <a:pt x="59" y="4"/>
                  <a:pt x="59" y="4"/>
                  <a:pt x="59" y="4"/>
                </a:cubicBezTo>
                <a:cubicBezTo>
                  <a:pt x="64" y="4"/>
                  <a:pt x="64" y="4"/>
                  <a:pt x="64" y="4"/>
                </a:cubicBezTo>
                <a:cubicBezTo>
                  <a:pt x="64" y="4"/>
                  <a:pt x="64" y="4"/>
                  <a:pt x="64" y="4"/>
                </a:cubicBezTo>
                <a:cubicBezTo>
                  <a:pt x="64" y="4"/>
                  <a:pt x="65" y="4"/>
                  <a:pt x="66" y="4"/>
                </a:cubicBezTo>
                <a:cubicBezTo>
                  <a:pt x="67" y="4"/>
                  <a:pt x="67" y="4"/>
                  <a:pt x="68" y="4"/>
                </a:cubicBezTo>
                <a:cubicBezTo>
                  <a:pt x="69" y="5"/>
                  <a:pt x="69" y="5"/>
                  <a:pt x="69" y="6"/>
                </a:cubicBezTo>
                <a:cubicBezTo>
                  <a:pt x="69" y="20"/>
                  <a:pt x="69" y="20"/>
                  <a:pt x="69" y="20"/>
                </a:cubicBezTo>
                <a:close/>
                <a:moveTo>
                  <a:pt x="24" y="55"/>
                </a:moveTo>
                <a:cubicBezTo>
                  <a:pt x="24" y="63"/>
                  <a:pt x="24" y="63"/>
                  <a:pt x="24" y="63"/>
                </a:cubicBezTo>
                <a:cubicBezTo>
                  <a:pt x="21" y="63"/>
                  <a:pt x="21" y="63"/>
                  <a:pt x="21" y="63"/>
                </a:cubicBezTo>
                <a:cubicBezTo>
                  <a:pt x="28" y="71"/>
                  <a:pt x="28" y="71"/>
                  <a:pt x="28" y="71"/>
                </a:cubicBezTo>
                <a:cubicBezTo>
                  <a:pt x="34" y="63"/>
                  <a:pt x="34" y="63"/>
                  <a:pt x="34" y="63"/>
                </a:cubicBezTo>
                <a:cubicBezTo>
                  <a:pt x="31" y="63"/>
                  <a:pt x="31" y="63"/>
                  <a:pt x="31" y="63"/>
                </a:cubicBezTo>
                <a:cubicBezTo>
                  <a:pt x="31" y="55"/>
                  <a:pt x="31" y="55"/>
                  <a:pt x="31" y="55"/>
                </a:cubicBezTo>
                <a:lnTo>
                  <a:pt x="24" y="55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77" name="Freeform 101"/>
          <p:cNvSpPr/>
          <p:nvPr/>
        </p:nvSpPr>
        <p:spPr bwMode="auto">
          <a:xfrm>
            <a:off x="1806575" y="1249363"/>
            <a:ext cx="455613" cy="358775"/>
          </a:xfrm>
          <a:custGeom>
            <a:gdLst>
              <a:gd fmla="*/ 2147483646 w 91" name="T0"/>
              <a:gd fmla="*/ 2147483646 h 88" name="T1"/>
              <a:gd fmla="*/ 2147483646 w 91" name="T2"/>
              <a:gd fmla="*/ 2147483646 h 88" name="T3"/>
              <a:gd fmla="*/ 2147483646 w 91" name="T4"/>
              <a:gd fmla="*/ 2147483646 h 88" name="T5"/>
              <a:gd fmla="*/ 2147483646 w 91" name="T6"/>
              <a:gd fmla="*/ 2147483646 h 88" name="T7"/>
              <a:gd fmla="*/ 2147483646 w 91" name="T8"/>
              <a:gd fmla="*/ 2147483646 h 88" name="T9"/>
              <a:gd fmla="*/ 2147483646 w 91" name="T10"/>
              <a:gd fmla="*/ 0 h 88" name="T11"/>
              <a:gd fmla="*/ 2147483646 w 91" name="T12"/>
              <a:gd fmla="*/ 2147483646 h 88" name="T13"/>
              <a:gd fmla="*/ 2147483646 w 91" name="T14"/>
              <a:gd fmla="*/ 2147483646 h 88" name="T15"/>
              <a:gd fmla="*/ 2147483646 w 91" name="T16"/>
              <a:gd fmla="*/ 2147483646 h 88" name="T17"/>
              <a:gd fmla="*/ 2147483646 w 91" name="T18"/>
              <a:gd fmla="*/ 2147483646 h 88" name="T19"/>
              <a:gd fmla="*/ 2147483646 w 91" name="T20"/>
              <a:gd fmla="*/ 2147483646 h 88" name="T21"/>
              <a:gd fmla="*/ 2147483646 w 91" name="T22"/>
              <a:gd fmla="*/ 2147483646 h 88" name="T23"/>
              <a:gd fmla="*/ 2147483646 w 91" name="T24"/>
              <a:gd fmla="*/ 2147483646 h 88" name="T25"/>
              <a:gd fmla="*/ 2147483646 w 91" name="T26"/>
              <a:gd fmla="*/ 2147483646 h 88" name="T27"/>
              <a:gd fmla="*/ 2147483646 w 91" name="T28"/>
              <a:gd fmla="*/ 2147483646 h 88" name="T29"/>
              <a:gd fmla="*/ 2147483646 w 91" name="T30"/>
              <a:gd fmla="*/ 2147483646 h 88" name="T31"/>
              <a:gd fmla="*/ 2147483646 w 91" name="T32"/>
              <a:gd fmla="*/ 2147483646 h 88" name="T33"/>
              <a:gd fmla="*/ 2147483646 w 91" name="T34"/>
              <a:gd fmla="*/ 2147483646 h 88" name="T35"/>
              <a:gd fmla="*/ 2147483646 w 91" name="T36"/>
              <a:gd fmla="*/ 2147483646 h 88" name="T37"/>
              <a:gd fmla="*/ 2147483646 w 91" name="T38"/>
              <a:gd fmla="*/ 2147483646 h 88" name="T39"/>
              <a:gd fmla="*/ 2147483646 w 91" name="T40"/>
              <a:gd fmla="*/ 2147483646 h 88" name="T41"/>
              <a:gd fmla="*/ 2147483646 w 91" name="T42"/>
              <a:gd fmla="*/ 2147483646 h 88" name="T43"/>
              <a:gd fmla="*/ 2147483646 w 91" name="T44"/>
              <a:gd fmla="*/ 2147483646 h 88" name="T45"/>
              <a:gd fmla="*/ 2147483646 w 91" name="T46"/>
              <a:gd fmla="*/ 2147483646 h 88" name="T47"/>
              <a:gd fmla="*/ 2147483646 w 91" name="T48"/>
              <a:gd fmla="*/ 2147483646 h 88" name="T49"/>
              <a:gd fmla="*/ 2147483646 w 91" name="T50"/>
              <a:gd fmla="*/ 2147483646 h 88" name="T51"/>
              <a:gd fmla="*/ 2147483646 w 91" name="T52"/>
              <a:gd fmla="*/ 2147483646 h 88" name="T53"/>
              <a:gd fmla="*/ 2147483646 w 91" name="T54"/>
              <a:gd fmla="*/ 2147483646 h 88" name="T55"/>
              <a:gd fmla="*/ 2147483646 w 91" name="T56"/>
              <a:gd fmla="*/ 2147483646 h 88" name="T57"/>
              <a:gd fmla="*/ 2147483646 w 91" name="T58"/>
              <a:gd fmla="*/ 2147483646 h 88" name="T59"/>
              <a:gd fmla="*/ 2147483646 w 91" name="T60"/>
              <a:gd fmla="*/ 2147483646 h 88" name="T61"/>
              <a:gd fmla="*/ 2147483646 w 91" name="T62"/>
              <a:gd fmla="*/ 2147483646 h 88" name="T63"/>
              <a:gd fmla="*/ 2147483646 w 91" name="T64"/>
              <a:gd fmla="*/ 2147483646 h 88" name="T65"/>
              <a:gd fmla="*/ 2147483646 w 91" name="T66"/>
              <a:gd fmla="*/ 2147483646 h 88" name="T67"/>
              <a:gd fmla="*/ 2147483646 w 91" name="T68"/>
              <a:gd fmla="*/ 2147483646 h 88" name="T69"/>
              <a:gd fmla="*/ 2147483646 w 91" name="T70"/>
              <a:gd fmla="*/ 2147483646 h 88" name="T71"/>
              <a:gd fmla="*/ 2147483646 w 91" name="T72"/>
              <a:gd fmla="*/ 2147483646 h 88" name="T73"/>
              <a:gd fmla="*/ 2147483646 w 91" name="T74"/>
              <a:gd fmla="*/ 2147483646 h 88" name="T75"/>
              <a:gd fmla="*/ 2147483646 w 91" name="T76"/>
              <a:gd fmla="*/ 2147483646 h 88" name="T77"/>
              <a:gd fmla="*/ 2147483646 w 91" name="T78"/>
              <a:gd fmla="*/ 2147483646 h 88" name="T79"/>
              <a:gd fmla="*/ 2147483646 w 91" name="T80"/>
              <a:gd fmla="*/ 2147483646 h 88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w 91" name="T123"/>
              <a:gd fmla="*/ 0 h 88" name="T124"/>
              <a:gd fmla="*/ 91 w 91" name="T125"/>
              <a:gd fmla="*/ 88 h 88" name="T126"/>
            </a:gdLst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b="T126" l="T123" r="T125" t="T124"/>
            <a:pathLst>
              <a:path h="88" w="91">
                <a:moveTo>
                  <a:pt x="26" y="25"/>
                </a:moveTo>
                <a:cubicBezTo>
                  <a:pt x="51" y="25"/>
                  <a:pt x="51" y="25"/>
                  <a:pt x="51" y="25"/>
                </a:cubicBezTo>
                <a:cubicBezTo>
                  <a:pt x="52" y="24"/>
                  <a:pt x="54" y="23"/>
                  <a:pt x="53" y="21"/>
                </a:cubicBezTo>
                <a:cubicBezTo>
                  <a:pt x="52" y="19"/>
                  <a:pt x="50" y="17"/>
                  <a:pt x="49" y="15"/>
                </a:cubicBezTo>
                <a:cubicBezTo>
                  <a:pt x="46" y="12"/>
                  <a:pt x="47" y="6"/>
                  <a:pt x="50" y="3"/>
                </a:cubicBezTo>
                <a:cubicBezTo>
                  <a:pt x="53" y="0"/>
                  <a:pt x="58" y="0"/>
                  <a:pt x="58" y="0"/>
                </a:cubicBezTo>
                <a:cubicBezTo>
                  <a:pt x="58" y="0"/>
                  <a:pt x="64" y="0"/>
                  <a:pt x="67" y="3"/>
                </a:cubicBezTo>
                <a:cubicBezTo>
                  <a:pt x="70" y="6"/>
                  <a:pt x="70" y="12"/>
                  <a:pt x="68" y="15"/>
                </a:cubicBezTo>
                <a:cubicBezTo>
                  <a:pt x="67" y="17"/>
                  <a:pt x="65" y="19"/>
                  <a:pt x="64" y="21"/>
                </a:cubicBezTo>
                <a:cubicBezTo>
                  <a:pt x="63" y="23"/>
                  <a:pt x="64" y="24"/>
                  <a:pt x="65" y="25"/>
                </a:cubicBezTo>
                <a:cubicBezTo>
                  <a:pt x="91" y="25"/>
                  <a:pt x="91" y="25"/>
                  <a:pt x="91" y="25"/>
                </a:cubicBezTo>
                <a:cubicBezTo>
                  <a:pt x="91" y="49"/>
                  <a:pt x="91" y="49"/>
                  <a:pt x="91" y="49"/>
                </a:cubicBezTo>
                <a:cubicBezTo>
                  <a:pt x="90" y="50"/>
                  <a:pt x="89" y="51"/>
                  <a:pt x="87" y="51"/>
                </a:cubicBezTo>
                <a:cubicBezTo>
                  <a:pt x="85" y="50"/>
                  <a:pt x="83" y="48"/>
                  <a:pt x="81" y="47"/>
                </a:cubicBezTo>
                <a:cubicBezTo>
                  <a:pt x="78" y="44"/>
                  <a:pt x="73" y="45"/>
                  <a:pt x="70" y="48"/>
                </a:cubicBezTo>
                <a:cubicBezTo>
                  <a:pt x="67" y="51"/>
                  <a:pt x="67" y="56"/>
                  <a:pt x="67" y="56"/>
                </a:cubicBezTo>
                <a:cubicBezTo>
                  <a:pt x="67" y="56"/>
                  <a:pt x="67" y="61"/>
                  <a:pt x="70" y="64"/>
                </a:cubicBezTo>
                <a:cubicBezTo>
                  <a:pt x="73" y="67"/>
                  <a:pt x="78" y="67"/>
                  <a:pt x="81" y="65"/>
                </a:cubicBezTo>
                <a:cubicBezTo>
                  <a:pt x="83" y="64"/>
                  <a:pt x="85" y="62"/>
                  <a:pt x="87" y="61"/>
                </a:cubicBezTo>
                <a:cubicBezTo>
                  <a:pt x="89" y="60"/>
                  <a:pt x="90" y="61"/>
                  <a:pt x="91" y="62"/>
                </a:cubicBezTo>
                <a:cubicBezTo>
                  <a:pt x="91" y="88"/>
                  <a:pt x="91" y="88"/>
                  <a:pt x="91" y="88"/>
                </a:cubicBezTo>
                <a:cubicBezTo>
                  <a:pt x="64" y="88"/>
                  <a:pt x="64" y="88"/>
                  <a:pt x="64" y="88"/>
                </a:cubicBezTo>
                <a:cubicBezTo>
                  <a:pt x="63" y="88"/>
                  <a:pt x="62" y="86"/>
                  <a:pt x="63" y="85"/>
                </a:cubicBezTo>
                <a:cubicBezTo>
                  <a:pt x="63" y="83"/>
                  <a:pt x="65" y="81"/>
                  <a:pt x="67" y="79"/>
                </a:cubicBezTo>
                <a:cubicBezTo>
                  <a:pt x="69" y="76"/>
                  <a:pt x="68" y="71"/>
                  <a:pt x="66" y="68"/>
                </a:cubicBezTo>
                <a:cubicBezTo>
                  <a:pt x="63" y="65"/>
                  <a:pt x="58" y="66"/>
                  <a:pt x="58" y="66"/>
                </a:cubicBezTo>
                <a:cubicBezTo>
                  <a:pt x="58" y="66"/>
                  <a:pt x="53" y="65"/>
                  <a:pt x="50" y="68"/>
                </a:cubicBezTo>
                <a:cubicBezTo>
                  <a:pt x="47" y="71"/>
                  <a:pt x="46" y="76"/>
                  <a:pt x="49" y="79"/>
                </a:cubicBezTo>
                <a:cubicBezTo>
                  <a:pt x="50" y="81"/>
                  <a:pt x="52" y="83"/>
                  <a:pt x="53" y="85"/>
                </a:cubicBezTo>
                <a:cubicBezTo>
                  <a:pt x="53" y="86"/>
                  <a:pt x="52" y="88"/>
                  <a:pt x="51" y="88"/>
                </a:cubicBezTo>
                <a:cubicBezTo>
                  <a:pt x="26" y="88"/>
                  <a:pt x="26" y="88"/>
                  <a:pt x="26" y="88"/>
                </a:cubicBezTo>
                <a:cubicBezTo>
                  <a:pt x="26" y="64"/>
                  <a:pt x="26" y="64"/>
                  <a:pt x="26" y="64"/>
                </a:cubicBezTo>
                <a:cubicBezTo>
                  <a:pt x="26" y="63"/>
                  <a:pt x="24" y="61"/>
                  <a:pt x="22" y="62"/>
                </a:cubicBezTo>
                <a:cubicBezTo>
                  <a:pt x="20" y="63"/>
                  <a:pt x="18" y="65"/>
                  <a:pt x="16" y="67"/>
                </a:cubicBezTo>
                <a:cubicBezTo>
                  <a:pt x="12" y="69"/>
                  <a:pt x="7" y="69"/>
                  <a:pt x="4" y="65"/>
                </a:cubicBezTo>
                <a:cubicBezTo>
                  <a:pt x="0" y="62"/>
                  <a:pt x="1" y="57"/>
                  <a:pt x="1" y="57"/>
                </a:cubicBezTo>
                <a:cubicBezTo>
                  <a:pt x="1" y="57"/>
                  <a:pt x="0" y="51"/>
                  <a:pt x="4" y="48"/>
                </a:cubicBezTo>
                <a:cubicBezTo>
                  <a:pt x="7" y="45"/>
                  <a:pt x="12" y="44"/>
                  <a:pt x="16" y="47"/>
                </a:cubicBezTo>
                <a:cubicBezTo>
                  <a:pt x="18" y="48"/>
                  <a:pt x="20" y="50"/>
                  <a:pt x="22" y="51"/>
                </a:cubicBezTo>
                <a:cubicBezTo>
                  <a:pt x="24" y="52"/>
                  <a:pt x="26" y="51"/>
                  <a:pt x="26" y="49"/>
                </a:cubicBezTo>
                <a:lnTo>
                  <a:pt x="26" y="25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78" name="Freeform 102"/>
          <p:cNvSpPr>
            <a:spLocks noEditPoints="1"/>
          </p:cNvSpPr>
          <p:nvPr/>
        </p:nvSpPr>
        <p:spPr bwMode="auto">
          <a:xfrm>
            <a:off x="2797175" y="1255713"/>
            <a:ext cx="390525" cy="390525"/>
          </a:xfrm>
          <a:custGeom>
            <a:gdLst>
              <a:gd fmla="*/ 2147483646 w 78" name="T0"/>
              <a:gd fmla="*/ 2147483646 h 95" name="T1"/>
              <a:gd fmla="*/ 2147483646 w 78" name="T2"/>
              <a:gd fmla="*/ 2147483646 h 95" name="T3"/>
              <a:gd fmla="*/ 2147483646 w 78" name="T4"/>
              <a:gd fmla="*/ 2147483646 h 95" name="T5"/>
              <a:gd fmla="*/ 2147483646 w 78" name="T6"/>
              <a:gd fmla="*/ 2147483646 h 95" name="T7"/>
              <a:gd fmla="*/ 2147483646 w 78" name="T8"/>
              <a:gd fmla="*/ 2147483646 h 95" name="T9"/>
              <a:gd fmla="*/ 0 w 78" name="T10"/>
              <a:gd fmla="*/ 2147483646 h 95" name="T11"/>
              <a:gd fmla="*/ 2147483646 w 78" name="T12"/>
              <a:gd fmla="*/ 2147483646 h 95" name="T13"/>
              <a:gd fmla="*/ 2147483646 w 78" name="T14"/>
              <a:gd fmla="*/ 2147483646 h 95" name="T15"/>
              <a:gd fmla="*/ 2147483646 w 78" name="T16"/>
              <a:gd fmla="*/ 2147483646 h 95" name="T17"/>
              <a:gd fmla="*/ 2147483646 w 78" name="T18"/>
              <a:gd fmla="*/ 2147483646 h 95" name="T19"/>
              <a:gd fmla="*/ 2147483646 w 78" name="T20"/>
              <a:gd fmla="*/ 0 h 95" name="T21"/>
              <a:gd fmla="*/ 2147483646 w 78" name="T22"/>
              <a:gd fmla="*/ 0 h 95" name="T23"/>
              <a:gd fmla="*/ 2147483646 w 78" name="T24"/>
              <a:gd fmla="*/ 0 h 95" name="T25"/>
              <a:gd fmla="*/ 2147483646 w 78" name="T26"/>
              <a:gd fmla="*/ 2147483646 h 95" name="T27"/>
              <a:gd fmla="*/ 2147483646 w 78" name="T28"/>
              <a:gd fmla="*/ 2147483646 h 95" name="T29"/>
              <a:gd fmla="*/ 2147483646 w 78" name="T30"/>
              <a:gd fmla="*/ 2147483646 h 95" name="T31"/>
              <a:gd fmla="*/ 2147483646 w 78" name="T32"/>
              <a:gd fmla="*/ 2147483646 h 95" name="T33"/>
              <a:gd fmla="*/ 2147483646 w 78" name="T34"/>
              <a:gd fmla="*/ 2147483646 h 95" name="T35"/>
              <a:gd fmla="*/ 2147483646 w 78" name="T36"/>
              <a:gd fmla="*/ 2147483646 h 95" name="T37"/>
              <a:gd fmla="*/ 2147483646 w 78" name="T38"/>
              <a:gd fmla="*/ 2147483646 h 95" name="T39"/>
              <a:gd fmla="*/ 2147483646 w 78" name="T40"/>
              <a:gd fmla="*/ 2147483646 h 95" name="T41"/>
              <a:gd fmla="*/ 2147483646 w 78" name="T42"/>
              <a:gd fmla="*/ 2147483646 h 95" name="T43"/>
              <a:gd fmla="*/ 2147483646 w 78" name="T44"/>
              <a:gd fmla="*/ 2147483646 h 95" name="T45"/>
              <a:gd fmla="*/ 2147483646 w 78" name="T46"/>
              <a:gd fmla="*/ 2147483646 h 95" name="T47"/>
              <a:gd fmla="*/ 2147483646 w 78" name="T48"/>
              <a:gd fmla="*/ 2147483646 h 95" name="T49"/>
              <a:gd fmla="*/ 2147483646 w 78" name="T50"/>
              <a:gd fmla="*/ 2147483646 h 95" name="T51"/>
              <a:gd fmla="*/ 2147483646 w 78" name="T52"/>
              <a:gd fmla="*/ 2147483646 h 95" name="T53"/>
              <a:gd fmla="*/ 2147483646 w 78" name="T54"/>
              <a:gd fmla="*/ 2147483646 h 95" name="T55"/>
              <a:gd fmla="*/ 2147483646 w 78" name="T56"/>
              <a:gd fmla="*/ 2147483646 h 95" name="T57"/>
              <a:gd fmla="*/ 2147483646 w 78" name="T58"/>
              <a:gd fmla="*/ 2147483646 h 95" name="T59"/>
              <a:gd fmla="*/ 2147483646 w 78" name="T60"/>
              <a:gd fmla="*/ 2147483646 h 95" name="T61"/>
              <a:gd fmla="*/ 2147483646 w 78" name="T62"/>
              <a:gd fmla="*/ 2147483646 h 95" name="T63"/>
              <a:gd fmla="*/ 2147483646 w 78" name="T64"/>
              <a:gd fmla="*/ 2147483646 h 95" name="T65"/>
              <a:gd fmla="*/ 2147483646 w 78" name="T66"/>
              <a:gd fmla="*/ 2147483646 h 95" name="T67"/>
              <a:gd fmla="*/ 2147483646 w 78" name="T68"/>
              <a:gd fmla="*/ 2147483646 h 95" name="T69"/>
              <a:gd fmla="*/ 2147483646 w 78" name="T70"/>
              <a:gd fmla="*/ 2147483646 h 95" name="T71"/>
              <a:gd fmla="*/ 2147483646 w 78" name="T72"/>
              <a:gd fmla="*/ 2147483646 h 95" name="T73"/>
              <a:gd fmla="*/ 2147483646 w 78" name="T74"/>
              <a:gd fmla="*/ 2147483646 h 95" name="T75"/>
              <a:gd fmla="*/ 2147483646 w 78" name="T76"/>
              <a:gd fmla="*/ 2147483646 h 95" name="T77"/>
              <a:gd fmla="*/ 2147483646 w 78" name="T78"/>
              <a:gd fmla="*/ 2147483646 h 95" name="T79"/>
              <a:gd fmla="*/ 2147483646 w 78" name="T80"/>
              <a:gd fmla="*/ 2147483646 h 95" name="T81"/>
              <a:gd fmla="*/ 2147483646 w 78" name="T82"/>
              <a:gd fmla="*/ 2147483646 h 95" name="T83"/>
              <a:gd fmla="*/ 2147483646 w 78" name="T84"/>
              <a:gd fmla="*/ 2147483646 h 95" name="T85"/>
              <a:gd fmla="*/ 2147483646 w 78" name="T86"/>
              <a:gd fmla="*/ 2147483646 h 95" name="T87"/>
              <a:gd fmla="*/ 2147483646 w 78" name="T88"/>
              <a:gd fmla="*/ 2147483646 h 95" name="T89"/>
              <a:gd fmla="*/ 2147483646 w 78" name="T90"/>
              <a:gd fmla="*/ 2147483646 h 95" name="T91"/>
              <a:gd fmla="*/ 2147483646 w 78" name="T92"/>
              <a:gd fmla="*/ 2147483646 h 95" name="T93"/>
              <a:gd fmla="*/ 2147483646 w 78" name="T94"/>
              <a:gd fmla="*/ 2147483646 h 95" name="T95"/>
              <a:gd fmla="*/ 2147483646 w 78" name="T96"/>
              <a:gd fmla="*/ 2147483646 h 95" name="T97"/>
              <a:gd fmla="*/ 2147483646 w 78" name="T98"/>
              <a:gd fmla="*/ 2147483646 h 95" name="T99"/>
              <a:gd fmla="*/ 2147483646 w 78" name="T100"/>
              <a:gd fmla="*/ 2147483646 h 95" name="T101"/>
              <a:gd fmla="*/ 2147483646 w 78" name="T102"/>
              <a:gd fmla="*/ 2147483646 h 95" name="T103"/>
              <a:gd fmla="*/ 2147483646 w 78" name="T104"/>
              <a:gd fmla="*/ 2147483646 h 95" name="T105"/>
              <a:gd fmla="*/ 2147483646 w 78" name="T106"/>
              <a:gd fmla="*/ 2147483646 h 95" name="T107"/>
              <a:gd fmla="*/ 2147483646 w 78" name="T108"/>
              <a:gd fmla="*/ 2147483646 h 95" name="T109"/>
              <a:gd fmla="*/ 2147483646 w 78" name="T110"/>
              <a:gd fmla="*/ 2147483646 h 95" name="T111"/>
              <a:gd fmla="*/ 2147483646 w 78" name="T112"/>
              <a:gd fmla="*/ 2147483646 h 95" name="T113"/>
              <a:gd fmla="*/ 2147483646 w 78" name="T114"/>
              <a:gd fmla="*/ 2147483646 h 95" name="T115"/>
              <a:gd fmla="*/ 2147483646 w 78" name="T116"/>
              <a:gd fmla="*/ 2147483646 h 95" name="T117"/>
              <a:gd fmla="*/ 2147483646 w 78" name="T118"/>
              <a:gd fmla="*/ 2147483646 h 95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w 78" name="T180"/>
              <a:gd fmla="*/ 0 h 95" name="T181"/>
              <a:gd fmla="*/ 78 w 78" name="T182"/>
              <a:gd fmla="*/ 95 h 95" name="T183"/>
            </a:gdLst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b="T183" l="T180" r="T182" t="T181"/>
            <a:pathLst>
              <a:path h="95" w="78">
                <a:moveTo>
                  <a:pt x="78" y="29"/>
                </a:moveTo>
                <a:cubicBezTo>
                  <a:pt x="71" y="85"/>
                  <a:pt x="71" y="85"/>
                  <a:pt x="71" y="85"/>
                </a:cubicBezTo>
                <a:cubicBezTo>
                  <a:pt x="71" y="90"/>
                  <a:pt x="67" y="95"/>
                  <a:pt x="61" y="95"/>
                </a:cubicBezTo>
                <a:cubicBezTo>
                  <a:pt x="17" y="95"/>
                  <a:pt x="17" y="95"/>
                  <a:pt x="17" y="95"/>
                </a:cubicBezTo>
                <a:cubicBezTo>
                  <a:pt x="11" y="95"/>
                  <a:pt x="8" y="90"/>
                  <a:pt x="7" y="85"/>
                </a:cubicBezTo>
                <a:cubicBezTo>
                  <a:pt x="0" y="29"/>
                  <a:pt x="0" y="29"/>
                  <a:pt x="0" y="29"/>
                </a:cubicBezTo>
                <a:cubicBezTo>
                  <a:pt x="7" y="29"/>
                  <a:pt x="7" y="29"/>
                  <a:pt x="7" y="29"/>
                </a:cubicBezTo>
                <a:cubicBezTo>
                  <a:pt x="2" y="12"/>
                  <a:pt x="2" y="12"/>
                  <a:pt x="2" y="12"/>
                </a:cubicBezTo>
                <a:cubicBezTo>
                  <a:pt x="1" y="9"/>
                  <a:pt x="1" y="9"/>
                  <a:pt x="1" y="9"/>
                </a:cubicBezTo>
                <a:cubicBezTo>
                  <a:pt x="5" y="8"/>
                  <a:pt x="5" y="8"/>
                  <a:pt x="5" y="8"/>
                </a:cubicBezTo>
                <a:cubicBezTo>
                  <a:pt x="33" y="0"/>
                  <a:pt x="33" y="0"/>
                  <a:pt x="33" y="0"/>
                </a:cubicBezTo>
                <a:cubicBezTo>
                  <a:pt x="34" y="0"/>
                  <a:pt x="34" y="0"/>
                  <a:pt x="34" y="0"/>
                </a:cubicBezTo>
                <a:cubicBezTo>
                  <a:pt x="35" y="0"/>
                  <a:pt x="35" y="0"/>
                  <a:pt x="35" y="0"/>
                </a:cubicBezTo>
                <a:cubicBezTo>
                  <a:pt x="52" y="4"/>
                  <a:pt x="52" y="4"/>
                  <a:pt x="52" y="4"/>
                </a:cubicBezTo>
                <a:cubicBezTo>
                  <a:pt x="54" y="5"/>
                  <a:pt x="54" y="5"/>
                  <a:pt x="54" y="5"/>
                </a:cubicBezTo>
                <a:cubicBezTo>
                  <a:pt x="55" y="7"/>
                  <a:pt x="55" y="7"/>
                  <a:pt x="55" y="7"/>
                </a:cubicBezTo>
                <a:cubicBezTo>
                  <a:pt x="61" y="29"/>
                  <a:pt x="61" y="29"/>
                  <a:pt x="61" y="29"/>
                </a:cubicBezTo>
                <a:cubicBezTo>
                  <a:pt x="78" y="29"/>
                  <a:pt x="78" y="29"/>
                  <a:pt x="78" y="29"/>
                </a:cubicBezTo>
                <a:close/>
                <a:moveTo>
                  <a:pt x="30" y="59"/>
                </a:moveTo>
                <a:cubicBezTo>
                  <a:pt x="32" y="52"/>
                  <a:pt x="38" y="47"/>
                  <a:pt x="49" y="47"/>
                </a:cubicBezTo>
                <a:cubicBezTo>
                  <a:pt x="49" y="45"/>
                  <a:pt x="49" y="44"/>
                  <a:pt x="49" y="43"/>
                </a:cubicBezTo>
                <a:cubicBezTo>
                  <a:pt x="28" y="40"/>
                  <a:pt x="20" y="47"/>
                  <a:pt x="17" y="59"/>
                </a:cubicBezTo>
                <a:cubicBezTo>
                  <a:pt x="9" y="59"/>
                  <a:pt x="9" y="59"/>
                  <a:pt x="9" y="59"/>
                </a:cubicBezTo>
                <a:cubicBezTo>
                  <a:pt x="16" y="66"/>
                  <a:pt x="16" y="66"/>
                  <a:pt x="16" y="66"/>
                </a:cubicBezTo>
                <a:cubicBezTo>
                  <a:pt x="23" y="72"/>
                  <a:pt x="23" y="72"/>
                  <a:pt x="23" y="72"/>
                </a:cubicBezTo>
                <a:cubicBezTo>
                  <a:pt x="31" y="66"/>
                  <a:pt x="31" y="66"/>
                  <a:pt x="31" y="66"/>
                </a:cubicBezTo>
                <a:cubicBezTo>
                  <a:pt x="38" y="59"/>
                  <a:pt x="38" y="59"/>
                  <a:pt x="38" y="59"/>
                </a:cubicBezTo>
                <a:cubicBezTo>
                  <a:pt x="30" y="59"/>
                  <a:pt x="30" y="59"/>
                  <a:pt x="30" y="59"/>
                </a:cubicBezTo>
                <a:close/>
                <a:moveTo>
                  <a:pt x="54" y="52"/>
                </a:moveTo>
                <a:cubicBezTo>
                  <a:pt x="46" y="59"/>
                  <a:pt x="46" y="59"/>
                  <a:pt x="46" y="59"/>
                </a:cubicBezTo>
                <a:cubicBezTo>
                  <a:pt x="39" y="65"/>
                  <a:pt x="39" y="65"/>
                  <a:pt x="39" y="65"/>
                </a:cubicBezTo>
                <a:cubicBezTo>
                  <a:pt x="47" y="65"/>
                  <a:pt x="47" y="65"/>
                  <a:pt x="47" y="65"/>
                </a:cubicBezTo>
                <a:cubicBezTo>
                  <a:pt x="45" y="72"/>
                  <a:pt x="39" y="77"/>
                  <a:pt x="29" y="78"/>
                </a:cubicBezTo>
                <a:cubicBezTo>
                  <a:pt x="29" y="79"/>
                  <a:pt x="29" y="80"/>
                  <a:pt x="29" y="81"/>
                </a:cubicBezTo>
                <a:cubicBezTo>
                  <a:pt x="49" y="84"/>
                  <a:pt x="58" y="77"/>
                  <a:pt x="61" y="65"/>
                </a:cubicBezTo>
                <a:cubicBezTo>
                  <a:pt x="69" y="65"/>
                  <a:pt x="69" y="65"/>
                  <a:pt x="69" y="65"/>
                </a:cubicBezTo>
                <a:cubicBezTo>
                  <a:pt x="61" y="59"/>
                  <a:pt x="61" y="59"/>
                  <a:pt x="61" y="59"/>
                </a:cubicBezTo>
                <a:cubicBezTo>
                  <a:pt x="54" y="52"/>
                  <a:pt x="54" y="52"/>
                  <a:pt x="54" y="52"/>
                </a:cubicBezTo>
                <a:close/>
                <a:moveTo>
                  <a:pt x="14" y="29"/>
                </a:moveTo>
                <a:cubicBezTo>
                  <a:pt x="53" y="29"/>
                  <a:pt x="53" y="29"/>
                  <a:pt x="53" y="29"/>
                </a:cubicBezTo>
                <a:cubicBezTo>
                  <a:pt x="49" y="13"/>
                  <a:pt x="49" y="13"/>
                  <a:pt x="49" y="13"/>
                </a:cubicBezTo>
                <a:cubicBezTo>
                  <a:pt x="44" y="15"/>
                  <a:pt x="36" y="17"/>
                  <a:pt x="36" y="17"/>
                </a:cubicBezTo>
                <a:cubicBezTo>
                  <a:pt x="32" y="15"/>
                  <a:pt x="32" y="15"/>
                  <a:pt x="32" y="15"/>
                </a:cubicBezTo>
                <a:cubicBezTo>
                  <a:pt x="30" y="9"/>
                  <a:pt x="30" y="9"/>
                  <a:pt x="30" y="9"/>
                </a:cubicBezTo>
                <a:cubicBezTo>
                  <a:pt x="10" y="14"/>
                  <a:pt x="10" y="14"/>
                  <a:pt x="10" y="14"/>
                </a:cubicBezTo>
                <a:cubicBezTo>
                  <a:pt x="14" y="29"/>
                  <a:pt x="14" y="29"/>
                  <a:pt x="14" y="29"/>
                </a:cubicBezTo>
                <a:close/>
                <a:moveTo>
                  <a:pt x="36" y="8"/>
                </a:moveTo>
                <a:cubicBezTo>
                  <a:pt x="37" y="11"/>
                  <a:pt x="37" y="11"/>
                  <a:pt x="37" y="11"/>
                </a:cubicBezTo>
                <a:cubicBezTo>
                  <a:pt x="38" y="10"/>
                  <a:pt x="40" y="10"/>
                  <a:pt x="41" y="9"/>
                </a:cubicBezTo>
                <a:cubicBezTo>
                  <a:pt x="36" y="8"/>
                  <a:pt x="36" y="8"/>
                  <a:pt x="36" y="8"/>
                </a:cubicBezTo>
                <a:close/>
                <a:moveTo>
                  <a:pt x="14" y="19"/>
                </a:moveTo>
                <a:cubicBezTo>
                  <a:pt x="15" y="22"/>
                  <a:pt x="15" y="22"/>
                  <a:pt x="15" y="22"/>
                </a:cubicBezTo>
                <a:cubicBezTo>
                  <a:pt x="30" y="18"/>
                  <a:pt x="30" y="18"/>
                  <a:pt x="30" y="18"/>
                </a:cubicBezTo>
                <a:cubicBezTo>
                  <a:pt x="29" y="14"/>
                  <a:pt x="29" y="14"/>
                  <a:pt x="29" y="14"/>
                </a:cubicBezTo>
                <a:cubicBezTo>
                  <a:pt x="14" y="19"/>
                  <a:pt x="14" y="19"/>
                  <a:pt x="14" y="19"/>
                </a:cubicBezTo>
                <a:close/>
                <a:moveTo>
                  <a:pt x="16" y="24"/>
                </a:moveTo>
                <a:cubicBezTo>
                  <a:pt x="17" y="27"/>
                  <a:pt x="17" y="27"/>
                  <a:pt x="17" y="27"/>
                </a:cubicBezTo>
                <a:cubicBezTo>
                  <a:pt x="32" y="23"/>
                  <a:pt x="32" y="23"/>
                  <a:pt x="32" y="23"/>
                </a:cubicBezTo>
                <a:cubicBezTo>
                  <a:pt x="31" y="20"/>
                  <a:pt x="31" y="20"/>
                  <a:pt x="31" y="20"/>
                </a:cubicBezTo>
                <a:lnTo>
                  <a:pt x="16" y="24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79" name="Freeform 103"/>
          <p:cNvSpPr>
            <a:spLocks noEditPoints="1"/>
          </p:cNvSpPr>
          <p:nvPr/>
        </p:nvSpPr>
        <p:spPr bwMode="auto">
          <a:xfrm>
            <a:off x="1798638" y="541338"/>
            <a:ext cx="484187" cy="307975"/>
          </a:xfrm>
          <a:custGeom>
            <a:gdLst>
              <a:gd fmla="*/ 2147483646 w 97" name="T0"/>
              <a:gd fmla="*/ 2147483646 h 75" name="T1"/>
              <a:gd fmla="*/ 2147483646 w 97" name="T2"/>
              <a:gd fmla="*/ 2147483646 h 75" name="T3"/>
              <a:gd fmla="*/ 2147483646 w 97" name="T4"/>
              <a:gd fmla="*/ 2147483646 h 75" name="T5"/>
              <a:gd fmla="*/ 2147483646 w 97" name="T6"/>
              <a:gd fmla="*/ 2147483646 h 75" name="T7"/>
              <a:gd fmla="*/ 2147483646 w 97" name="T8"/>
              <a:gd fmla="*/ 2147483646 h 75" name="T9"/>
              <a:gd fmla="*/ 2147483646 w 97" name="T10"/>
              <a:gd fmla="*/ 2147483646 h 75" name="T11"/>
              <a:gd fmla="*/ 2147483646 w 97" name="T12"/>
              <a:gd fmla="*/ 2147483646 h 75" name="T13"/>
              <a:gd fmla="*/ 2147483646 w 97" name="T14"/>
              <a:gd fmla="*/ 2147483646 h 75" name="T15"/>
              <a:gd fmla="*/ 0 w 97" name="T16"/>
              <a:gd fmla="*/ 2147483646 h 75" name="T17"/>
              <a:gd fmla="*/ 2147483646 w 97" name="T18"/>
              <a:gd fmla="*/ 2147483646 h 75" name="T19"/>
              <a:gd fmla="*/ 2147483646 w 97" name="T20"/>
              <a:gd fmla="*/ 2147483646 h 75" name="T21"/>
              <a:gd fmla="*/ 2147483646 w 97" name="T22"/>
              <a:gd fmla="*/ 2147483646 h 75" name="T23"/>
              <a:gd fmla="*/ 2147483646 w 97" name="T24"/>
              <a:gd fmla="*/ 2147483646 h 75" name="T25"/>
              <a:gd fmla="*/ 2147483646 w 97" name="T26"/>
              <a:gd fmla="*/ 2147483646 h 75" name="T27"/>
              <a:gd fmla="*/ 2147483646 w 97" name="T28"/>
              <a:gd fmla="*/ 2147483646 h 75" name="T29"/>
              <a:gd fmla="*/ 2147483646 w 97" name="T30"/>
              <a:gd fmla="*/ 2147483646 h 75" name="T31"/>
              <a:gd fmla="*/ 2147483646 w 97" name="T32"/>
              <a:gd fmla="*/ 0 h 75" name="T33"/>
              <a:gd fmla="*/ 2147483646 w 97" name="T34"/>
              <a:gd fmla="*/ 2147483646 h 75" name="T35"/>
              <a:gd fmla="*/ 2147483646 w 97" name="T36"/>
              <a:gd fmla="*/ 2147483646 h 75" name="T37"/>
              <a:gd fmla="*/ 2147483646 w 97" name="T38"/>
              <a:gd fmla="*/ 2147483646 h 75" name="T39"/>
              <a:gd fmla="*/ 2147483646 w 97" name="T40"/>
              <a:gd fmla="*/ 2147483646 h 75" name="T41"/>
              <a:gd fmla="*/ 2147483646 w 97" name="T42"/>
              <a:gd fmla="*/ 2147483646 h 75" name="T43"/>
              <a:gd fmla="*/ 2147483646 w 97" name="T44"/>
              <a:gd fmla="*/ 2147483646 h 75" name="T45"/>
              <a:gd fmla="*/ 2147483646 w 97" name="T46"/>
              <a:gd fmla="*/ 2147483646 h 75" name="T47"/>
              <a:gd fmla="*/ 2147483646 w 97" name="T48"/>
              <a:gd fmla="*/ 2147483646 h 75" name="T49"/>
              <a:gd fmla="*/ 0 w 97" name="T50"/>
              <a:gd fmla="*/ 2147483646 h 75" name="T51"/>
              <a:gd fmla="*/ 2147483646 w 97" name="T52"/>
              <a:gd fmla="*/ 2147483646 h 75" name="T53"/>
              <a:gd fmla="*/ 2147483646 w 97" name="T54"/>
              <a:gd fmla="*/ 2147483646 h 75" name="T55"/>
              <a:gd fmla="*/ 2147483646 w 97" name="T56"/>
              <a:gd fmla="*/ 2147483646 h 75" name="T57"/>
              <a:gd fmla="*/ 2147483646 w 97" name="T58"/>
              <a:gd fmla="*/ 2147483646 h 75" name="T59"/>
              <a:gd fmla="*/ 2147483646 w 97" name="T60"/>
              <a:gd fmla="*/ 2147483646 h 75" name="T61"/>
              <a:gd fmla="*/ 2147483646 w 97" name="T62"/>
              <a:gd fmla="*/ 2147483646 h 75" name="T63"/>
              <a:gd fmla="*/ 2147483646 w 97" name="T64"/>
              <a:gd fmla="*/ 2147483646 h 75" name="T65"/>
              <a:gd fmla="*/ 2147483646 w 97" name="T66"/>
              <a:gd fmla="*/ 2147483646 h 75" name="T67"/>
              <a:gd fmla="*/ 2147483646 w 97" name="T68"/>
              <a:gd fmla="*/ 2147483646 h 75" name="T69"/>
              <a:gd fmla="*/ 2147483646 w 97" name="T70"/>
              <a:gd fmla="*/ 2147483646 h 75" name="T71"/>
              <a:gd fmla="*/ 2147483646 w 97" name="T72"/>
              <a:gd fmla="*/ 2147483646 h 75" name="T73"/>
              <a:gd fmla="*/ 2147483646 w 97" name="T74"/>
              <a:gd fmla="*/ 2147483646 h 75" name="T75"/>
              <a:gd fmla="*/ 2147483646 w 97" name="T76"/>
              <a:gd fmla="*/ 2147483646 h 75" name="T77"/>
              <a:gd fmla="*/ 2147483646 w 97" name="T78"/>
              <a:gd fmla="*/ 2147483646 h 75" name="T79"/>
              <a:gd fmla="*/ 2147483646 w 97" name="T80"/>
              <a:gd fmla="*/ 2147483646 h 75" name="T81"/>
              <a:gd fmla="*/ 2147483646 w 97" name="T82"/>
              <a:gd fmla="*/ 2147483646 h 75" name="T83"/>
              <a:gd fmla="*/ 2147483646 w 97" name="T84"/>
              <a:gd fmla="*/ 2147483646 h 75" name="T85"/>
              <a:gd fmla="*/ 2147483646 w 97" name="T86"/>
              <a:gd fmla="*/ 2147483646 h 75" name="T87"/>
              <a:gd fmla="*/ 2147483646 w 97" name="T88"/>
              <a:gd fmla="*/ 2147483646 h 75" name="T89"/>
              <a:gd fmla="*/ 2147483646 w 97" name="T90"/>
              <a:gd fmla="*/ 2147483646 h 75" name="T91"/>
              <a:gd fmla="*/ 2147483646 w 97" name="T92"/>
              <a:gd fmla="*/ 2147483646 h 75" name="T93"/>
              <a:gd fmla="*/ 2147483646 w 97" name="T94"/>
              <a:gd fmla="*/ 2147483646 h 75" name="T95"/>
              <a:gd fmla="*/ 2147483646 w 97" name="T96"/>
              <a:gd fmla="*/ 2147483646 h 75" name="T97"/>
              <a:gd fmla="*/ 2147483646 w 97" name="T98"/>
              <a:gd fmla="*/ 2147483646 h 75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w 97" name="T150"/>
              <a:gd fmla="*/ 0 h 75" name="T151"/>
              <a:gd fmla="*/ 97 w 97" name="T152"/>
              <a:gd fmla="*/ 75 h 75" name="T153"/>
            </a:gdLst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b="T153" l="T150" r="T152" t="T151"/>
            <a:pathLst>
              <a:path h="75" w="97">
                <a:moveTo>
                  <a:pt x="33" y="75"/>
                </a:moveTo>
                <a:cubicBezTo>
                  <a:pt x="37" y="75"/>
                  <a:pt x="40" y="75"/>
                  <a:pt x="44" y="75"/>
                </a:cubicBezTo>
                <a:cubicBezTo>
                  <a:pt x="45" y="75"/>
                  <a:pt x="47" y="74"/>
                  <a:pt x="47" y="73"/>
                </a:cubicBezTo>
                <a:cubicBezTo>
                  <a:pt x="47" y="49"/>
                  <a:pt x="47" y="49"/>
                  <a:pt x="47" y="49"/>
                </a:cubicBezTo>
                <a:cubicBezTo>
                  <a:pt x="39" y="45"/>
                  <a:pt x="39" y="45"/>
                  <a:pt x="39" y="45"/>
                </a:cubicBezTo>
                <a:cubicBezTo>
                  <a:pt x="30" y="50"/>
                  <a:pt x="30" y="50"/>
                  <a:pt x="30" y="50"/>
                </a:cubicBezTo>
                <a:cubicBezTo>
                  <a:pt x="30" y="73"/>
                  <a:pt x="30" y="73"/>
                  <a:pt x="30" y="73"/>
                </a:cubicBezTo>
                <a:cubicBezTo>
                  <a:pt x="30" y="74"/>
                  <a:pt x="31" y="75"/>
                  <a:pt x="33" y="75"/>
                </a:cubicBezTo>
                <a:close/>
                <a:moveTo>
                  <a:pt x="0" y="49"/>
                </a:moveTo>
                <a:cubicBezTo>
                  <a:pt x="37" y="28"/>
                  <a:pt x="37" y="28"/>
                  <a:pt x="37" y="28"/>
                </a:cubicBezTo>
                <a:cubicBezTo>
                  <a:pt x="39" y="26"/>
                  <a:pt x="39" y="26"/>
                  <a:pt x="39" y="26"/>
                </a:cubicBezTo>
                <a:cubicBezTo>
                  <a:pt x="41" y="28"/>
                  <a:pt x="41" y="28"/>
                  <a:pt x="41" y="28"/>
                </a:cubicBezTo>
                <a:cubicBezTo>
                  <a:pt x="52" y="34"/>
                  <a:pt x="52" y="34"/>
                  <a:pt x="52" y="34"/>
                </a:cubicBezTo>
                <a:cubicBezTo>
                  <a:pt x="81" y="9"/>
                  <a:pt x="81" y="9"/>
                  <a:pt x="81" y="9"/>
                </a:cubicBezTo>
                <a:cubicBezTo>
                  <a:pt x="77" y="4"/>
                  <a:pt x="77" y="4"/>
                  <a:pt x="77" y="4"/>
                </a:cubicBezTo>
                <a:cubicBezTo>
                  <a:pt x="87" y="2"/>
                  <a:pt x="87" y="2"/>
                  <a:pt x="87" y="2"/>
                </a:cubicBezTo>
                <a:cubicBezTo>
                  <a:pt x="97" y="0"/>
                  <a:pt x="97" y="0"/>
                  <a:pt x="97" y="0"/>
                </a:cubicBezTo>
                <a:cubicBezTo>
                  <a:pt x="94" y="10"/>
                  <a:pt x="94" y="10"/>
                  <a:pt x="94" y="10"/>
                </a:cubicBezTo>
                <a:cubicBezTo>
                  <a:pt x="91" y="19"/>
                  <a:pt x="91" y="19"/>
                  <a:pt x="91" y="19"/>
                </a:cubicBezTo>
                <a:cubicBezTo>
                  <a:pt x="87" y="15"/>
                  <a:pt x="87" y="15"/>
                  <a:pt x="87" y="15"/>
                </a:cubicBezTo>
                <a:cubicBezTo>
                  <a:pt x="55" y="42"/>
                  <a:pt x="55" y="42"/>
                  <a:pt x="55" y="42"/>
                </a:cubicBezTo>
                <a:cubicBezTo>
                  <a:pt x="53" y="44"/>
                  <a:pt x="53" y="44"/>
                  <a:pt x="53" y="44"/>
                </a:cubicBezTo>
                <a:cubicBezTo>
                  <a:pt x="50" y="43"/>
                  <a:pt x="50" y="43"/>
                  <a:pt x="50" y="43"/>
                </a:cubicBezTo>
                <a:cubicBezTo>
                  <a:pt x="39" y="36"/>
                  <a:pt x="39" y="36"/>
                  <a:pt x="39" y="36"/>
                </a:cubicBezTo>
                <a:cubicBezTo>
                  <a:pt x="5" y="57"/>
                  <a:pt x="5" y="57"/>
                  <a:pt x="5" y="57"/>
                </a:cubicBezTo>
                <a:cubicBezTo>
                  <a:pt x="0" y="49"/>
                  <a:pt x="0" y="49"/>
                  <a:pt x="0" y="49"/>
                </a:cubicBezTo>
                <a:close/>
                <a:moveTo>
                  <a:pt x="10" y="75"/>
                </a:moveTo>
                <a:cubicBezTo>
                  <a:pt x="21" y="75"/>
                  <a:pt x="21" y="75"/>
                  <a:pt x="21" y="75"/>
                </a:cubicBezTo>
                <a:cubicBezTo>
                  <a:pt x="22" y="75"/>
                  <a:pt x="23" y="74"/>
                  <a:pt x="23" y="73"/>
                </a:cubicBezTo>
                <a:cubicBezTo>
                  <a:pt x="23" y="54"/>
                  <a:pt x="23" y="54"/>
                  <a:pt x="23" y="54"/>
                </a:cubicBezTo>
                <a:cubicBezTo>
                  <a:pt x="7" y="64"/>
                  <a:pt x="7" y="64"/>
                  <a:pt x="7" y="64"/>
                </a:cubicBezTo>
                <a:cubicBezTo>
                  <a:pt x="7" y="73"/>
                  <a:pt x="7" y="73"/>
                  <a:pt x="7" y="73"/>
                </a:cubicBezTo>
                <a:cubicBezTo>
                  <a:pt x="7" y="74"/>
                  <a:pt x="8" y="75"/>
                  <a:pt x="10" y="75"/>
                </a:cubicBezTo>
                <a:close/>
                <a:moveTo>
                  <a:pt x="56" y="75"/>
                </a:moveTo>
                <a:cubicBezTo>
                  <a:pt x="60" y="75"/>
                  <a:pt x="63" y="75"/>
                  <a:pt x="67" y="75"/>
                </a:cubicBezTo>
                <a:cubicBezTo>
                  <a:pt x="69" y="75"/>
                  <a:pt x="70" y="74"/>
                  <a:pt x="70" y="73"/>
                </a:cubicBezTo>
                <a:cubicBezTo>
                  <a:pt x="70" y="62"/>
                  <a:pt x="70" y="50"/>
                  <a:pt x="70" y="39"/>
                </a:cubicBezTo>
                <a:cubicBezTo>
                  <a:pt x="70" y="39"/>
                  <a:pt x="70" y="39"/>
                  <a:pt x="70" y="39"/>
                </a:cubicBezTo>
                <a:cubicBezTo>
                  <a:pt x="54" y="53"/>
                  <a:pt x="54" y="53"/>
                  <a:pt x="54" y="53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73"/>
                  <a:pt x="53" y="73"/>
                  <a:pt x="53" y="73"/>
                </a:cubicBezTo>
                <a:cubicBezTo>
                  <a:pt x="53" y="74"/>
                  <a:pt x="55" y="75"/>
                  <a:pt x="56" y="75"/>
                </a:cubicBezTo>
                <a:close/>
                <a:moveTo>
                  <a:pt x="79" y="75"/>
                </a:moveTo>
                <a:cubicBezTo>
                  <a:pt x="90" y="75"/>
                  <a:pt x="90" y="75"/>
                  <a:pt x="90" y="75"/>
                </a:cubicBezTo>
                <a:cubicBezTo>
                  <a:pt x="92" y="75"/>
                  <a:pt x="93" y="74"/>
                  <a:pt x="93" y="73"/>
                </a:cubicBezTo>
                <a:cubicBezTo>
                  <a:pt x="93" y="32"/>
                  <a:pt x="93" y="32"/>
                  <a:pt x="93" y="32"/>
                </a:cubicBezTo>
                <a:cubicBezTo>
                  <a:pt x="86" y="24"/>
                  <a:pt x="86" y="24"/>
                  <a:pt x="86" y="24"/>
                </a:cubicBezTo>
                <a:cubicBezTo>
                  <a:pt x="77" y="33"/>
                  <a:pt x="77" y="33"/>
                  <a:pt x="77" y="33"/>
                </a:cubicBezTo>
                <a:cubicBezTo>
                  <a:pt x="77" y="73"/>
                  <a:pt x="77" y="73"/>
                  <a:pt x="77" y="73"/>
                </a:cubicBezTo>
                <a:cubicBezTo>
                  <a:pt x="77" y="74"/>
                  <a:pt x="78" y="75"/>
                  <a:pt x="79" y="75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80" name="Freeform 104"/>
          <p:cNvSpPr>
            <a:spLocks noEditPoints="1"/>
          </p:cNvSpPr>
          <p:nvPr/>
        </p:nvSpPr>
        <p:spPr bwMode="auto">
          <a:xfrm>
            <a:off x="2768600" y="538163"/>
            <a:ext cx="428625" cy="319087"/>
          </a:xfrm>
          <a:custGeom>
            <a:gdLst>
              <a:gd fmla="*/ 2147483646 w 86" name="T0"/>
              <a:gd fmla="*/ 2147483646 h 78" name="T1"/>
              <a:gd fmla="*/ 2147483646 w 86" name="T2"/>
              <a:gd fmla="*/ 0 h 78" name="T3"/>
              <a:gd fmla="*/ 2147483646 w 86" name="T4"/>
              <a:gd fmla="*/ 2147483646 h 78" name="T5"/>
              <a:gd fmla="*/ 2147483646 w 86" name="T6"/>
              <a:gd fmla="*/ 2147483646 h 78" name="T7"/>
              <a:gd fmla="*/ 2147483646 w 86" name="T8"/>
              <a:gd fmla="*/ 2147483646 h 78" name="T9"/>
              <a:gd fmla="*/ 2147483646 w 86" name="T10"/>
              <a:gd fmla="*/ 2147483646 h 78" name="T11"/>
              <a:gd fmla="*/ 2147483646 w 86" name="T12"/>
              <a:gd fmla="*/ 0 h 78" name="T13"/>
              <a:gd fmla="*/ 2147483646 w 86" name="T14"/>
              <a:gd fmla="*/ 2147483646 h 78" name="T15"/>
              <a:gd fmla="*/ 2147483646 w 86" name="T16"/>
              <a:gd fmla="*/ 2147483646 h 78" name="T17"/>
              <a:gd fmla="*/ 2147483646 w 86" name="T18"/>
              <a:gd fmla="*/ 2147483646 h 78" name="T19"/>
              <a:gd fmla="*/ 2147483646 w 86" name="T20"/>
              <a:gd fmla="*/ 2147483646 h 78" name="T21"/>
              <a:gd fmla="*/ 0 w 86" name="T22"/>
              <a:gd fmla="*/ 2147483646 h 78" name="T23"/>
              <a:gd fmla="*/ 0 w 86" name="T24"/>
              <a:gd fmla="*/ 2147483646 h 78" name="T25"/>
              <a:gd fmla="*/ 2147483646 w 86" name="T26"/>
              <a:gd fmla="*/ 2147483646 h 78" name="T27"/>
              <a:gd fmla="*/ 2147483646 w 86" name="T28"/>
              <a:gd fmla="*/ 2147483646 h 78" name="T29"/>
              <a:gd fmla="*/ 2147483646 w 86" name="T30"/>
              <a:gd fmla="*/ 2147483646 h 78" name="T31"/>
              <a:gd fmla="*/ 2147483646 w 86" name="T32"/>
              <a:gd fmla="*/ 2147483646 h 78" name="T33"/>
              <a:gd fmla="*/ 2147483646 w 86" name="T34"/>
              <a:gd fmla="*/ 2147483646 h 78" name="T35"/>
              <a:gd fmla="*/ 2147483646 w 86" name="T36"/>
              <a:gd fmla="*/ 2147483646 h 78" name="T37"/>
              <a:gd fmla="*/ 2147483646 w 86" name="T38"/>
              <a:gd fmla="*/ 2147483646 h 78" name="T39"/>
              <a:gd fmla="*/ 2147483646 w 86" name="T40"/>
              <a:gd fmla="*/ 2147483646 h 78" name="T41"/>
              <a:gd fmla="*/ 2147483646 w 86" name="T42"/>
              <a:gd fmla="*/ 2147483646 h 78" name="T43"/>
              <a:gd fmla="*/ 2147483646 w 86" name="T44"/>
              <a:gd fmla="*/ 2147483646 h 78" name="T45"/>
              <a:gd fmla="*/ 2147483646 w 86" name="T46"/>
              <a:gd fmla="*/ 2147483646 h 78" name="T47"/>
              <a:gd fmla="*/ 2147483646 w 86" name="T48"/>
              <a:gd fmla="*/ 2147483646 h 78" name="T49"/>
              <a:gd fmla="*/ 2147483646 w 86" name="T50"/>
              <a:gd fmla="*/ 2147483646 h 78" name="T51"/>
              <a:gd fmla="*/ 2147483646 w 86" name="T52"/>
              <a:gd fmla="*/ 2147483646 h 78" name="T53"/>
              <a:gd fmla="*/ 2147483646 w 86" name="T54"/>
              <a:gd fmla="*/ 2147483646 h 78" name="T55"/>
              <a:gd fmla="*/ 2147483646 w 86" name="T56"/>
              <a:gd fmla="*/ 2147483646 h 78" name="T57"/>
              <a:gd fmla="*/ 2147483646 w 86" name="T58"/>
              <a:gd fmla="*/ 2147483646 h 78" name="T59"/>
              <a:gd fmla="*/ 2147483646 w 86" name="T60"/>
              <a:gd fmla="*/ 2147483646 h 78" name="T61"/>
              <a:gd fmla="*/ 2147483646 w 86" name="T62"/>
              <a:gd fmla="*/ 2147483646 h 78" name="T63"/>
              <a:gd fmla="*/ 2147483646 w 86" name="T64"/>
              <a:gd fmla="*/ 2147483646 h 78" name="T65"/>
              <a:gd fmla="*/ 2147483646 w 86" name="T66"/>
              <a:gd fmla="*/ 2147483646 h 78" name="T67"/>
              <a:gd fmla="*/ 2147483646 w 86" name="T68"/>
              <a:gd fmla="*/ 2147483646 h 78" name="T69"/>
              <a:gd fmla="*/ 2147483646 w 86" name="T70"/>
              <a:gd fmla="*/ 2147483646 h 78" name="T71"/>
              <a:gd fmla="*/ 2147483646 w 86" name="T72"/>
              <a:gd fmla="*/ 2147483646 h 78" name="T73"/>
              <a:gd fmla="*/ 2147483646 w 86" name="T74"/>
              <a:gd fmla="*/ 2147483646 h 78" name="T75"/>
              <a:gd fmla="*/ 2147483646 w 86" name="T76"/>
              <a:gd fmla="*/ 2147483646 h 78" name="T77"/>
              <a:gd fmla="*/ 2147483646 w 86" name="T78"/>
              <a:gd fmla="*/ 2147483646 h 78" name="T79"/>
              <a:gd fmla="*/ 2147483646 w 86" name="T80"/>
              <a:gd fmla="*/ 2147483646 h 78" name="T81"/>
              <a:gd fmla="*/ 2147483646 w 86" name="T82"/>
              <a:gd fmla="*/ 2147483646 h 78" name="T83"/>
              <a:gd fmla="*/ 2147483646 w 86" name="T84"/>
              <a:gd fmla="*/ 2147483646 h 78" name="T85"/>
              <a:gd fmla="*/ 2147483646 w 86" name="T86"/>
              <a:gd fmla="*/ 2147483646 h 78" name="T87"/>
              <a:gd fmla="*/ 2147483646 w 86" name="T88"/>
              <a:gd fmla="*/ 2147483646 h 78" name="T89"/>
              <a:gd fmla="*/ 2147483646 w 86" name="T90"/>
              <a:gd fmla="*/ 2147483646 h 78" name="T91"/>
              <a:gd fmla="*/ 2147483646 w 86" name="T92"/>
              <a:gd fmla="*/ 2147483646 h 78" name="T93"/>
              <a:gd fmla="*/ 2147483646 w 86" name="T94"/>
              <a:gd fmla="*/ 2147483646 h 78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w 86" name="T144"/>
              <a:gd fmla="*/ 0 h 78" name="T145"/>
              <a:gd fmla="*/ 86 w 86" name="T146"/>
              <a:gd fmla="*/ 78 h 78" name="T147"/>
            </a:gdLst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b="T147" l="T144" r="T146" t="T145"/>
            <a:pathLst>
              <a:path h="78" w="86">
                <a:moveTo>
                  <a:pt x="5" y="10"/>
                </a:moveTo>
                <a:cubicBezTo>
                  <a:pt x="14" y="10"/>
                  <a:pt x="14" y="10"/>
                  <a:pt x="14" y="10"/>
                </a:cubicBezTo>
                <a:cubicBezTo>
                  <a:pt x="14" y="9"/>
                  <a:pt x="14" y="9"/>
                  <a:pt x="14" y="9"/>
                </a:cubicBezTo>
                <a:cubicBezTo>
                  <a:pt x="14" y="6"/>
                  <a:pt x="14" y="4"/>
                  <a:pt x="16" y="3"/>
                </a:cubicBezTo>
                <a:cubicBezTo>
                  <a:pt x="18" y="1"/>
                  <a:pt x="20" y="0"/>
                  <a:pt x="22" y="0"/>
                </a:cubicBezTo>
                <a:cubicBezTo>
                  <a:pt x="22" y="0"/>
                  <a:pt x="22" y="0"/>
                  <a:pt x="22" y="0"/>
                </a:cubicBezTo>
                <a:cubicBezTo>
                  <a:pt x="24" y="0"/>
                  <a:pt x="26" y="1"/>
                  <a:pt x="28" y="3"/>
                </a:cubicBezTo>
                <a:cubicBezTo>
                  <a:pt x="29" y="4"/>
                  <a:pt x="30" y="6"/>
                  <a:pt x="30" y="9"/>
                </a:cubicBezTo>
                <a:cubicBezTo>
                  <a:pt x="30" y="10"/>
                  <a:pt x="30" y="10"/>
                  <a:pt x="30" y="10"/>
                </a:cubicBezTo>
                <a:cubicBezTo>
                  <a:pt x="35" y="10"/>
                  <a:pt x="35" y="10"/>
                  <a:pt x="35" y="10"/>
                </a:cubicBezTo>
                <a:cubicBezTo>
                  <a:pt x="35" y="9"/>
                  <a:pt x="35" y="9"/>
                  <a:pt x="35" y="9"/>
                </a:cubicBezTo>
                <a:cubicBezTo>
                  <a:pt x="35" y="6"/>
                  <a:pt x="36" y="4"/>
                  <a:pt x="37" y="3"/>
                </a:cubicBezTo>
                <a:cubicBezTo>
                  <a:pt x="39" y="1"/>
                  <a:pt x="41" y="0"/>
                  <a:pt x="43" y="0"/>
                </a:cubicBezTo>
                <a:cubicBezTo>
                  <a:pt x="43" y="0"/>
                  <a:pt x="43" y="0"/>
                  <a:pt x="43" y="0"/>
                </a:cubicBezTo>
                <a:cubicBezTo>
                  <a:pt x="46" y="0"/>
                  <a:pt x="48" y="1"/>
                  <a:pt x="49" y="3"/>
                </a:cubicBezTo>
                <a:cubicBezTo>
                  <a:pt x="51" y="4"/>
                  <a:pt x="52" y="6"/>
                  <a:pt x="52" y="9"/>
                </a:cubicBezTo>
                <a:cubicBezTo>
                  <a:pt x="52" y="10"/>
                  <a:pt x="52" y="10"/>
                  <a:pt x="52" y="10"/>
                </a:cubicBezTo>
                <a:cubicBezTo>
                  <a:pt x="56" y="10"/>
                  <a:pt x="56" y="10"/>
                  <a:pt x="56" y="10"/>
                </a:cubicBezTo>
                <a:cubicBezTo>
                  <a:pt x="56" y="9"/>
                  <a:pt x="56" y="9"/>
                  <a:pt x="56" y="9"/>
                </a:cubicBezTo>
                <a:cubicBezTo>
                  <a:pt x="56" y="6"/>
                  <a:pt x="57" y="4"/>
                  <a:pt x="58" y="3"/>
                </a:cubicBezTo>
                <a:cubicBezTo>
                  <a:pt x="60" y="1"/>
                  <a:pt x="62" y="0"/>
                  <a:pt x="64" y="0"/>
                </a:cubicBezTo>
                <a:cubicBezTo>
                  <a:pt x="64" y="0"/>
                  <a:pt x="64" y="0"/>
                  <a:pt x="64" y="0"/>
                </a:cubicBezTo>
                <a:cubicBezTo>
                  <a:pt x="67" y="0"/>
                  <a:pt x="69" y="1"/>
                  <a:pt x="70" y="3"/>
                </a:cubicBezTo>
                <a:cubicBezTo>
                  <a:pt x="72" y="4"/>
                  <a:pt x="73" y="6"/>
                  <a:pt x="73" y="9"/>
                </a:cubicBezTo>
                <a:cubicBezTo>
                  <a:pt x="73" y="10"/>
                  <a:pt x="73" y="10"/>
                  <a:pt x="73" y="10"/>
                </a:cubicBezTo>
                <a:cubicBezTo>
                  <a:pt x="81" y="10"/>
                  <a:pt x="81" y="10"/>
                  <a:pt x="81" y="10"/>
                </a:cubicBezTo>
                <a:cubicBezTo>
                  <a:pt x="86" y="10"/>
                  <a:pt x="86" y="10"/>
                  <a:pt x="86" y="10"/>
                </a:cubicBezTo>
                <a:cubicBezTo>
                  <a:pt x="86" y="15"/>
                  <a:pt x="86" y="15"/>
                  <a:pt x="86" y="15"/>
                </a:cubicBezTo>
                <a:cubicBezTo>
                  <a:pt x="86" y="73"/>
                  <a:pt x="86" y="73"/>
                  <a:pt x="86" y="73"/>
                </a:cubicBezTo>
                <a:cubicBezTo>
                  <a:pt x="86" y="78"/>
                  <a:pt x="86" y="78"/>
                  <a:pt x="86" y="78"/>
                </a:cubicBezTo>
                <a:cubicBezTo>
                  <a:pt x="81" y="78"/>
                  <a:pt x="81" y="78"/>
                  <a:pt x="81" y="78"/>
                </a:cubicBezTo>
                <a:cubicBezTo>
                  <a:pt x="24" y="78"/>
                  <a:pt x="24" y="78"/>
                  <a:pt x="24" y="78"/>
                </a:cubicBezTo>
                <a:cubicBezTo>
                  <a:pt x="23" y="78"/>
                  <a:pt x="23" y="78"/>
                  <a:pt x="23" y="78"/>
                </a:cubicBezTo>
                <a:cubicBezTo>
                  <a:pt x="22" y="78"/>
                  <a:pt x="22" y="78"/>
                  <a:pt x="22" y="78"/>
                </a:cubicBezTo>
                <a:cubicBezTo>
                  <a:pt x="3" y="71"/>
                  <a:pt x="3" y="71"/>
                  <a:pt x="3" y="71"/>
                </a:cubicBezTo>
                <a:cubicBezTo>
                  <a:pt x="0" y="69"/>
                  <a:pt x="0" y="69"/>
                  <a:pt x="0" y="69"/>
                </a:cubicBezTo>
                <a:cubicBezTo>
                  <a:pt x="0" y="66"/>
                  <a:pt x="0" y="66"/>
                  <a:pt x="0" y="66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0"/>
                  <a:pt x="0" y="10"/>
                  <a:pt x="0" y="10"/>
                </a:cubicBezTo>
                <a:cubicBezTo>
                  <a:pt x="5" y="10"/>
                  <a:pt x="5" y="10"/>
                  <a:pt x="5" y="10"/>
                </a:cubicBezTo>
                <a:close/>
                <a:moveTo>
                  <a:pt x="10" y="59"/>
                </a:moveTo>
                <a:cubicBezTo>
                  <a:pt x="15" y="56"/>
                  <a:pt x="15" y="56"/>
                  <a:pt x="15" y="56"/>
                </a:cubicBezTo>
                <a:cubicBezTo>
                  <a:pt x="17" y="55"/>
                  <a:pt x="17" y="55"/>
                  <a:pt x="17" y="55"/>
                </a:cubicBezTo>
                <a:cubicBezTo>
                  <a:pt x="18" y="57"/>
                  <a:pt x="18" y="57"/>
                  <a:pt x="18" y="57"/>
                </a:cubicBezTo>
                <a:cubicBezTo>
                  <a:pt x="28" y="68"/>
                  <a:pt x="28" y="68"/>
                  <a:pt x="28" y="68"/>
                </a:cubicBezTo>
                <a:cubicBezTo>
                  <a:pt x="76" y="68"/>
                  <a:pt x="76" y="68"/>
                  <a:pt x="76" y="68"/>
                </a:cubicBezTo>
                <a:cubicBezTo>
                  <a:pt x="76" y="20"/>
                  <a:pt x="76" y="20"/>
                  <a:pt x="76" y="20"/>
                </a:cubicBezTo>
                <a:cubicBezTo>
                  <a:pt x="73" y="20"/>
                  <a:pt x="73" y="20"/>
                  <a:pt x="73" y="20"/>
                </a:cubicBezTo>
                <a:cubicBezTo>
                  <a:pt x="73" y="21"/>
                  <a:pt x="73" y="21"/>
                  <a:pt x="73" y="21"/>
                </a:cubicBezTo>
                <a:cubicBezTo>
                  <a:pt x="73" y="23"/>
                  <a:pt x="72" y="25"/>
                  <a:pt x="70" y="27"/>
                </a:cubicBezTo>
                <a:cubicBezTo>
                  <a:pt x="69" y="29"/>
                  <a:pt x="67" y="29"/>
                  <a:pt x="64" y="29"/>
                </a:cubicBezTo>
                <a:cubicBezTo>
                  <a:pt x="64" y="29"/>
                  <a:pt x="64" y="29"/>
                  <a:pt x="64" y="29"/>
                </a:cubicBezTo>
                <a:cubicBezTo>
                  <a:pt x="62" y="29"/>
                  <a:pt x="60" y="29"/>
                  <a:pt x="58" y="27"/>
                </a:cubicBezTo>
                <a:cubicBezTo>
                  <a:pt x="57" y="25"/>
                  <a:pt x="56" y="23"/>
                  <a:pt x="56" y="21"/>
                </a:cubicBezTo>
                <a:cubicBezTo>
                  <a:pt x="56" y="20"/>
                  <a:pt x="56" y="20"/>
                  <a:pt x="56" y="20"/>
                </a:cubicBezTo>
                <a:cubicBezTo>
                  <a:pt x="52" y="20"/>
                  <a:pt x="52" y="20"/>
                  <a:pt x="52" y="20"/>
                </a:cubicBezTo>
                <a:cubicBezTo>
                  <a:pt x="52" y="21"/>
                  <a:pt x="52" y="21"/>
                  <a:pt x="52" y="21"/>
                </a:cubicBezTo>
                <a:cubicBezTo>
                  <a:pt x="52" y="23"/>
                  <a:pt x="51" y="25"/>
                  <a:pt x="49" y="27"/>
                </a:cubicBezTo>
                <a:cubicBezTo>
                  <a:pt x="48" y="29"/>
                  <a:pt x="46" y="29"/>
                  <a:pt x="43" y="29"/>
                </a:cubicBezTo>
                <a:cubicBezTo>
                  <a:pt x="43" y="29"/>
                  <a:pt x="43" y="29"/>
                  <a:pt x="43" y="29"/>
                </a:cubicBezTo>
                <a:cubicBezTo>
                  <a:pt x="41" y="29"/>
                  <a:pt x="39" y="29"/>
                  <a:pt x="37" y="27"/>
                </a:cubicBezTo>
                <a:cubicBezTo>
                  <a:pt x="36" y="25"/>
                  <a:pt x="35" y="23"/>
                  <a:pt x="35" y="21"/>
                </a:cubicBezTo>
                <a:cubicBezTo>
                  <a:pt x="35" y="20"/>
                  <a:pt x="35" y="20"/>
                  <a:pt x="35" y="20"/>
                </a:cubicBezTo>
                <a:cubicBezTo>
                  <a:pt x="30" y="20"/>
                  <a:pt x="30" y="20"/>
                  <a:pt x="30" y="20"/>
                </a:cubicBezTo>
                <a:cubicBezTo>
                  <a:pt x="30" y="21"/>
                  <a:pt x="30" y="21"/>
                  <a:pt x="30" y="21"/>
                </a:cubicBezTo>
                <a:cubicBezTo>
                  <a:pt x="30" y="23"/>
                  <a:pt x="29" y="25"/>
                  <a:pt x="28" y="27"/>
                </a:cubicBezTo>
                <a:cubicBezTo>
                  <a:pt x="26" y="29"/>
                  <a:pt x="24" y="29"/>
                  <a:pt x="22" y="29"/>
                </a:cubicBezTo>
                <a:cubicBezTo>
                  <a:pt x="22" y="29"/>
                  <a:pt x="22" y="29"/>
                  <a:pt x="22" y="29"/>
                </a:cubicBezTo>
                <a:cubicBezTo>
                  <a:pt x="20" y="29"/>
                  <a:pt x="18" y="29"/>
                  <a:pt x="16" y="27"/>
                </a:cubicBezTo>
                <a:cubicBezTo>
                  <a:pt x="14" y="25"/>
                  <a:pt x="14" y="23"/>
                  <a:pt x="14" y="21"/>
                </a:cubicBezTo>
                <a:cubicBezTo>
                  <a:pt x="14" y="20"/>
                  <a:pt x="14" y="20"/>
                  <a:pt x="14" y="20"/>
                </a:cubicBezTo>
                <a:cubicBezTo>
                  <a:pt x="10" y="20"/>
                  <a:pt x="10" y="20"/>
                  <a:pt x="10" y="20"/>
                </a:cubicBezTo>
                <a:cubicBezTo>
                  <a:pt x="10" y="59"/>
                  <a:pt x="10" y="59"/>
                  <a:pt x="10" y="59"/>
                </a:cubicBezTo>
                <a:close/>
                <a:moveTo>
                  <a:pt x="20" y="67"/>
                </a:moveTo>
                <a:cubicBezTo>
                  <a:pt x="16" y="62"/>
                  <a:pt x="16" y="62"/>
                  <a:pt x="16" y="62"/>
                </a:cubicBezTo>
                <a:cubicBezTo>
                  <a:pt x="13" y="64"/>
                  <a:pt x="13" y="64"/>
                  <a:pt x="13" y="64"/>
                </a:cubicBezTo>
                <a:cubicBezTo>
                  <a:pt x="20" y="67"/>
                  <a:pt x="20" y="67"/>
                  <a:pt x="20" y="67"/>
                </a:cubicBezTo>
                <a:close/>
                <a:moveTo>
                  <a:pt x="54" y="49"/>
                </a:moveTo>
                <a:cubicBezTo>
                  <a:pt x="54" y="56"/>
                  <a:pt x="54" y="56"/>
                  <a:pt x="54" y="56"/>
                </a:cubicBezTo>
                <a:cubicBezTo>
                  <a:pt x="66" y="56"/>
                  <a:pt x="66" y="56"/>
                  <a:pt x="66" y="56"/>
                </a:cubicBezTo>
                <a:cubicBezTo>
                  <a:pt x="66" y="49"/>
                  <a:pt x="66" y="49"/>
                  <a:pt x="66" y="49"/>
                </a:cubicBezTo>
                <a:cubicBezTo>
                  <a:pt x="54" y="49"/>
                  <a:pt x="54" y="49"/>
                  <a:pt x="54" y="49"/>
                </a:cubicBezTo>
                <a:close/>
                <a:moveTo>
                  <a:pt x="38" y="49"/>
                </a:moveTo>
                <a:cubicBezTo>
                  <a:pt x="38" y="56"/>
                  <a:pt x="38" y="56"/>
                  <a:pt x="38" y="56"/>
                </a:cubicBezTo>
                <a:cubicBezTo>
                  <a:pt x="49" y="56"/>
                  <a:pt x="49" y="56"/>
                  <a:pt x="49" y="56"/>
                </a:cubicBezTo>
                <a:cubicBezTo>
                  <a:pt x="49" y="49"/>
                  <a:pt x="49" y="49"/>
                  <a:pt x="49" y="49"/>
                </a:cubicBezTo>
                <a:cubicBezTo>
                  <a:pt x="38" y="49"/>
                  <a:pt x="38" y="49"/>
                  <a:pt x="38" y="49"/>
                </a:cubicBezTo>
                <a:close/>
                <a:moveTo>
                  <a:pt x="20" y="49"/>
                </a:moveTo>
                <a:cubicBezTo>
                  <a:pt x="20" y="56"/>
                  <a:pt x="20" y="56"/>
                  <a:pt x="20" y="56"/>
                </a:cubicBezTo>
                <a:cubicBezTo>
                  <a:pt x="32" y="56"/>
                  <a:pt x="32" y="56"/>
                  <a:pt x="32" y="56"/>
                </a:cubicBezTo>
                <a:cubicBezTo>
                  <a:pt x="32" y="49"/>
                  <a:pt x="32" y="49"/>
                  <a:pt x="32" y="49"/>
                </a:cubicBezTo>
                <a:cubicBezTo>
                  <a:pt x="20" y="49"/>
                  <a:pt x="20" y="49"/>
                  <a:pt x="20" y="49"/>
                </a:cubicBezTo>
                <a:close/>
                <a:moveTo>
                  <a:pt x="54" y="36"/>
                </a:moveTo>
                <a:cubicBezTo>
                  <a:pt x="54" y="43"/>
                  <a:pt x="54" y="43"/>
                  <a:pt x="54" y="43"/>
                </a:cubicBezTo>
                <a:cubicBezTo>
                  <a:pt x="66" y="43"/>
                  <a:pt x="66" y="43"/>
                  <a:pt x="66" y="43"/>
                </a:cubicBezTo>
                <a:cubicBezTo>
                  <a:pt x="66" y="36"/>
                  <a:pt x="66" y="36"/>
                  <a:pt x="66" y="36"/>
                </a:cubicBezTo>
                <a:cubicBezTo>
                  <a:pt x="54" y="36"/>
                  <a:pt x="54" y="36"/>
                  <a:pt x="54" y="36"/>
                </a:cubicBezTo>
                <a:close/>
                <a:moveTo>
                  <a:pt x="38" y="36"/>
                </a:moveTo>
                <a:cubicBezTo>
                  <a:pt x="38" y="43"/>
                  <a:pt x="38" y="43"/>
                  <a:pt x="38" y="43"/>
                </a:cubicBezTo>
                <a:cubicBezTo>
                  <a:pt x="49" y="43"/>
                  <a:pt x="49" y="43"/>
                  <a:pt x="49" y="43"/>
                </a:cubicBezTo>
                <a:cubicBezTo>
                  <a:pt x="49" y="36"/>
                  <a:pt x="49" y="36"/>
                  <a:pt x="49" y="36"/>
                </a:cubicBezTo>
                <a:cubicBezTo>
                  <a:pt x="38" y="36"/>
                  <a:pt x="38" y="36"/>
                  <a:pt x="38" y="36"/>
                </a:cubicBezTo>
                <a:close/>
                <a:moveTo>
                  <a:pt x="20" y="36"/>
                </a:moveTo>
                <a:cubicBezTo>
                  <a:pt x="20" y="43"/>
                  <a:pt x="20" y="43"/>
                  <a:pt x="20" y="43"/>
                </a:cubicBezTo>
                <a:cubicBezTo>
                  <a:pt x="32" y="43"/>
                  <a:pt x="32" y="43"/>
                  <a:pt x="32" y="43"/>
                </a:cubicBezTo>
                <a:cubicBezTo>
                  <a:pt x="32" y="36"/>
                  <a:pt x="32" y="36"/>
                  <a:pt x="32" y="36"/>
                </a:cubicBezTo>
                <a:cubicBezTo>
                  <a:pt x="20" y="36"/>
                  <a:pt x="20" y="36"/>
                  <a:pt x="20" y="36"/>
                </a:cubicBezTo>
                <a:close/>
                <a:moveTo>
                  <a:pt x="64" y="5"/>
                </a:moveTo>
                <a:cubicBezTo>
                  <a:pt x="64" y="5"/>
                  <a:pt x="64" y="5"/>
                  <a:pt x="64" y="5"/>
                </a:cubicBezTo>
                <a:cubicBezTo>
                  <a:pt x="63" y="5"/>
                  <a:pt x="63" y="5"/>
                  <a:pt x="62" y="6"/>
                </a:cubicBezTo>
                <a:cubicBezTo>
                  <a:pt x="61" y="7"/>
                  <a:pt x="61" y="8"/>
                  <a:pt x="61" y="9"/>
                </a:cubicBezTo>
                <a:cubicBezTo>
                  <a:pt x="61" y="21"/>
                  <a:pt x="61" y="21"/>
                  <a:pt x="61" y="21"/>
                </a:cubicBezTo>
                <a:cubicBezTo>
                  <a:pt x="61" y="22"/>
                  <a:pt x="61" y="23"/>
                  <a:pt x="62" y="23"/>
                </a:cubicBezTo>
                <a:cubicBezTo>
                  <a:pt x="63" y="24"/>
                  <a:pt x="63" y="25"/>
                  <a:pt x="64" y="25"/>
                </a:cubicBezTo>
                <a:cubicBezTo>
                  <a:pt x="64" y="25"/>
                  <a:pt x="64" y="25"/>
                  <a:pt x="64" y="25"/>
                </a:cubicBezTo>
                <a:cubicBezTo>
                  <a:pt x="65" y="25"/>
                  <a:pt x="66" y="24"/>
                  <a:pt x="67" y="23"/>
                </a:cubicBezTo>
                <a:cubicBezTo>
                  <a:pt x="67" y="23"/>
                  <a:pt x="68" y="22"/>
                  <a:pt x="68" y="21"/>
                </a:cubicBezTo>
                <a:cubicBezTo>
                  <a:pt x="68" y="9"/>
                  <a:pt x="68" y="9"/>
                  <a:pt x="68" y="9"/>
                </a:cubicBezTo>
                <a:cubicBezTo>
                  <a:pt x="68" y="8"/>
                  <a:pt x="67" y="7"/>
                  <a:pt x="67" y="6"/>
                </a:cubicBezTo>
                <a:cubicBezTo>
                  <a:pt x="66" y="5"/>
                  <a:pt x="65" y="5"/>
                  <a:pt x="64" y="5"/>
                </a:cubicBezTo>
                <a:close/>
                <a:moveTo>
                  <a:pt x="43" y="5"/>
                </a:moveTo>
                <a:cubicBezTo>
                  <a:pt x="43" y="5"/>
                  <a:pt x="43" y="5"/>
                  <a:pt x="43" y="5"/>
                </a:cubicBezTo>
                <a:cubicBezTo>
                  <a:pt x="42" y="5"/>
                  <a:pt x="42" y="5"/>
                  <a:pt x="41" y="6"/>
                </a:cubicBezTo>
                <a:cubicBezTo>
                  <a:pt x="40" y="7"/>
                  <a:pt x="40" y="8"/>
                  <a:pt x="40" y="9"/>
                </a:cubicBezTo>
                <a:cubicBezTo>
                  <a:pt x="40" y="21"/>
                  <a:pt x="40" y="21"/>
                  <a:pt x="40" y="21"/>
                </a:cubicBezTo>
                <a:cubicBezTo>
                  <a:pt x="40" y="22"/>
                  <a:pt x="40" y="23"/>
                  <a:pt x="41" y="23"/>
                </a:cubicBezTo>
                <a:cubicBezTo>
                  <a:pt x="42" y="24"/>
                  <a:pt x="42" y="25"/>
                  <a:pt x="43" y="25"/>
                </a:cubicBezTo>
                <a:cubicBezTo>
                  <a:pt x="43" y="25"/>
                  <a:pt x="43" y="25"/>
                  <a:pt x="43" y="25"/>
                </a:cubicBezTo>
                <a:cubicBezTo>
                  <a:pt x="44" y="25"/>
                  <a:pt x="45" y="24"/>
                  <a:pt x="46" y="23"/>
                </a:cubicBezTo>
                <a:cubicBezTo>
                  <a:pt x="46" y="23"/>
                  <a:pt x="47" y="22"/>
                  <a:pt x="47" y="21"/>
                </a:cubicBezTo>
                <a:cubicBezTo>
                  <a:pt x="47" y="9"/>
                  <a:pt x="47" y="9"/>
                  <a:pt x="47" y="9"/>
                </a:cubicBezTo>
                <a:cubicBezTo>
                  <a:pt x="47" y="8"/>
                  <a:pt x="46" y="7"/>
                  <a:pt x="46" y="6"/>
                </a:cubicBezTo>
                <a:cubicBezTo>
                  <a:pt x="45" y="5"/>
                  <a:pt x="44" y="5"/>
                  <a:pt x="43" y="5"/>
                </a:cubicBezTo>
                <a:close/>
                <a:moveTo>
                  <a:pt x="22" y="5"/>
                </a:moveTo>
                <a:cubicBezTo>
                  <a:pt x="22" y="5"/>
                  <a:pt x="22" y="5"/>
                  <a:pt x="22" y="5"/>
                </a:cubicBezTo>
                <a:cubicBezTo>
                  <a:pt x="21" y="5"/>
                  <a:pt x="20" y="5"/>
                  <a:pt x="20" y="6"/>
                </a:cubicBezTo>
                <a:cubicBezTo>
                  <a:pt x="19" y="7"/>
                  <a:pt x="19" y="8"/>
                  <a:pt x="19" y="9"/>
                </a:cubicBezTo>
                <a:cubicBezTo>
                  <a:pt x="19" y="21"/>
                  <a:pt x="19" y="21"/>
                  <a:pt x="19" y="21"/>
                </a:cubicBezTo>
                <a:cubicBezTo>
                  <a:pt x="19" y="22"/>
                  <a:pt x="19" y="23"/>
                  <a:pt x="20" y="23"/>
                </a:cubicBezTo>
                <a:cubicBezTo>
                  <a:pt x="20" y="24"/>
                  <a:pt x="21" y="25"/>
                  <a:pt x="22" y="25"/>
                </a:cubicBezTo>
                <a:cubicBezTo>
                  <a:pt x="22" y="25"/>
                  <a:pt x="22" y="25"/>
                  <a:pt x="22" y="25"/>
                </a:cubicBezTo>
                <a:cubicBezTo>
                  <a:pt x="23" y="25"/>
                  <a:pt x="24" y="24"/>
                  <a:pt x="24" y="23"/>
                </a:cubicBezTo>
                <a:cubicBezTo>
                  <a:pt x="25" y="23"/>
                  <a:pt x="25" y="22"/>
                  <a:pt x="25" y="21"/>
                </a:cubicBezTo>
                <a:cubicBezTo>
                  <a:pt x="25" y="9"/>
                  <a:pt x="25" y="9"/>
                  <a:pt x="25" y="9"/>
                </a:cubicBezTo>
                <a:cubicBezTo>
                  <a:pt x="25" y="8"/>
                  <a:pt x="25" y="7"/>
                  <a:pt x="24" y="6"/>
                </a:cubicBezTo>
                <a:cubicBezTo>
                  <a:pt x="24" y="5"/>
                  <a:pt x="23" y="5"/>
                  <a:pt x="22" y="5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9781" name="Freeform 105"/>
          <p:cNvSpPr>
            <a:spLocks noEditPoints="1"/>
          </p:cNvSpPr>
          <p:nvPr/>
        </p:nvSpPr>
        <p:spPr bwMode="auto">
          <a:xfrm>
            <a:off x="3689350" y="504825"/>
            <a:ext cx="454025" cy="382588"/>
          </a:xfrm>
          <a:custGeom>
            <a:gdLst>
              <a:gd fmla="*/ 2147483646 w 91" name="T0"/>
              <a:gd fmla="*/ 2147483646 h 93" name="T1"/>
              <a:gd fmla="*/ 2147483646 w 91" name="T2"/>
              <a:gd fmla="*/ 2147483646 h 93" name="T3"/>
              <a:gd fmla="*/ 2147483646 w 91" name="T4"/>
              <a:gd fmla="*/ 2147483646 h 93" name="T5"/>
              <a:gd fmla="*/ 2147483646 w 91" name="T6"/>
              <a:gd fmla="*/ 2147483646 h 93" name="T7"/>
              <a:gd fmla="*/ 2147483646 w 91" name="T8"/>
              <a:gd fmla="*/ 2147483646 h 93" name="T9"/>
              <a:gd fmla="*/ 2147483646 w 91" name="T10"/>
              <a:gd fmla="*/ 2147483646 h 93" name="T11"/>
              <a:gd fmla="*/ 2147483646 w 91" name="T12"/>
              <a:gd fmla="*/ 2147483646 h 93" name="T13"/>
              <a:gd fmla="*/ 2147483646 w 91" name="T14"/>
              <a:gd fmla="*/ 2147483646 h 93" name="T15"/>
              <a:gd fmla="*/ 2147483646 w 91" name="T16"/>
              <a:gd fmla="*/ 2147483646 h 93" name="T17"/>
              <a:gd fmla="*/ 2147483646 w 91" name="T18"/>
              <a:gd fmla="*/ 2147483646 h 93" name="T19"/>
              <a:gd fmla="*/ 2147483646 w 91" name="T20"/>
              <a:gd fmla="*/ 2147483646 h 93" name="T21"/>
              <a:gd fmla="*/ 2147483646 w 91" name="T22"/>
              <a:gd fmla="*/ 2147483646 h 93" name="T23"/>
              <a:gd fmla="*/ 2147483646 w 91" name="T24"/>
              <a:gd fmla="*/ 0 h 93" name="T25"/>
              <a:gd fmla="*/ 2147483646 w 91" name="T26"/>
              <a:gd fmla="*/ 2147483646 h 93" name="T27"/>
              <a:gd fmla="*/ 2147483646 w 91" name="T28"/>
              <a:gd fmla="*/ 2147483646 h 93" name="T29"/>
              <a:gd fmla="*/ 2147483646 w 91" name="T30"/>
              <a:gd fmla="*/ 2147483646 h 93" name="T31"/>
              <a:gd fmla="*/ 2147483646 w 91" name="T32"/>
              <a:gd fmla="*/ 2147483646 h 93" name="T33"/>
              <a:gd fmla="*/ 2147483646 w 91" name="T34"/>
              <a:gd fmla="*/ 2147483646 h 93" name="T35"/>
              <a:gd fmla="*/ 2147483646 w 91" name="T36"/>
              <a:gd fmla="*/ 2147483646 h 93" name="T37"/>
              <a:gd fmla="*/ 2147483646 w 91" name="T38"/>
              <a:gd fmla="*/ 2147483646 h 93" name="T39"/>
              <a:gd fmla="*/ 2147483646 w 91" name="T40"/>
              <a:gd fmla="*/ 2147483646 h 93" name="T41"/>
              <a:gd fmla="*/ 2147483646 w 91" name="T42"/>
              <a:gd fmla="*/ 2147483646 h 93" name="T43"/>
              <a:gd fmla="*/ 2147483646 w 91" name="T44"/>
              <a:gd fmla="*/ 2147483646 h 93" name="T45"/>
              <a:gd fmla="*/ 2147483646 w 91" name="T46"/>
              <a:gd fmla="*/ 2147483646 h 93" name="T47"/>
              <a:gd fmla="*/ 2147483646 w 91" name="T48"/>
              <a:gd fmla="*/ 2147483646 h 93" name="T49"/>
              <a:gd fmla="*/ 2147483646 w 91" name="T50"/>
              <a:gd fmla="*/ 2147483646 h 93" name="T51"/>
              <a:gd fmla="*/ 2147483646 w 91" name="T52"/>
              <a:gd fmla="*/ 2147483646 h 93" name="T53"/>
              <a:gd fmla="*/ 2147483646 w 91" name="T54"/>
              <a:gd fmla="*/ 2147483646 h 93" name="T55"/>
              <a:gd fmla="*/ 2147483646 w 91" name="T56"/>
              <a:gd fmla="*/ 2147483646 h 93" name="T57"/>
              <a:gd fmla="*/ 2147483646 w 91" name="T58"/>
              <a:gd fmla="*/ 2147483646 h 93" name="T59"/>
              <a:gd fmla="*/ 2147483646 w 91" name="T60"/>
              <a:gd fmla="*/ 2147483646 h 93" name="T61"/>
              <a:gd fmla="*/ 2147483646 w 91" name="T62"/>
              <a:gd fmla="*/ 2147483646 h 93" name="T63"/>
              <a:gd fmla="*/ 2147483646 w 91" name="T64"/>
              <a:gd fmla="*/ 2147483646 h 93" name="T65"/>
              <a:gd fmla="*/ 2147483646 w 91" name="T66"/>
              <a:gd fmla="*/ 2147483646 h 93" name="T67"/>
              <a:gd fmla="*/ 2147483646 w 91" name="T68"/>
              <a:gd fmla="*/ 2147483646 h 93" name="T69"/>
              <a:gd fmla="*/ 2147483646 w 91" name="T70"/>
              <a:gd fmla="*/ 2147483646 h 93" name="T71"/>
              <a:gd fmla="*/ 2147483646 w 91" name="T72"/>
              <a:gd fmla="*/ 2147483646 h 93" name="T73"/>
              <a:gd fmla="*/ 2147483646 w 91" name="T74"/>
              <a:gd fmla="*/ 2147483646 h 93" name="T75"/>
              <a:gd fmla="*/ 2147483646 w 91" name="T76"/>
              <a:gd fmla="*/ 2147483646 h 93" name="T77"/>
              <a:gd fmla="*/ 2147483646 w 91" name="T78"/>
              <a:gd fmla="*/ 2147483646 h 93" name="T79"/>
              <a:gd fmla="*/ 2147483646 w 91" name="T80"/>
              <a:gd fmla="*/ 2147483646 h 93" name="T81"/>
              <a:gd fmla="*/ 2147483646 w 91" name="T82"/>
              <a:gd fmla="*/ 2147483646 h 93" name="T83"/>
              <a:gd fmla="*/ 2147483646 w 91" name="T84"/>
              <a:gd fmla="*/ 2147483646 h 93" name="T85"/>
              <a:gd fmla="*/ 2147483646 w 91" name="T86"/>
              <a:gd fmla="*/ 2147483646 h 93" name="T87"/>
              <a:gd fmla="*/ 2147483646 w 91" name="T88"/>
              <a:gd fmla="*/ 2147483646 h 93" name="T89"/>
              <a:gd fmla="*/ 2147483646 w 91" name="T90"/>
              <a:gd fmla="*/ 2147483646 h 93" name="T91"/>
              <a:gd fmla="*/ 2147483646 w 91" name="T92"/>
              <a:gd fmla="*/ 2147483646 h 93" name="T93"/>
              <a:gd fmla="*/ 2147483646 w 91" name="T94"/>
              <a:gd fmla="*/ 2147483646 h 93" name="T95"/>
              <a:gd fmla="*/ 2147483646 w 91" name="T96"/>
              <a:gd fmla="*/ 2147483646 h 93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w 91" name="T147"/>
              <a:gd fmla="*/ 0 h 93" name="T148"/>
              <a:gd fmla="*/ 91 w 91" name="T149"/>
              <a:gd fmla="*/ 93 h 93" name="T150"/>
            </a:gdLst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b="T150" l="T147" r="T149" t="T148"/>
            <a:pathLst>
              <a:path h="93" w="91">
                <a:moveTo>
                  <a:pt x="11" y="0"/>
                </a:moveTo>
                <a:cubicBezTo>
                  <a:pt x="91" y="0"/>
                  <a:pt x="91" y="0"/>
                  <a:pt x="91" y="0"/>
                </a:cubicBezTo>
                <a:cubicBezTo>
                  <a:pt x="91" y="93"/>
                  <a:pt x="91" y="93"/>
                  <a:pt x="91" y="93"/>
                </a:cubicBezTo>
                <a:cubicBezTo>
                  <a:pt x="11" y="93"/>
                  <a:pt x="11" y="93"/>
                  <a:pt x="11" y="93"/>
                </a:cubicBezTo>
                <a:cubicBezTo>
                  <a:pt x="11" y="86"/>
                  <a:pt x="11" y="86"/>
                  <a:pt x="11" y="86"/>
                </a:cubicBezTo>
                <a:cubicBezTo>
                  <a:pt x="7" y="86"/>
                  <a:pt x="7" y="86"/>
                  <a:pt x="7" y="86"/>
                </a:cubicBezTo>
                <a:cubicBezTo>
                  <a:pt x="5" y="86"/>
                  <a:pt x="3" y="85"/>
                  <a:pt x="2" y="84"/>
                </a:cubicBezTo>
                <a:cubicBezTo>
                  <a:pt x="1" y="82"/>
                  <a:pt x="0" y="80"/>
                  <a:pt x="0" y="78"/>
                </a:cubicBezTo>
                <a:cubicBezTo>
                  <a:pt x="0" y="76"/>
                  <a:pt x="1" y="74"/>
                  <a:pt x="2" y="73"/>
                </a:cubicBezTo>
                <a:cubicBezTo>
                  <a:pt x="2" y="73"/>
                  <a:pt x="2" y="73"/>
                  <a:pt x="2" y="73"/>
                </a:cubicBezTo>
                <a:cubicBezTo>
                  <a:pt x="3" y="71"/>
                  <a:pt x="5" y="70"/>
                  <a:pt x="7" y="70"/>
                </a:cubicBezTo>
                <a:cubicBezTo>
                  <a:pt x="11" y="70"/>
                  <a:pt x="11" y="70"/>
                  <a:pt x="11" y="70"/>
                </a:cubicBezTo>
                <a:cubicBezTo>
                  <a:pt x="11" y="65"/>
                  <a:pt x="11" y="65"/>
                  <a:pt x="11" y="65"/>
                </a:cubicBezTo>
                <a:cubicBezTo>
                  <a:pt x="7" y="65"/>
                  <a:pt x="7" y="65"/>
                  <a:pt x="7" y="65"/>
                </a:cubicBezTo>
                <a:cubicBezTo>
                  <a:pt x="5" y="65"/>
                  <a:pt x="3" y="64"/>
                  <a:pt x="2" y="63"/>
                </a:cubicBezTo>
                <a:cubicBezTo>
                  <a:pt x="1" y="61"/>
                  <a:pt x="0" y="59"/>
                  <a:pt x="0" y="57"/>
                </a:cubicBezTo>
                <a:cubicBezTo>
                  <a:pt x="0" y="55"/>
                  <a:pt x="1" y="53"/>
                  <a:pt x="2" y="52"/>
                </a:cubicBezTo>
                <a:cubicBezTo>
                  <a:pt x="2" y="52"/>
                  <a:pt x="2" y="52"/>
                  <a:pt x="2" y="52"/>
                </a:cubicBezTo>
                <a:cubicBezTo>
                  <a:pt x="2" y="52"/>
                  <a:pt x="2" y="52"/>
                  <a:pt x="2" y="52"/>
                </a:cubicBezTo>
                <a:cubicBezTo>
                  <a:pt x="3" y="50"/>
                  <a:pt x="5" y="49"/>
                  <a:pt x="7" y="49"/>
                </a:cubicBezTo>
                <a:cubicBezTo>
                  <a:pt x="11" y="49"/>
                  <a:pt x="11" y="49"/>
                  <a:pt x="11" y="49"/>
                </a:cubicBezTo>
                <a:cubicBezTo>
                  <a:pt x="11" y="43"/>
                  <a:pt x="11" y="43"/>
                  <a:pt x="11" y="43"/>
                </a:cubicBezTo>
                <a:cubicBezTo>
                  <a:pt x="7" y="43"/>
                  <a:pt x="7" y="43"/>
                  <a:pt x="7" y="43"/>
                </a:cubicBezTo>
                <a:cubicBezTo>
                  <a:pt x="5" y="43"/>
                  <a:pt x="3" y="42"/>
                  <a:pt x="2" y="41"/>
                </a:cubicBezTo>
                <a:cubicBezTo>
                  <a:pt x="1" y="39"/>
                  <a:pt x="0" y="38"/>
                  <a:pt x="0" y="35"/>
                </a:cubicBezTo>
                <a:cubicBezTo>
                  <a:pt x="0" y="33"/>
                  <a:pt x="1" y="31"/>
                  <a:pt x="2" y="30"/>
                </a:cubicBezTo>
                <a:cubicBezTo>
                  <a:pt x="2" y="30"/>
                  <a:pt x="2" y="30"/>
                  <a:pt x="2" y="30"/>
                </a:cubicBezTo>
                <a:cubicBezTo>
                  <a:pt x="2" y="30"/>
                  <a:pt x="2" y="30"/>
                  <a:pt x="2" y="30"/>
                </a:cubicBezTo>
                <a:cubicBezTo>
                  <a:pt x="3" y="29"/>
                  <a:pt x="5" y="28"/>
                  <a:pt x="7" y="28"/>
                </a:cubicBezTo>
                <a:cubicBezTo>
                  <a:pt x="11" y="28"/>
                  <a:pt x="11" y="28"/>
                  <a:pt x="11" y="28"/>
                </a:cubicBezTo>
                <a:cubicBezTo>
                  <a:pt x="11" y="22"/>
                  <a:pt x="11" y="22"/>
                  <a:pt x="11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5" y="22"/>
                  <a:pt x="3" y="22"/>
                  <a:pt x="2" y="20"/>
                </a:cubicBezTo>
                <a:cubicBezTo>
                  <a:pt x="1" y="19"/>
                  <a:pt x="0" y="17"/>
                  <a:pt x="0" y="15"/>
                </a:cubicBezTo>
                <a:cubicBezTo>
                  <a:pt x="0" y="13"/>
                  <a:pt x="1" y="11"/>
                  <a:pt x="2" y="9"/>
                </a:cubicBezTo>
                <a:cubicBezTo>
                  <a:pt x="2" y="9"/>
                  <a:pt x="2" y="9"/>
                  <a:pt x="2" y="9"/>
                </a:cubicBezTo>
                <a:cubicBezTo>
                  <a:pt x="3" y="8"/>
                  <a:pt x="5" y="7"/>
                  <a:pt x="7" y="7"/>
                </a:cubicBezTo>
                <a:cubicBezTo>
                  <a:pt x="11" y="7"/>
                  <a:pt x="11" y="7"/>
                  <a:pt x="11" y="7"/>
                </a:cubicBezTo>
                <a:cubicBezTo>
                  <a:pt x="11" y="0"/>
                  <a:pt x="11" y="0"/>
                  <a:pt x="11" y="0"/>
                </a:cubicBezTo>
                <a:close/>
                <a:moveTo>
                  <a:pt x="21" y="33"/>
                </a:moveTo>
                <a:cubicBezTo>
                  <a:pt x="7" y="33"/>
                  <a:pt x="7" y="33"/>
                  <a:pt x="7" y="33"/>
                </a:cubicBezTo>
                <a:cubicBezTo>
                  <a:pt x="7" y="33"/>
                  <a:pt x="6" y="33"/>
                  <a:pt x="6" y="34"/>
                </a:cubicBezTo>
                <a:cubicBezTo>
                  <a:pt x="6" y="34"/>
                  <a:pt x="6" y="34"/>
                  <a:pt x="6" y="34"/>
                </a:cubicBezTo>
                <a:cubicBezTo>
                  <a:pt x="5" y="34"/>
                  <a:pt x="5" y="35"/>
                  <a:pt x="5" y="35"/>
                </a:cubicBezTo>
                <a:cubicBezTo>
                  <a:pt x="5" y="36"/>
                  <a:pt x="5" y="37"/>
                  <a:pt x="6" y="37"/>
                </a:cubicBezTo>
                <a:cubicBezTo>
                  <a:pt x="6" y="38"/>
                  <a:pt x="7" y="38"/>
                  <a:pt x="7" y="38"/>
                </a:cubicBezTo>
                <a:cubicBezTo>
                  <a:pt x="21" y="38"/>
                  <a:pt x="21" y="38"/>
                  <a:pt x="21" y="38"/>
                </a:cubicBezTo>
                <a:cubicBezTo>
                  <a:pt x="22" y="38"/>
                  <a:pt x="23" y="38"/>
                  <a:pt x="23" y="37"/>
                </a:cubicBezTo>
                <a:cubicBezTo>
                  <a:pt x="24" y="37"/>
                  <a:pt x="24" y="36"/>
                  <a:pt x="24" y="35"/>
                </a:cubicBezTo>
                <a:cubicBezTo>
                  <a:pt x="24" y="35"/>
                  <a:pt x="24" y="34"/>
                  <a:pt x="23" y="34"/>
                </a:cubicBezTo>
                <a:cubicBezTo>
                  <a:pt x="23" y="34"/>
                  <a:pt x="23" y="34"/>
                  <a:pt x="23" y="34"/>
                </a:cubicBezTo>
                <a:cubicBezTo>
                  <a:pt x="23" y="33"/>
                  <a:pt x="22" y="33"/>
                  <a:pt x="21" y="33"/>
                </a:cubicBezTo>
                <a:close/>
                <a:moveTo>
                  <a:pt x="21" y="12"/>
                </a:moveTo>
                <a:cubicBezTo>
                  <a:pt x="7" y="12"/>
                  <a:pt x="7" y="12"/>
                  <a:pt x="7" y="12"/>
                </a:cubicBezTo>
                <a:cubicBezTo>
                  <a:pt x="7" y="12"/>
                  <a:pt x="6" y="12"/>
                  <a:pt x="6" y="13"/>
                </a:cubicBezTo>
                <a:cubicBezTo>
                  <a:pt x="6" y="13"/>
                  <a:pt x="6" y="13"/>
                  <a:pt x="6" y="13"/>
                </a:cubicBezTo>
                <a:cubicBezTo>
                  <a:pt x="5" y="13"/>
                  <a:pt x="5" y="14"/>
                  <a:pt x="5" y="15"/>
                </a:cubicBezTo>
                <a:cubicBezTo>
                  <a:pt x="5" y="15"/>
                  <a:pt x="5" y="16"/>
                  <a:pt x="6" y="17"/>
                </a:cubicBezTo>
                <a:cubicBezTo>
                  <a:pt x="6" y="17"/>
                  <a:pt x="7" y="17"/>
                  <a:pt x="7" y="17"/>
                </a:cubicBezTo>
                <a:cubicBezTo>
                  <a:pt x="21" y="17"/>
                  <a:pt x="21" y="17"/>
                  <a:pt x="21" y="17"/>
                </a:cubicBezTo>
                <a:cubicBezTo>
                  <a:pt x="22" y="17"/>
                  <a:pt x="23" y="17"/>
                  <a:pt x="23" y="17"/>
                </a:cubicBezTo>
                <a:cubicBezTo>
                  <a:pt x="24" y="16"/>
                  <a:pt x="24" y="15"/>
                  <a:pt x="24" y="15"/>
                </a:cubicBezTo>
                <a:cubicBezTo>
                  <a:pt x="24" y="14"/>
                  <a:pt x="24" y="13"/>
                  <a:pt x="23" y="13"/>
                </a:cubicBezTo>
                <a:cubicBezTo>
                  <a:pt x="23" y="12"/>
                  <a:pt x="22" y="12"/>
                  <a:pt x="21" y="12"/>
                </a:cubicBezTo>
                <a:close/>
                <a:moveTo>
                  <a:pt x="21" y="76"/>
                </a:moveTo>
                <a:cubicBezTo>
                  <a:pt x="7" y="76"/>
                  <a:pt x="7" y="76"/>
                  <a:pt x="7" y="76"/>
                </a:cubicBezTo>
                <a:cubicBezTo>
                  <a:pt x="7" y="76"/>
                  <a:pt x="6" y="76"/>
                  <a:pt x="6" y="76"/>
                </a:cubicBezTo>
                <a:cubicBezTo>
                  <a:pt x="6" y="76"/>
                  <a:pt x="6" y="76"/>
                  <a:pt x="6" y="76"/>
                </a:cubicBezTo>
                <a:cubicBezTo>
                  <a:pt x="5" y="77"/>
                  <a:pt x="5" y="77"/>
                  <a:pt x="5" y="78"/>
                </a:cubicBezTo>
                <a:cubicBezTo>
                  <a:pt x="5" y="79"/>
                  <a:pt x="5" y="79"/>
                  <a:pt x="6" y="80"/>
                </a:cubicBezTo>
                <a:cubicBezTo>
                  <a:pt x="6" y="80"/>
                  <a:pt x="7" y="81"/>
                  <a:pt x="7" y="81"/>
                </a:cubicBezTo>
                <a:cubicBezTo>
                  <a:pt x="21" y="81"/>
                  <a:pt x="21" y="81"/>
                  <a:pt x="21" y="81"/>
                </a:cubicBezTo>
                <a:cubicBezTo>
                  <a:pt x="22" y="81"/>
                  <a:pt x="23" y="80"/>
                  <a:pt x="23" y="80"/>
                </a:cubicBezTo>
                <a:cubicBezTo>
                  <a:pt x="24" y="79"/>
                  <a:pt x="24" y="79"/>
                  <a:pt x="24" y="78"/>
                </a:cubicBezTo>
                <a:cubicBezTo>
                  <a:pt x="24" y="77"/>
                  <a:pt x="24" y="77"/>
                  <a:pt x="23" y="76"/>
                </a:cubicBezTo>
                <a:cubicBezTo>
                  <a:pt x="23" y="76"/>
                  <a:pt x="22" y="76"/>
                  <a:pt x="21" y="76"/>
                </a:cubicBezTo>
                <a:close/>
                <a:moveTo>
                  <a:pt x="21" y="55"/>
                </a:moveTo>
                <a:cubicBezTo>
                  <a:pt x="7" y="55"/>
                  <a:pt x="7" y="55"/>
                  <a:pt x="7" y="55"/>
                </a:cubicBezTo>
                <a:cubicBezTo>
                  <a:pt x="7" y="55"/>
                  <a:pt x="6" y="55"/>
                  <a:pt x="6" y="55"/>
                </a:cubicBezTo>
                <a:cubicBezTo>
                  <a:pt x="6" y="55"/>
                  <a:pt x="6" y="55"/>
                  <a:pt x="6" y="55"/>
                </a:cubicBezTo>
                <a:cubicBezTo>
                  <a:pt x="5" y="56"/>
                  <a:pt x="5" y="56"/>
                  <a:pt x="5" y="57"/>
                </a:cubicBezTo>
                <a:cubicBezTo>
                  <a:pt x="5" y="58"/>
                  <a:pt x="5" y="59"/>
                  <a:pt x="6" y="59"/>
                </a:cubicBezTo>
                <a:cubicBezTo>
                  <a:pt x="6" y="59"/>
                  <a:pt x="7" y="60"/>
                  <a:pt x="7" y="60"/>
                </a:cubicBezTo>
                <a:cubicBezTo>
                  <a:pt x="21" y="60"/>
                  <a:pt x="21" y="60"/>
                  <a:pt x="21" y="60"/>
                </a:cubicBezTo>
                <a:cubicBezTo>
                  <a:pt x="22" y="60"/>
                  <a:pt x="23" y="59"/>
                  <a:pt x="23" y="59"/>
                </a:cubicBezTo>
                <a:cubicBezTo>
                  <a:pt x="24" y="59"/>
                  <a:pt x="24" y="58"/>
                  <a:pt x="24" y="57"/>
                </a:cubicBezTo>
                <a:cubicBezTo>
                  <a:pt x="24" y="56"/>
                  <a:pt x="24" y="56"/>
                  <a:pt x="23" y="55"/>
                </a:cubicBezTo>
                <a:cubicBezTo>
                  <a:pt x="23" y="55"/>
                  <a:pt x="23" y="55"/>
                  <a:pt x="23" y="55"/>
                </a:cubicBezTo>
                <a:cubicBezTo>
                  <a:pt x="23" y="55"/>
                  <a:pt x="22" y="55"/>
                  <a:pt x="21" y="55"/>
                </a:cubicBezTo>
                <a:close/>
                <a:moveTo>
                  <a:pt x="30" y="39"/>
                </a:moveTo>
                <a:cubicBezTo>
                  <a:pt x="31" y="41"/>
                  <a:pt x="32" y="43"/>
                  <a:pt x="33" y="45"/>
                </a:cubicBezTo>
                <a:cubicBezTo>
                  <a:pt x="33" y="45"/>
                  <a:pt x="34" y="46"/>
                  <a:pt x="35" y="45"/>
                </a:cubicBezTo>
                <a:cubicBezTo>
                  <a:pt x="38" y="45"/>
                  <a:pt x="41" y="44"/>
                  <a:pt x="43" y="43"/>
                </a:cubicBezTo>
                <a:cubicBezTo>
                  <a:pt x="45" y="43"/>
                  <a:pt x="45" y="42"/>
                  <a:pt x="45" y="41"/>
                </a:cubicBezTo>
                <a:cubicBezTo>
                  <a:pt x="45" y="40"/>
                  <a:pt x="45" y="38"/>
                  <a:pt x="45" y="37"/>
                </a:cubicBezTo>
                <a:cubicBezTo>
                  <a:pt x="52" y="34"/>
                  <a:pt x="62" y="34"/>
                  <a:pt x="70" y="37"/>
                </a:cubicBezTo>
                <a:cubicBezTo>
                  <a:pt x="70" y="38"/>
                  <a:pt x="69" y="40"/>
                  <a:pt x="69" y="41"/>
                </a:cubicBezTo>
                <a:cubicBezTo>
                  <a:pt x="69" y="42"/>
                  <a:pt x="70" y="43"/>
                  <a:pt x="71" y="43"/>
                </a:cubicBezTo>
                <a:cubicBezTo>
                  <a:pt x="74" y="44"/>
                  <a:pt x="77" y="45"/>
                  <a:pt x="79" y="45"/>
                </a:cubicBezTo>
                <a:cubicBezTo>
                  <a:pt x="80" y="46"/>
                  <a:pt x="81" y="45"/>
                  <a:pt x="82" y="45"/>
                </a:cubicBezTo>
                <a:cubicBezTo>
                  <a:pt x="82" y="43"/>
                  <a:pt x="83" y="41"/>
                  <a:pt x="84" y="39"/>
                </a:cubicBezTo>
                <a:cubicBezTo>
                  <a:pt x="85" y="37"/>
                  <a:pt x="85" y="37"/>
                  <a:pt x="84" y="36"/>
                </a:cubicBezTo>
                <a:cubicBezTo>
                  <a:pt x="66" y="26"/>
                  <a:pt x="49" y="26"/>
                  <a:pt x="31" y="36"/>
                </a:cubicBezTo>
                <a:cubicBezTo>
                  <a:pt x="30" y="37"/>
                  <a:pt x="29" y="37"/>
                  <a:pt x="30" y="39"/>
                </a:cubicBezTo>
                <a:close/>
                <a:moveTo>
                  <a:pt x="49" y="39"/>
                </a:moveTo>
                <a:cubicBezTo>
                  <a:pt x="49" y="40"/>
                  <a:pt x="49" y="42"/>
                  <a:pt x="49" y="43"/>
                </a:cubicBezTo>
                <a:cubicBezTo>
                  <a:pt x="49" y="45"/>
                  <a:pt x="48" y="46"/>
                  <a:pt x="46" y="46"/>
                </a:cubicBezTo>
                <a:cubicBezTo>
                  <a:pt x="44" y="47"/>
                  <a:pt x="42" y="47"/>
                  <a:pt x="39" y="48"/>
                </a:cubicBezTo>
                <a:cubicBezTo>
                  <a:pt x="38" y="48"/>
                  <a:pt x="37" y="49"/>
                  <a:pt x="37" y="50"/>
                </a:cubicBezTo>
                <a:cubicBezTo>
                  <a:pt x="37" y="55"/>
                  <a:pt x="37" y="59"/>
                  <a:pt x="37" y="63"/>
                </a:cubicBezTo>
                <a:cubicBezTo>
                  <a:pt x="58" y="63"/>
                  <a:pt x="58" y="63"/>
                  <a:pt x="58" y="63"/>
                </a:cubicBezTo>
                <a:cubicBezTo>
                  <a:pt x="78" y="63"/>
                  <a:pt x="78" y="63"/>
                  <a:pt x="78" y="63"/>
                </a:cubicBezTo>
                <a:cubicBezTo>
                  <a:pt x="78" y="59"/>
                  <a:pt x="78" y="55"/>
                  <a:pt x="78" y="50"/>
                </a:cubicBezTo>
                <a:cubicBezTo>
                  <a:pt x="78" y="49"/>
                  <a:pt x="77" y="48"/>
                  <a:pt x="76" y="48"/>
                </a:cubicBezTo>
                <a:cubicBezTo>
                  <a:pt x="73" y="47"/>
                  <a:pt x="71" y="47"/>
                  <a:pt x="69" y="46"/>
                </a:cubicBezTo>
                <a:cubicBezTo>
                  <a:pt x="67" y="46"/>
                  <a:pt x="66" y="45"/>
                  <a:pt x="66" y="43"/>
                </a:cubicBezTo>
                <a:cubicBezTo>
                  <a:pt x="66" y="42"/>
                  <a:pt x="66" y="40"/>
                  <a:pt x="66" y="39"/>
                </a:cubicBezTo>
                <a:cubicBezTo>
                  <a:pt x="63" y="38"/>
                  <a:pt x="60" y="38"/>
                  <a:pt x="58" y="38"/>
                </a:cubicBezTo>
                <a:cubicBezTo>
                  <a:pt x="55" y="38"/>
                  <a:pt x="52" y="38"/>
                  <a:pt x="49" y="39"/>
                </a:cubicBezTo>
                <a:close/>
                <a:moveTo>
                  <a:pt x="58" y="44"/>
                </a:moveTo>
                <a:cubicBezTo>
                  <a:pt x="55" y="44"/>
                  <a:pt x="53" y="45"/>
                  <a:pt x="52" y="46"/>
                </a:cubicBezTo>
                <a:cubicBezTo>
                  <a:pt x="50" y="48"/>
                  <a:pt x="49" y="50"/>
                  <a:pt x="49" y="52"/>
                </a:cubicBezTo>
                <a:cubicBezTo>
                  <a:pt x="49" y="55"/>
                  <a:pt x="50" y="57"/>
                  <a:pt x="52" y="58"/>
                </a:cubicBezTo>
                <a:cubicBezTo>
                  <a:pt x="53" y="60"/>
                  <a:pt x="55" y="61"/>
                  <a:pt x="58" y="61"/>
                </a:cubicBezTo>
                <a:cubicBezTo>
                  <a:pt x="60" y="61"/>
                  <a:pt x="62" y="60"/>
                  <a:pt x="63" y="59"/>
                </a:cubicBezTo>
                <a:cubicBezTo>
                  <a:pt x="61" y="56"/>
                  <a:pt x="61" y="56"/>
                  <a:pt x="61" y="56"/>
                </a:cubicBezTo>
                <a:cubicBezTo>
                  <a:pt x="60" y="57"/>
                  <a:pt x="59" y="57"/>
                  <a:pt x="58" y="57"/>
                </a:cubicBezTo>
                <a:cubicBezTo>
                  <a:pt x="56" y="57"/>
                  <a:pt x="55" y="56"/>
                  <a:pt x="54" y="56"/>
                </a:cubicBezTo>
                <a:cubicBezTo>
                  <a:pt x="53" y="55"/>
                  <a:pt x="53" y="54"/>
                  <a:pt x="53" y="52"/>
                </a:cubicBezTo>
                <a:cubicBezTo>
                  <a:pt x="53" y="51"/>
                  <a:pt x="53" y="50"/>
                  <a:pt x="54" y="49"/>
                </a:cubicBezTo>
                <a:cubicBezTo>
                  <a:pt x="55" y="48"/>
                  <a:pt x="56" y="48"/>
                  <a:pt x="58" y="48"/>
                </a:cubicBezTo>
                <a:cubicBezTo>
                  <a:pt x="59" y="48"/>
                  <a:pt x="60" y="48"/>
                  <a:pt x="61" y="49"/>
                </a:cubicBezTo>
                <a:cubicBezTo>
                  <a:pt x="62" y="50"/>
                  <a:pt x="62" y="51"/>
                  <a:pt x="62" y="52"/>
                </a:cubicBezTo>
                <a:cubicBezTo>
                  <a:pt x="62" y="53"/>
                  <a:pt x="62" y="54"/>
                  <a:pt x="62" y="55"/>
                </a:cubicBezTo>
                <a:cubicBezTo>
                  <a:pt x="65" y="56"/>
                  <a:pt x="65" y="56"/>
                  <a:pt x="65" y="56"/>
                </a:cubicBezTo>
                <a:cubicBezTo>
                  <a:pt x="66" y="55"/>
                  <a:pt x="66" y="54"/>
                  <a:pt x="66" y="52"/>
                </a:cubicBezTo>
                <a:cubicBezTo>
                  <a:pt x="66" y="50"/>
                  <a:pt x="65" y="48"/>
                  <a:pt x="64" y="46"/>
                </a:cubicBezTo>
                <a:cubicBezTo>
                  <a:pt x="62" y="45"/>
                  <a:pt x="60" y="44"/>
                  <a:pt x="58" y="44"/>
                </a:cubicBezTo>
                <a:close/>
                <a:moveTo>
                  <a:pt x="75" y="64"/>
                </a:moveTo>
                <a:cubicBezTo>
                  <a:pt x="74" y="64"/>
                  <a:pt x="72" y="64"/>
                  <a:pt x="70" y="64"/>
                </a:cubicBezTo>
                <a:cubicBezTo>
                  <a:pt x="70" y="65"/>
                  <a:pt x="70" y="67"/>
                  <a:pt x="70" y="68"/>
                </a:cubicBezTo>
                <a:cubicBezTo>
                  <a:pt x="72" y="68"/>
                  <a:pt x="73" y="68"/>
                  <a:pt x="74" y="68"/>
                </a:cubicBezTo>
                <a:cubicBezTo>
                  <a:pt x="74" y="67"/>
                  <a:pt x="75" y="65"/>
                  <a:pt x="75" y="64"/>
                </a:cubicBezTo>
                <a:close/>
                <a:moveTo>
                  <a:pt x="40" y="64"/>
                </a:moveTo>
                <a:cubicBezTo>
                  <a:pt x="40" y="65"/>
                  <a:pt x="41" y="67"/>
                  <a:pt x="41" y="68"/>
                </a:cubicBezTo>
                <a:cubicBezTo>
                  <a:pt x="42" y="68"/>
                  <a:pt x="44" y="68"/>
                  <a:pt x="45" y="68"/>
                </a:cubicBezTo>
                <a:cubicBezTo>
                  <a:pt x="45" y="67"/>
                  <a:pt x="45" y="65"/>
                  <a:pt x="45" y="64"/>
                </a:cubicBezTo>
                <a:cubicBezTo>
                  <a:pt x="43" y="64"/>
                  <a:pt x="41" y="64"/>
                  <a:pt x="40" y="64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矩形 4"/>
          <p:cNvSpPr>
            <a:spLocks noChangeArrowheads="1"/>
          </p:cNvSpPr>
          <p:nvPr/>
        </p:nvSpPr>
        <p:spPr bwMode="auto">
          <a:xfrm>
            <a:off x="0" y="0"/>
            <a:ext cx="12192000" cy="301625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6387" name="矩形 5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6388" name="文本框 20"/>
          <p:cNvSpPr txBox="1">
            <a:spLocks noChangeArrowheads="1"/>
          </p:cNvSpPr>
          <p:nvPr/>
        </p:nvSpPr>
        <p:spPr bwMode="auto">
          <a:xfrm>
            <a:off x="2341563" y="2836863"/>
            <a:ext cx="1230312" cy="701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4000">
                <a:solidFill>
                  <a:srgbClr val="0D0D0D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目录</a:t>
            </a:r>
          </a:p>
        </p:txBody>
      </p:sp>
      <p:grpSp>
        <p:nvGrpSpPr>
          <p:cNvPr id="16389" name="Group 7"/>
          <p:cNvGrpSpPr/>
          <p:nvPr/>
        </p:nvGrpSpPr>
        <p:grpSpPr>
          <a:xfrm>
            <a:off x="1800225" y="2208213"/>
            <a:ext cx="2297113" cy="2082800"/>
            <a:chExt cx="2985456" cy="2703711"/>
          </a:xfrm>
        </p:grpSpPr>
        <p:sp>
          <p:nvSpPr>
            <p:cNvPr id="16396" name="直角三角形 22"/>
            <p:cNvSpPr>
              <a:spLocks noChangeArrowheads="1"/>
            </p:cNvSpPr>
            <p:nvPr/>
          </p:nvSpPr>
          <p:spPr bwMode="auto">
            <a:xfrm rot="217135">
              <a:off x="0" y="442310"/>
              <a:ext cx="811530" cy="1554480"/>
            </a:xfrm>
            <a:prstGeom prst="rtTriangle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charset="0" panose="020b0604020202020204" pitchFamily="34" typeface="Arial"/>
                <a:buNone/>
              </a:pPr>
              <a:endParaRPr altLang="en-US" lang="zh-CN" sz="1800">
                <a:solidFill>
                  <a:srgbClr val="FFFFFF"/>
                </a:solidFill>
              </a:endParaRPr>
            </a:p>
          </p:txBody>
        </p:sp>
        <p:sp>
          <p:nvSpPr>
            <p:cNvPr id="16397" name="直角三角形 23"/>
            <p:cNvSpPr>
              <a:spLocks noChangeArrowheads="1"/>
            </p:cNvSpPr>
            <p:nvPr/>
          </p:nvSpPr>
          <p:spPr bwMode="auto">
            <a:xfrm rot="4054737">
              <a:off x="584008" y="-371475"/>
              <a:ext cx="811530" cy="1554480"/>
            </a:xfrm>
            <a:prstGeom prst="rtTriangle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charset="0" panose="020b0604020202020204" pitchFamily="34" typeface="Arial"/>
                <a:buNone/>
              </a:pPr>
              <a:endParaRPr altLang="en-US" lang="zh-CN" sz="1800">
                <a:solidFill>
                  <a:srgbClr val="FFFFFF"/>
                </a:solidFill>
              </a:endParaRPr>
            </a:p>
          </p:txBody>
        </p:sp>
        <p:sp>
          <p:nvSpPr>
            <p:cNvPr id="16398" name="直角三角形 24"/>
            <p:cNvSpPr>
              <a:spLocks noChangeArrowheads="1"/>
            </p:cNvSpPr>
            <p:nvPr/>
          </p:nvSpPr>
          <p:spPr bwMode="auto">
            <a:xfrm rot="7629574">
              <a:off x="1690482" y="-311954"/>
              <a:ext cx="811530" cy="1554480"/>
            </a:xfrm>
            <a:prstGeom prst="rtTriangle">
              <a:avLst/>
            </a:prstGeom>
            <a:solidFill>
              <a:srgbClr val="287D9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charset="0" panose="020b0604020202020204" pitchFamily="34" typeface="Arial"/>
                <a:buNone/>
              </a:pPr>
              <a:endParaRPr altLang="en-US" lang="zh-CN" sz="1800">
                <a:solidFill>
                  <a:srgbClr val="595959"/>
                </a:solidFill>
              </a:endParaRPr>
            </a:p>
          </p:txBody>
        </p:sp>
        <p:sp>
          <p:nvSpPr>
            <p:cNvPr id="16399" name="直角三角形 25"/>
            <p:cNvSpPr>
              <a:spLocks noChangeArrowheads="1"/>
            </p:cNvSpPr>
            <p:nvPr/>
          </p:nvSpPr>
          <p:spPr bwMode="auto">
            <a:xfrm rot="-10279688">
              <a:off x="2173926" y="663300"/>
              <a:ext cx="811530" cy="1554480"/>
            </a:xfrm>
            <a:prstGeom prst="rtTriangle">
              <a:avLst/>
            </a:prstGeom>
            <a:solidFill>
              <a:srgbClr val="9CB24D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charset="0" panose="020b0604020202020204" pitchFamily="34" typeface="Arial"/>
                <a:buNone/>
              </a:pPr>
              <a:endParaRPr altLang="en-US" lang="zh-CN" sz="1800">
                <a:solidFill>
                  <a:srgbClr val="FFFFFF"/>
                </a:solidFill>
              </a:endParaRPr>
            </a:p>
          </p:txBody>
        </p:sp>
        <p:sp>
          <p:nvSpPr>
            <p:cNvPr id="16400" name="直角三角形 26"/>
            <p:cNvSpPr>
              <a:spLocks noChangeArrowheads="1"/>
            </p:cNvSpPr>
            <p:nvPr/>
          </p:nvSpPr>
          <p:spPr bwMode="auto">
            <a:xfrm rot="-6766517">
              <a:off x="1503604" y="1520706"/>
              <a:ext cx="811530" cy="1554480"/>
            </a:xfrm>
            <a:prstGeom prst="rtTriangle">
              <a:avLst/>
            </a:prstGeom>
            <a:solidFill>
              <a:srgbClr val="FEC40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charset="0" panose="020b0604020202020204" pitchFamily="34" typeface="Arial"/>
                <a:buNone/>
              </a:pPr>
              <a:endParaRPr altLang="en-US" lang="zh-CN" sz="1800">
                <a:solidFill>
                  <a:srgbClr val="FFFFFF"/>
                </a:solidFill>
              </a:endParaRPr>
            </a:p>
          </p:txBody>
        </p:sp>
        <p:sp>
          <p:nvSpPr>
            <p:cNvPr id="16401" name="直角三角形 27"/>
            <p:cNvSpPr>
              <a:spLocks noChangeArrowheads="1"/>
            </p:cNvSpPr>
            <p:nvPr/>
          </p:nvSpPr>
          <p:spPr bwMode="auto">
            <a:xfrm rot="-3125273">
              <a:off x="414975" y="1432689"/>
              <a:ext cx="811530" cy="1554480"/>
            </a:xfrm>
            <a:prstGeom prst="rtTriangle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charset="0" panose="020b0604020202020204" pitchFamily="34" typeface="Arial"/>
                <a:buNone/>
              </a:pPr>
              <a:endParaRPr altLang="en-US" lang="zh-CN" sz="1800">
                <a:solidFill>
                  <a:srgbClr val="FFFFFF"/>
                </a:solidFill>
              </a:endParaRPr>
            </a:p>
          </p:txBody>
        </p:sp>
      </p:grpSp>
      <p:sp>
        <p:nvSpPr>
          <p:cNvPr id="16390" name="文本框 28"/>
          <p:cNvSpPr txBox="1">
            <a:spLocks noChangeArrowheads="1"/>
          </p:cNvSpPr>
          <p:nvPr/>
        </p:nvSpPr>
        <p:spPr bwMode="auto">
          <a:xfrm>
            <a:off x="4667250" y="2300288"/>
            <a:ext cx="5749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2400">
                <a:solidFill>
                  <a:srgbClr val="0D0D0D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这里输入项目的名称或者直接详细的描述</a:t>
            </a:r>
          </a:p>
        </p:txBody>
      </p:sp>
      <p:sp>
        <p:nvSpPr>
          <p:cNvPr id="16391" name="文本框 29"/>
          <p:cNvSpPr txBox="1">
            <a:spLocks noChangeArrowheads="1"/>
          </p:cNvSpPr>
          <p:nvPr/>
        </p:nvSpPr>
        <p:spPr bwMode="auto">
          <a:xfrm>
            <a:off x="4667250" y="3038475"/>
            <a:ext cx="5749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2400">
                <a:solidFill>
                  <a:srgbClr val="0D0D0D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这里输入项目的名称或者直接详细的描述</a:t>
            </a:r>
          </a:p>
        </p:txBody>
      </p:sp>
      <p:sp>
        <p:nvSpPr>
          <p:cNvPr id="16392" name="文本框 30"/>
          <p:cNvSpPr txBox="1">
            <a:spLocks noChangeArrowheads="1"/>
          </p:cNvSpPr>
          <p:nvPr/>
        </p:nvSpPr>
        <p:spPr bwMode="auto">
          <a:xfrm>
            <a:off x="4667250" y="3706813"/>
            <a:ext cx="5749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2400">
                <a:solidFill>
                  <a:srgbClr val="0D0D0D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这里输入项目的名称或者直接详细的描述</a:t>
            </a:r>
          </a:p>
        </p:txBody>
      </p:sp>
      <p:sp>
        <p:nvSpPr>
          <p:cNvPr id="16393" name="弧形 31"/>
          <p:cNvSpPr/>
          <p:nvPr/>
        </p:nvSpPr>
        <p:spPr bwMode="auto">
          <a:xfrm rot="-1857513">
            <a:off x="3192463" y="2017713"/>
            <a:ext cx="1814512" cy="1860550"/>
          </a:xfrm>
          <a:custGeom>
            <a:gdLst>
              <a:gd fmla="*/ 906518 w 1815004" name="T0"/>
              <a:gd fmla="*/ 0 h 1859518" name="T1"/>
              <a:gd fmla="*/ 1791396 w 1815004" name="T2"/>
              <a:gd fmla="*/ 729434 h 1859518" name="T3"/>
              <a:gd fmla="*/ 906518 w 1815004" name="T4"/>
              <a:gd fmla="*/ 931825 h 1859518" name="T5"/>
              <a:gd fmla="*/ 906518 w 1815004" name="T6"/>
              <a:gd fmla="*/ 0 h 1859518" name="T7"/>
              <a:gd fmla="*/ 906518 w 1815004" name="T8"/>
              <a:gd fmla="*/ 0 h 1859518" name="T9"/>
              <a:gd fmla="*/ 1791396 w 1815004" name="T10"/>
              <a:gd fmla="*/ 729434 h 1859518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1815004" name="T18"/>
              <a:gd fmla="*/ 0 h 1859518" name="T19"/>
              <a:gd fmla="*/ 1815004 w 1815004" name="T20"/>
              <a:gd fmla="*/ 1859518 h 1859518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1859518" stroke="0" w="1815004">
                <a:moveTo>
                  <a:pt x="907502" y="0"/>
                </a:moveTo>
                <a:cubicBezTo>
                  <a:pt x="1332754" y="0"/>
                  <a:pt x="1700976" y="302537"/>
                  <a:pt x="1793340" y="727817"/>
                </a:cubicBezTo>
                <a:lnTo>
                  <a:pt x="907502" y="929759"/>
                </a:lnTo>
                <a:lnTo>
                  <a:pt x="907502" y="0"/>
                </a:lnTo>
                <a:close/>
              </a:path>
              <a:path fill="none" h="1859518" w="1815004">
                <a:moveTo>
                  <a:pt x="907502" y="0"/>
                </a:moveTo>
                <a:cubicBezTo>
                  <a:pt x="1332754" y="0"/>
                  <a:pt x="1700976" y="302537"/>
                  <a:pt x="1793340" y="727817"/>
                </a:cubicBezTo>
              </a:path>
            </a:pathLst>
          </a:custGeom>
          <a:noFill/>
          <a:ln w="6350">
            <a:solidFill>
              <a:srgbClr val="7F7F7F"/>
            </a:solidFill>
            <a:round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16394" name="弧形 32"/>
          <p:cNvSpPr/>
          <p:nvPr/>
        </p:nvSpPr>
        <p:spPr bwMode="auto">
          <a:xfrm rot="8021264">
            <a:off x="3140076" y="2620962"/>
            <a:ext cx="1814512" cy="1858963"/>
          </a:xfrm>
          <a:custGeom>
            <a:gdLst>
              <a:gd fmla="*/ 906518 w 1815004" name="T0"/>
              <a:gd fmla="*/ 0 h 1859518" name="T1"/>
              <a:gd fmla="*/ 1791396 w 1815004" name="T2"/>
              <a:gd fmla="*/ 726949 h 1859518" name="T3"/>
              <a:gd fmla="*/ 906518 w 1815004" name="T4"/>
              <a:gd fmla="*/ 928651 h 1859518" name="T5"/>
              <a:gd fmla="*/ 906518 w 1815004" name="T6"/>
              <a:gd fmla="*/ 0 h 1859518" name="T7"/>
              <a:gd fmla="*/ 906518 w 1815004" name="T8"/>
              <a:gd fmla="*/ 0 h 1859518" name="T9"/>
              <a:gd fmla="*/ 1791396 w 1815004" name="T10"/>
              <a:gd fmla="*/ 726949 h 1859518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1815004" name="T18"/>
              <a:gd fmla="*/ 0 h 1859518" name="T19"/>
              <a:gd fmla="*/ 1815004 w 1815004" name="T20"/>
              <a:gd fmla="*/ 1859518 h 1859518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1859518" stroke="0" w="1815004">
                <a:moveTo>
                  <a:pt x="907502" y="0"/>
                </a:moveTo>
                <a:cubicBezTo>
                  <a:pt x="1332754" y="0"/>
                  <a:pt x="1700976" y="302537"/>
                  <a:pt x="1793340" y="727817"/>
                </a:cubicBezTo>
                <a:lnTo>
                  <a:pt x="907502" y="929759"/>
                </a:lnTo>
                <a:lnTo>
                  <a:pt x="907502" y="0"/>
                </a:lnTo>
                <a:close/>
              </a:path>
              <a:path fill="none" h="1859518" w="1815004">
                <a:moveTo>
                  <a:pt x="907502" y="0"/>
                </a:moveTo>
                <a:cubicBezTo>
                  <a:pt x="1332754" y="0"/>
                  <a:pt x="1700976" y="302537"/>
                  <a:pt x="1793340" y="727817"/>
                </a:cubicBezTo>
              </a:path>
            </a:pathLst>
          </a:custGeom>
          <a:noFill/>
          <a:ln w="6350">
            <a:solidFill>
              <a:srgbClr val="7F7F7F"/>
            </a:solidFill>
            <a:round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altLang="en-US" lang="zh-CN"/>
          </a:p>
        </p:txBody>
      </p:sp>
      <p:cxnSp>
        <p:nvCxnSpPr>
          <p:cNvPr id="16395" name="直接连接符 3"/>
          <p:cNvCxnSpPr>
            <a:cxnSpLocks noChangeShapeType="1"/>
          </p:cNvCxnSpPr>
          <p:nvPr/>
        </p:nvCxnSpPr>
        <p:spPr bwMode="auto">
          <a:xfrm>
            <a:off x="4184650" y="3317875"/>
            <a:ext cx="482600" cy="0"/>
          </a:xfrm>
          <a:prstGeom prst="line">
            <a:avLst/>
          </a:prstGeom>
          <a:noFill/>
          <a:ln w="12700">
            <a:solidFill>
              <a:srgbClr val="7F7F7F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矩形 4"/>
          <p:cNvSpPr>
            <a:spLocks noChangeArrowheads="1"/>
          </p:cNvSpPr>
          <p:nvPr/>
        </p:nvSpPr>
        <p:spPr bwMode="auto">
          <a:xfrm>
            <a:off x="0" y="0"/>
            <a:ext cx="12192000" cy="301625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7411" name="矩形 5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7412" name="五边形 2"/>
          <p:cNvSpPr/>
          <p:nvPr/>
        </p:nvSpPr>
        <p:spPr bwMode="auto">
          <a:xfrm rot="5400000">
            <a:off x="10406063" y="58737"/>
            <a:ext cx="700088" cy="1185863"/>
          </a:xfrm>
          <a:custGeom>
            <a:gdLst>
              <a:gd fmla="*/ 0 w 700392" name="T0"/>
              <a:gd fmla="*/ 0 h 1186775" name="T1"/>
              <a:gd fmla="*/ 480684 w 700392" name="T2"/>
              <a:gd fmla="*/ 0 h 1186775" name="T3"/>
              <a:gd fmla="*/ 699176 w 700392" name="T4"/>
              <a:gd fmla="*/ 640055 h 1186775" name="T5"/>
              <a:gd fmla="*/ 480684 w 700392" name="T6"/>
              <a:gd fmla="*/ 1183131 h 1186775" name="T7"/>
              <a:gd fmla="*/ 0 w 700392" name="T8"/>
              <a:gd fmla="*/ 1183131 h 1186775" name="T9"/>
              <a:gd fmla="*/ 0 w 700392" name="T10"/>
              <a:gd fmla="*/ 0 h 1186775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700392" name="T18"/>
              <a:gd fmla="*/ 0 h 1186775" name="T19"/>
              <a:gd fmla="*/ 700392 w 700392" name="T20"/>
              <a:gd fmla="*/ 1186775 h 1186775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1186775" w="700392">
                <a:moveTo>
                  <a:pt x="0" y="0"/>
                </a:moveTo>
                <a:lnTo>
                  <a:pt x="481520" y="0"/>
                </a:lnTo>
                <a:lnTo>
                  <a:pt x="700392" y="642026"/>
                </a:lnTo>
                <a:lnTo>
                  <a:pt x="481520" y="1186775"/>
                </a:lnTo>
                <a:lnTo>
                  <a:pt x="0" y="1186775"/>
                </a:lnTo>
                <a:lnTo>
                  <a:pt x="0" y="0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17413" name="文本框 6"/>
          <p:cNvSpPr txBox="1">
            <a:spLocks noChangeArrowheads="1"/>
          </p:cNvSpPr>
          <p:nvPr/>
        </p:nvSpPr>
        <p:spPr bwMode="auto">
          <a:xfrm>
            <a:off x="10182224" y="301625"/>
            <a:ext cx="1254125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lang="en-US">
                <a:solidFill>
                  <a:schemeClr val="bg1"/>
                </a:solidFill>
              </a:rPr>
              <a:t>PART 1</a:t>
            </a:r>
          </a:p>
        </p:txBody>
      </p:sp>
      <p:sp>
        <p:nvSpPr>
          <p:cNvPr id="17414" name="任意多边形 9"/>
          <p:cNvSpPr/>
          <p:nvPr/>
        </p:nvSpPr>
        <p:spPr bwMode="auto">
          <a:xfrm>
            <a:off x="3717925" y="3546475"/>
            <a:ext cx="314325" cy="304800"/>
          </a:xfrm>
          <a:custGeom>
            <a:gdLst>
              <a:gd fmla="*/ 9525 w 314325" name="T0"/>
              <a:gd fmla="*/ 0 h 304800" name="T1"/>
              <a:gd fmla="*/ 9525 w 314325" name="T2"/>
              <a:gd fmla="*/ 0 h 304800" name="T3"/>
              <a:gd fmla="*/ 314325 w 314325" name="T4"/>
              <a:gd fmla="*/ 0 h 304800" name="T5"/>
              <a:gd fmla="*/ 0 w 314325" name="T6"/>
              <a:gd fmla="*/ 304800 h 304800" name="T7"/>
              <a:gd fmla="*/ 9525 w 314325" name="T8"/>
              <a:gd fmla="*/ 0 h 304800" name="T9"/>
              <a:gd fmla="*/ 0 60000 65536" name="T10"/>
              <a:gd fmla="*/ 0 60000 65536" name="T11"/>
              <a:gd fmla="*/ 0 60000 65536" name="T12"/>
              <a:gd fmla="*/ 0 60000 65536" name="T13"/>
              <a:gd fmla="*/ 0 60000 65536" name="T14"/>
              <a:gd fmla="*/ 0 w 314325" name="T15"/>
              <a:gd fmla="*/ 0 h 304800" name="T16"/>
              <a:gd fmla="*/ 314325 w 314325" name="T17"/>
              <a:gd fmla="*/ 304800 h 304800" name="T18"/>
            </a:gdLst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b="T18" l="T15" r="T17" t="T16"/>
            <a:pathLst>
              <a:path h="304800" w="314325">
                <a:moveTo>
                  <a:pt x="9525" y="0"/>
                </a:moveTo>
                <a:lnTo>
                  <a:pt x="9525" y="0"/>
                </a:lnTo>
                <a:lnTo>
                  <a:pt x="314325" y="0"/>
                </a:lnTo>
                <a:lnTo>
                  <a:pt x="0" y="304800"/>
                </a:lnTo>
                <a:lnTo>
                  <a:pt x="9525" y="0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17415" name="任意多边形 45"/>
          <p:cNvSpPr/>
          <p:nvPr/>
        </p:nvSpPr>
        <p:spPr bwMode="auto">
          <a:xfrm>
            <a:off x="5672138" y="3546475"/>
            <a:ext cx="314325" cy="304800"/>
          </a:xfrm>
          <a:custGeom>
            <a:gdLst>
              <a:gd fmla="*/ 9525 w 314325" name="T0"/>
              <a:gd fmla="*/ 0 h 304800" name="T1"/>
              <a:gd fmla="*/ 9525 w 314325" name="T2"/>
              <a:gd fmla="*/ 0 h 304800" name="T3"/>
              <a:gd fmla="*/ 314325 w 314325" name="T4"/>
              <a:gd fmla="*/ 0 h 304800" name="T5"/>
              <a:gd fmla="*/ 0 w 314325" name="T6"/>
              <a:gd fmla="*/ 304800 h 304800" name="T7"/>
              <a:gd fmla="*/ 9525 w 314325" name="T8"/>
              <a:gd fmla="*/ 0 h 304800" name="T9"/>
              <a:gd fmla="*/ 0 60000 65536" name="T10"/>
              <a:gd fmla="*/ 0 60000 65536" name="T11"/>
              <a:gd fmla="*/ 0 60000 65536" name="T12"/>
              <a:gd fmla="*/ 0 60000 65536" name="T13"/>
              <a:gd fmla="*/ 0 60000 65536" name="T14"/>
              <a:gd fmla="*/ 0 w 314325" name="T15"/>
              <a:gd fmla="*/ 0 h 304800" name="T16"/>
              <a:gd fmla="*/ 314325 w 314325" name="T17"/>
              <a:gd fmla="*/ 304800 h 304800" name="T18"/>
            </a:gdLst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b="T18" l="T15" r="T17" t="T16"/>
            <a:pathLst>
              <a:path h="304800" w="314325">
                <a:moveTo>
                  <a:pt x="9525" y="0"/>
                </a:moveTo>
                <a:lnTo>
                  <a:pt x="9525" y="0"/>
                </a:lnTo>
                <a:lnTo>
                  <a:pt x="314325" y="0"/>
                </a:lnTo>
                <a:lnTo>
                  <a:pt x="0" y="304800"/>
                </a:lnTo>
                <a:lnTo>
                  <a:pt x="9525" y="0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17416" name="任意多边形 46"/>
          <p:cNvSpPr/>
          <p:nvPr/>
        </p:nvSpPr>
        <p:spPr bwMode="auto">
          <a:xfrm>
            <a:off x="7642225" y="3546475"/>
            <a:ext cx="314325" cy="304800"/>
          </a:xfrm>
          <a:custGeom>
            <a:gdLst>
              <a:gd fmla="*/ 9525 w 314325" name="T0"/>
              <a:gd fmla="*/ 0 h 304800" name="T1"/>
              <a:gd fmla="*/ 9525 w 314325" name="T2"/>
              <a:gd fmla="*/ 0 h 304800" name="T3"/>
              <a:gd fmla="*/ 314325 w 314325" name="T4"/>
              <a:gd fmla="*/ 0 h 304800" name="T5"/>
              <a:gd fmla="*/ 0 w 314325" name="T6"/>
              <a:gd fmla="*/ 304800 h 304800" name="T7"/>
              <a:gd fmla="*/ 9525 w 314325" name="T8"/>
              <a:gd fmla="*/ 0 h 304800" name="T9"/>
              <a:gd fmla="*/ 0 60000 65536" name="T10"/>
              <a:gd fmla="*/ 0 60000 65536" name="T11"/>
              <a:gd fmla="*/ 0 60000 65536" name="T12"/>
              <a:gd fmla="*/ 0 60000 65536" name="T13"/>
              <a:gd fmla="*/ 0 60000 65536" name="T14"/>
              <a:gd fmla="*/ 0 w 314325" name="T15"/>
              <a:gd fmla="*/ 0 h 304800" name="T16"/>
              <a:gd fmla="*/ 314325 w 314325" name="T17"/>
              <a:gd fmla="*/ 304800 h 304800" name="T18"/>
            </a:gdLst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b="T18" l="T15" r="T17" t="T16"/>
            <a:pathLst>
              <a:path h="304800" w="314325">
                <a:moveTo>
                  <a:pt x="9525" y="0"/>
                </a:moveTo>
                <a:lnTo>
                  <a:pt x="9525" y="0"/>
                </a:lnTo>
                <a:lnTo>
                  <a:pt x="314325" y="0"/>
                </a:lnTo>
                <a:lnTo>
                  <a:pt x="0" y="304800"/>
                </a:lnTo>
                <a:lnTo>
                  <a:pt x="9525" y="0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17417" name="任意多边形 47"/>
          <p:cNvSpPr/>
          <p:nvPr/>
        </p:nvSpPr>
        <p:spPr bwMode="auto">
          <a:xfrm>
            <a:off x="9602788" y="3546475"/>
            <a:ext cx="314325" cy="304800"/>
          </a:xfrm>
          <a:custGeom>
            <a:gdLst>
              <a:gd fmla="*/ 9525 w 314325" name="T0"/>
              <a:gd fmla="*/ 0 h 304800" name="T1"/>
              <a:gd fmla="*/ 9525 w 314325" name="T2"/>
              <a:gd fmla="*/ 0 h 304800" name="T3"/>
              <a:gd fmla="*/ 314325 w 314325" name="T4"/>
              <a:gd fmla="*/ 0 h 304800" name="T5"/>
              <a:gd fmla="*/ 0 w 314325" name="T6"/>
              <a:gd fmla="*/ 304800 h 304800" name="T7"/>
              <a:gd fmla="*/ 9525 w 314325" name="T8"/>
              <a:gd fmla="*/ 0 h 304800" name="T9"/>
              <a:gd fmla="*/ 0 60000 65536" name="T10"/>
              <a:gd fmla="*/ 0 60000 65536" name="T11"/>
              <a:gd fmla="*/ 0 60000 65536" name="T12"/>
              <a:gd fmla="*/ 0 60000 65536" name="T13"/>
              <a:gd fmla="*/ 0 60000 65536" name="T14"/>
              <a:gd fmla="*/ 0 w 314325" name="T15"/>
              <a:gd fmla="*/ 0 h 304800" name="T16"/>
              <a:gd fmla="*/ 314325 w 314325" name="T17"/>
              <a:gd fmla="*/ 304800 h 304800" name="T18"/>
            </a:gdLst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b="T18" l="T15" r="T17" t="T16"/>
            <a:pathLst>
              <a:path h="304800" w="314325">
                <a:moveTo>
                  <a:pt x="9525" y="0"/>
                </a:moveTo>
                <a:lnTo>
                  <a:pt x="9525" y="0"/>
                </a:lnTo>
                <a:lnTo>
                  <a:pt x="314325" y="0"/>
                </a:lnTo>
                <a:lnTo>
                  <a:pt x="0" y="304800"/>
                </a:lnTo>
                <a:lnTo>
                  <a:pt x="9525" y="0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17418" name="矩形 7"/>
          <p:cNvSpPr>
            <a:spLocks noChangeArrowheads="1"/>
          </p:cNvSpPr>
          <p:nvPr/>
        </p:nvSpPr>
        <p:spPr bwMode="auto">
          <a:xfrm>
            <a:off x="2239963" y="2579688"/>
            <a:ext cx="1487487" cy="1265237"/>
          </a:xfrm>
          <a:prstGeom prst="rect">
            <a:avLst/>
          </a:prstGeom>
          <a:solidFill>
            <a:srgbClr val="287D93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7419" name="矩形 33"/>
          <p:cNvSpPr>
            <a:spLocks noChangeArrowheads="1"/>
          </p:cNvSpPr>
          <p:nvPr/>
        </p:nvSpPr>
        <p:spPr bwMode="auto">
          <a:xfrm>
            <a:off x="4200525" y="2579688"/>
            <a:ext cx="1489075" cy="1265237"/>
          </a:xfrm>
          <a:prstGeom prst="rect">
            <a:avLst/>
          </a:prstGeom>
          <a:solidFill>
            <a:srgbClr val="287D93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7420" name="矩形 34"/>
          <p:cNvSpPr>
            <a:spLocks noChangeArrowheads="1"/>
          </p:cNvSpPr>
          <p:nvPr/>
        </p:nvSpPr>
        <p:spPr bwMode="auto">
          <a:xfrm>
            <a:off x="6162675" y="2579688"/>
            <a:ext cx="1489075" cy="1265237"/>
          </a:xfrm>
          <a:prstGeom prst="rect">
            <a:avLst/>
          </a:prstGeom>
          <a:solidFill>
            <a:srgbClr val="287D93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7421" name="矩形 35"/>
          <p:cNvSpPr>
            <a:spLocks noChangeArrowheads="1"/>
          </p:cNvSpPr>
          <p:nvPr/>
        </p:nvSpPr>
        <p:spPr bwMode="auto">
          <a:xfrm>
            <a:off x="8124825" y="2579688"/>
            <a:ext cx="1487488" cy="1265237"/>
          </a:xfrm>
          <a:prstGeom prst="rect">
            <a:avLst/>
          </a:prstGeom>
          <a:solidFill>
            <a:srgbClr val="287D93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7422" name="Freeform 15"/>
          <p:cNvSpPr>
            <a:spLocks noEditPoints="1"/>
          </p:cNvSpPr>
          <p:nvPr/>
        </p:nvSpPr>
        <p:spPr bwMode="auto">
          <a:xfrm>
            <a:off x="6308725" y="2695575"/>
            <a:ext cx="598488" cy="406400"/>
          </a:xfrm>
          <a:custGeom>
            <a:gdLst>
              <a:gd fmla="*/ 2147483646 w 108" name="T0"/>
              <a:gd fmla="*/ 2147483646 h 88" name="T1"/>
              <a:gd fmla="*/ 2147483646 w 108" name="T2"/>
              <a:gd fmla="*/ 2147483646 h 88" name="T3"/>
              <a:gd fmla="*/ 2147483646 w 108" name="T4"/>
              <a:gd fmla="*/ 2147483646 h 88" name="T5"/>
              <a:gd fmla="*/ 2147483646 w 108" name="T6"/>
              <a:gd fmla="*/ 0 h 88" name="T7"/>
              <a:gd fmla="*/ 2147483646 w 108" name="T8"/>
              <a:gd fmla="*/ 2147483646 h 88" name="T9"/>
              <a:gd fmla="*/ 2147483646 w 108" name="T10"/>
              <a:gd fmla="*/ 2147483646 h 88" name="T11"/>
              <a:gd fmla="*/ 2147483646 w 108" name="T12"/>
              <a:gd fmla="*/ 2147483646 h 88" name="T13"/>
              <a:gd fmla="*/ 2147483646 w 108" name="T14"/>
              <a:gd fmla="*/ 2147483646 h 88" name="T15"/>
              <a:gd fmla="*/ 2147483646 w 108" name="T16"/>
              <a:gd fmla="*/ 2147483646 h 88" name="T17"/>
              <a:gd fmla="*/ 0 w 108" name="T18"/>
              <a:gd fmla="*/ 2147483646 h 88" name="T19"/>
              <a:gd fmla="*/ 2147483646 w 108" name="T20"/>
              <a:gd fmla="*/ 2147483646 h 88" name="T21"/>
              <a:gd fmla="*/ 2147483646 w 108" name="T22"/>
              <a:gd fmla="*/ 2147483646 h 88" name="T23"/>
              <a:gd fmla="*/ 2147483646 w 108" name="T24"/>
              <a:gd fmla="*/ 2147483646 h 88" name="T25"/>
              <a:gd fmla="*/ 2147483646 w 108" name="T26"/>
              <a:gd fmla="*/ 2147483646 h 88" name="T27"/>
              <a:gd fmla="*/ 2147483646 w 108" name="T28"/>
              <a:gd fmla="*/ 2147483646 h 88" name="T29"/>
              <a:gd fmla="*/ 2147483646 w 108" name="T30"/>
              <a:gd fmla="*/ 2147483646 h 88" name="T31"/>
              <a:gd fmla="*/ 2147483646 w 108" name="T32"/>
              <a:gd fmla="*/ 0 h 88" name="T33"/>
              <a:gd fmla="*/ 2147483646 w 108" name="T34"/>
              <a:gd fmla="*/ 2147483646 h 88" name="T35"/>
              <a:gd fmla="*/ 2147483646 w 108" name="T36"/>
              <a:gd fmla="*/ 2147483646 h 88" name="T37"/>
              <a:gd fmla="*/ 2147483646 w 108" name="T38"/>
              <a:gd fmla="*/ 2147483646 h 88" name="T39"/>
              <a:gd fmla="*/ 2147483646 w 108" name="T40"/>
              <a:gd fmla="*/ 2147483646 h 88" name="T41"/>
              <a:gd fmla="*/ 2147483646 w 108" name="T42"/>
              <a:gd fmla="*/ 2147483646 h 88" name="T43"/>
              <a:gd fmla="*/ 2147483646 w 108" name="T44"/>
              <a:gd fmla="*/ 2147483646 h 88" name="T45"/>
              <a:gd fmla="*/ 2147483646 w 108" name="T46"/>
              <a:gd fmla="*/ 2147483646 h 88" name="T47"/>
              <a:gd fmla="*/ 2147483646 w 108" name="T48"/>
              <a:gd fmla="*/ 2147483646 h 88" name="T49"/>
              <a:gd fmla="*/ 2147483646 w 108" name="T50"/>
              <a:gd fmla="*/ 2147483646 h 88" name="T51"/>
              <a:gd fmla="*/ 2147483646 w 108" name="T52"/>
              <a:gd fmla="*/ 2147483646 h 88" name="T53"/>
              <a:gd fmla="*/ 2147483646 w 108" name="T54"/>
              <a:gd fmla="*/ 2147483646 h 88" name="T55"/>
              <a:gd fmla="*/ 2147483646 w 108" name="T56"/>
              <a:gd fmla="*/ 2147483646 h 88" name="T57"/>
              <a:gd fmla="*/ 2147483646 w 108" name="T58"/>
              <a:gd fmla="*/ 2147483646 h 88" name="T59"/>
              <a:gd fmla="*/ 2147483646 w 108" name="T60"/>
              <a:gd fmla="*/ 2147483646 h 88" name="T61"/>
              <a:gd fmla="*/ 2147483646 w 108" name="T62"/>
              <a:gd fmla="*/ 2147483646 h 88" name="T63"/>
              <a:gd fmla="*/ 2147483646 w 108" name="T64"/>
              <a:gd fmla="*/ 2147483646 h 88" name="T65"/>
              <a:gd fmla="*/ 2147483646 w 108" name="T66"/>
              <a:gd fmla="*/ 2147483646 h 88" name="T67"/>
              <a:gd fmla="*/ 0 60000 65536" name="T68"/>
              <a:gd fmla="*/ 0 60000 65536" name="T69"/>
              <a:gd fmla="*/ 0 60000 65536" name="T70"/>
              <a:gd fmla="*/ 0 60000 65536" name="T71"/>
              <a:gd fmla="*/ 0 60000 65536" name="T72"/>
              <a:gd fmla="*/ 0 60000 65536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w 108" name="T102"/>
              <a:gd fmla="*/ 0 h 88" name="T103"/>
              <a:gd fmla="*/ 108 w 108" name="T104"/>
              <a:gd fmla="*/ 88 h 88" name="T105"/>
            </a:gdLst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b="T105" l="T102" r="T104" t="T103"/>
            <a:pathLst>
              <a:path h="88" w="108">
                <a:moveTo>
                  <a:pt x="79" y="88"/>
                </a:moveTo>
                <a:cubicBezTo>
                  <a:pt x="86" y="88"/>
                  <a:pt x="86" y="88"/>
                  <a:pt x="86" y="88"/>
                </a:cubicBezTo>
                <a:cubicBezTo>
                  <a:pt x="86" y="43"/>
                  <a:pt x="86" y="43"/>
                  <a:pt x="86" y="43"/>
                </a:cubicBezTo>
                <a:cubicBezTo>
                  <a:pt x="83" y="44"/>
                  <a:pt x="83" y="44"/>
                  <a:pt x="83" y="44"/>
                </a:cubicBezTo>
                <a:cubicBezTo>
                  <a:pt x="82" y="69"/>
                  <a:pt x="82" y="69"/>
                  <a:pt x="82" y="69"/>
                </a:cubicBezTo>
                <a:cubicBezTo>
                  <a:pt x="79" y="70"/>
                  <a:pt x="79" y="70"/>
                  <a:pt x="79" y="70"/>
                </a:cubicBezTo>
                <a:cubicBezTo>
                  <a:pt x="79" y="88"/>
                  <a:pt x="79" y="88"/>
                  <a:pt x="79" y="88"/>
                </a:cubicBezTo>
                <a:close/>
                <a:moveTo>
                  <a:pt x="108" y="0"/>
                </a:moveTo>
                <a:cubicBezTo>
                  <a:pt x="100" y="16"/>
                  <a:pt x="100" y="16"/>
                  <a:pt x="100" y="16"/>
                </a:cubicBezTo>
                <a:cubicBezTo>
                  <a:pt x="91" y="33"/>
                  <a:pt x="91" y="33"/>
                  <a:pt x="91" y="33"/>
                </a:cubicBezTo>
                <a:cubicBezTo>
                  <a:pt x="84" y="22"/>
                  <a:pt x="84" y="22"/>
                  <a:pt x="84" y="22"/>
                </a:cubicBezTo>
                <a:cubicBezTo>
                  <a:pt x="80" y="24"/>
                  <a:pt x="80" y="24"/>
                  <a:pt x="80" y="24"/>
                </a:cubicBezTo>
                <a:cubicBezTo>
                  <a:pt x="77" y="63"/>
                  <a:pt x="77" y="63"/>
                  <a:pt x="77" y="63"/>
                </a:cubicBezTo>
                <a:cubicBezTo>
                  <a:pt x="67" y="67"/>
                  <a:pt x="67" y="67"/>
                  <a:pt x="67" y="67"/>
                </a:cubicBezTo>
                <a:cubicBezTo>
                  <a:pt x="47" y="49"/>
                  <a:pt x="47" y="49"/>
                  <a:pt x="47" y="49"/>
                </a:cubicBezTo>
                <a:cubicBezTo>
                  <a:pt x="36" y="72"/>
                  <a:pt x="36" y="72"/>
                  <a:pt x="36" y="72"/>
                </a:cubicBezTo>
                <a:cubicBezTo>
                  <a:pt x="25" y="73"/>
                  <a:pt x="25" y="73"/>
                  <a:pt x="25" y="73"/>
                </a:cubicBezTo>
                <a:cubicBezTo>
                  <a:pt x="19" y="62"/>
                  <a:pt x="19" y="62"/>
                  <a:pt x="19" y="62"/>
                </a:cubicBezTo>
                <a:cubicBezTo>
                  <a:pt x="3" y="67"/>
                  <a:pt x="3" y="67"/>
                  <a:pt x="3" y="67"/>
                </a:cubicBezTo>
                <a:cubicBezTo>
                  <a:pt x="0" y="55"/>
                  <a:pt x="0" y="55"/>
                  <a:pt x="0" y="55"/>
                </a:cubicBezTo>
                <a:cubicBezTo>
                  <a:pt x="20" y="49"/>
                  <a:pt x="20" y="49"/>
                  <a:pt x="20" y="49"/>
                </a:cubicBezTo>
                <a:cubicBezTo>
                  <a:pt x="24" y="48"/>
                  <a:pt x="24" y="48"/>
                  <a:pt x="24" y="48"/>
                </a:cubicBezTo>
                <a:cubicBezTo>
                  <a:pt x="27" y="52"/>
                  <a:pt x="27" y="52"/>
                  <a:pt x="27" y="52"/>
                </a:cubicBezTo>
                <a:cubicBezTo>
                  <a:pt x="30" y="57"/>
                  <a:pt x="30" y="57"/>
                  <a:pt x="30" y="57"/>
                </a:cubicBezTo>
                <a:cubicBezTo>
                  <a:pt x="39" y="36"/>
                  <a:pt x="39" y="36"/>
                  <a:pt x="39" y="36"/>
                </a:cubicBezTo>
                <a:cubicBezTo>
                  <a:pt x="43" y="29"/>
                  <a:pt x="43" y="29"/>
                  <a:pt x="43" y="29"/>
                </a:cubicBezTo>
                <a:cubicBezTo>
                  <a:pt x="49" y="35"/>
                  <a:pt x="49" y="35"/>
                  <a:pt x="49" y="35"/>
                </a:cubicBezTo>
                <a:cubicBezTo>
                  <a:pt x="65" y="50"/>
                  <a:pt x="65" y="50"/>
                  <a:pt x="65" y="50"/>
                </a:cubicBezTo>
                <a:cubicBezTo>
                  <a:pt x="67" y="21"/>
                  <a:pt x="67" y="21"/>
                  <a:pt x="67" y="21"/>
                </a:cubicBezTo>
                <a:cubicBezTo>
                  <a:pt x="68" y="18"/>
                  <a:pt x="68" y="18"/>
                  <a:pt x="68" y="18"/>
                </a:cubicBezTo>
                <a:cubicBezTo>
                  <a:pt x="70" y="16"/>
                  <a:pt x="70" y="16"/>
                  <a:pt x="70" y="16"/>
                </a:cubicBezTo>
                <a:cubicBezTo>
                  <a:pt x="77" y="11"/>
                  <a:pt x="77" y="11"/>
                  <a:pt x="77" y="11"/>
                </a:cubicBezTo>
                <a:cubicBezTo>
                  <a:pt x="71" y="1"/>
                  <a:pt x="71" y="1"/>
                  <a:pt x="71" y="1"/>
                </a:cubicBezTo>
                <a:cubicBezTo>
                  <a:pt x="90" y="0"/>
                  <a:pt x="90" y="0"/>
                  <a:pt x="90" y="0"/>
                </a:cubicBezTo>
                <a:cubicBezTo>
                  <a:pt x="108" y="0"/>
                  <a:pt x="108" y="0"/>
                  <a:pt x="108" y="0"/>
                </a:cubicBezTo>
                <a:close/>
                <a:moveTo>
                  <a:pt x="22" y="88"/>
                </a:moveTo>
                <a:cubicBezTo>
                  <a:pt x="24" y="88"/>
                  <a:pt x="26" y="88"/>
                  <a:pt x="28" y="88"/>
                </a:cubicBezTo>
                <a:cubicBezTo>
                  <a:pt x="28" y="80"/>
                  <a:pt x="28" y="80"/>
                  <a:pt x="28" y="80"/>
                </a:cubicBezTo>
                <a:cubicBezTo>
                  <a:pt x="23" y="80"/>
                  <a:pt x="23" y="80"/>
                  <a:pt x="23" y="80"/>
                </a:cubicBezTo>
                <a:cubicBezTo>
                  <a:pt x="22" y="78"/>
                  <a:pt x="22" y="78"/>
                  <a:pt x="22" y="78"/>
                </a:cubicBezTo>
                <a:cubicBezTo>
                  <a:pt x="22" y="88"/>
                  <a:pt x="22" y="88"/>
                  <a:pt x="22" y="88"/>
                </a:cubicBezTo>
                <a:close/>
                <a:moveTo>
                  <a:pt x="10" y="88"/>
                </a:moveTo>
                <a:cubicBezTo>
                  <a:pt x="17" y="88"/>
                  <a:pt x="17" y="88"/>
                  <a:pt x="17" y="88"/>
                </a:cubicBezTo>
                <a:cubicBezTo>
                  <a:pt x="17" y="71"/>
                  <a:pt x="17" y="71"/>
                  <a:pt x="17" y="71"/>
                </a:cubicBezTo>
                <a:cubicBezTo>
                  <a:pt x="17" y="70"/>
                  <a:pt x="17" y="70"/>
                  <a:pt x="17" y="70"/>
                </a:cubicBezTo>
                <a:cubicBezTo>
                  <a:pt x="10" y="72"/>
                  <a:pt x="10" y="72"/>
                  <a:pt x="10" y="72"/>
                </a:cubicBezTo>
                <a:cubicBezTo>
                  <a:pt x="10" y="88"/>
                  <a:pt x="10" y="88"/>
                  <a:pt x="10" y="88"/>
                </a:cubicBezTo>
                <a:close/>
                <a:moveTo>
                  <a:pt x="33" y="88"/>
                </a:moveTo>
                <a:cubicBezTo>
                  <a:pt x="35" y="88"/>
                  <a:pt x="38" y="88"/>
                  <a:pt x="40" y="88"/>
                </a:cubicBezTo>
                <a:cubicBezTo>
                  <a:pt x="40" y="78"/>
                  <a:pt x="40" y="78"/>
                  <a:pt x="40" y="78"/>
                </a:cubicBezTo>
                <a:cubicBezTo>
                  <a:pt x="39" y="79"/>
                  <a:pt x="39" y="79"/>
                  <a:pt x="39" y="79"/>
                </a:cubicBezTo>
                <a:cubicBezTo>
                  <a:pt x="33" y="80"/>
                  <a:pt x="33" y="80"/>
                  <a:pt x="33" y="80"/>
                </a:cubicBezTo>
                <a:cubicBezTo>
                  <a:pt x="33" y="88"/>
                  <a:pt x="33" y="88"/>
                  <a:pt x="33" y="88"/>
                </a:cubicBezTo>
                <a:close/>
                <a:moveTo>
                  <a:pt x="45" y="88"/>
                </a:moveTo>
                <a:cubicBezTo>
                  <a:pt x="47" y="88"/>
                  <a:pt x="49" y="88"/>
                  <a:pt x="51" y="88"/>
                </a:cubicBezTo>
                <a:cubicBezTo>
                  <a:pt x="51" y="62"/>
                  <a:pt x="51" y="62"/>
                  <a:pt x="51" y="62"/>
                </a:cubicBezTo>
                <a:cubicBezTo>
                  <a:pt x="49" y="60"/>
                  <a:pt x="49" y="60"/>
                  <a:pt x="49" y="60"/>
                </a:cubicBezTo>
                <a:cubicBezTo>
                  <a:pt x="45" y="68"/>
                  <a:pt x="45" y="68"/>
                  <a:pt x="45" y="68"/>
                </a:cubicBezTo>
                <a:cubicBezTo>
                  <a:pt x="45" y="88"/>
                  <a:pt x="45" y="88"/>
                  <a:pt x="45" y="88"/>
                </a:cubicBezTo>
                <a:close/>
                <a:moveTo>
                  <a:pt x="56" y="88"/>
                </a:moveTo>
                <a:cubicBezTo>
                  <a:pt x="58" y="88"/>
                  <a:pt x="60" y="88"/>
                  <a:pt x="63" y="88"/>
                </a:cubicBezTo>
                <a:cubicBezTo>
                  <a:pt x="63" y="73"/>
                  <a:pt x="63" y="73"/>
                  <a:pt x="63" y="73"/>
                </a:cubicBezTo>
                <a:cubicBezTo>
                  <a:pt x="56" y="67"/>
                  <a:pt x="56" y="67"/>
                  <a:pt x="56" y="67"/>
                </a:cubicBezTo>
                <a:cubicBezTo>
                  <a:pt x="56" y="88"/>
                  <a:pt x="56" y="88"/>
                  <a:pt x="56" y="88"/>
                </a:cubicBezTo>
                <a:close/>
                <a:moveTo>
                  <a:pt x="68" y="88"/>
                </a:moveTo>
                <a:cubicBezTo>
                  <a:pt x="70" y="88"/>
                  <a:pt x="72" y="88"/>
                  <a:pt x="74" y="88"/>
                </a:cubicBezTo>
                <a:cubicBezTo>
                  <a:pt x="74" y="72"/>
                  <a:pt x="74" y="72"/>
                  <a:pt x="74" y="72"/>
                </a:cubicBezTo>
                <a:cubicBezTo>
                  <a:pt x="68" y="75"/>
                  <a:pt x="68" y="75"/>
                  <a:pt x="68" y="75"/>
                </a:cubicBezTo>
                <a:lnTo>
                  <a:pt x="68" y="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17423" name="Freeform 18"/>
          <p:cNvSpPr>
            <a:spLocks noEditPoints="1"/>
          </p:cNvSpPr>
          <p:nvPr/>
        </p:nvSpPr>
        <p:spPr bwMode="auto">
          <a:xfrm>
            <a:off x="8310563" y="2678113"/>
            <a:ext cx="433387" cy="423862"/>
          </a:xfrm>
          <a:custGeom>
            <a:gdLst>
              <a:gd fmla="*/ 2147483646 w 89" name="T0"/>
              <a:gd fmla="*/ 2147483646 h 95" name="T1"/>
              <a:gd fmla="*/ 2147483646 w 89" name="T2"/>
              <a:gd fmla="*/ 2147483646 h 95" name="T3"/>
              <a:gd fmla="*/ 2147483646 w 89" name="T4"/>
              <a:gd fmla="*/ 2147483646 h 95" name="T5"/>
              <a:gd fmla="*/ 2147483646 w 89" name="T6"/>
              <a:gd fmla="*/ 2147483646 h 95" name="T7"/>
              <a:gd fmla="*/ 2147483646 w 89" name="T8"/>
              <a:gd fmla="*/ 2147483646 h 95" name="T9"/>
              <a:gd fmla="*/ 2147483646 w 89" name="T10"/>
              <a:gd fmla="*/ 2147483646 h 95" name="T11"/>
              <a:gd fmla="*/ 2147483646 w 89" name="T12"/>
              <a:gd fmla="*/ 2147483646 h 95" name="T13"/>
              <a:gd fmla="*/ 2147483646 w 89" name="T14"/>
              <a:gd fmla="*/ 2147483646 h 95" name="T15"/>
              <a:gd fmla="*/ 2147483646 w 89" name="T16"/>
              <a:gd fmla="*/ 2147483646 h 95" name="T17"/>
              <a:gd fmla="*/ 2147483646 w 89" name="T18"/>
              <a:gd fmla="*/ 2147483646 h 95" name="T19"/>
              <a:gd fmla="*/ 2147483646 w 89" name="T20"/>
              <a:gd fmla="*/ 2147483646 h 95" name="T21"/>
              <a:gd fmla="*/ 2147483646 w 89" name="T22"/>
              <a:gd fmla="*/ 2147483646 h 95" name="T23"/>
              <a:gd fmla="*/ 2147483646 w 89" name="T24"/>
              <a:gd fmla="*/ 2147483646 h 95" name="T25"/>
              <a:gd fmla="*/ 2147483646 w 89" name="T26"/>
              <a:gd fmla="*/ 2147483646 h 95" name="T27"/>
              <a:gd fmla="*/ 2147483646 w 89" name="T28"/>
              <a:gd fmla="*/ 2147483646 h 95" name="T29"/>
              <a:gd fmla="*/ 2147483646 w 89" name="T30"/>
              <a:gd fmla="*/ 2147483646 h 95" name="T31"/>
              <a:gd fmla="*/ 2147483646 w 89" name="T32"/>
              <a:gd fmla="*/ 2147483646 h 95" name="T33"/>
              <a:gd fmla="*/ 2147483646 w 89" name="T34"/>
              <a:gd fmla="*/ 2147483646 h 95" name="T35"/>
              <a:gd fmla="*/ 2147483646 w 89" name="T36"/>
              <a:gd fmla="*/ 2147483646 h 95" name="T37"/>
              <a:gd fmla="*/ 2147483646 w 89" name="T38"/>
              <a:gd fmla="*/ 2147483646 h 95" name="T39"/>
              <a:gd fmla="*/ 2147483646 w 89" name="T40"/>
              <a:gd fmla="*/ 2147483646 h 95" name="T41"/>
              <a:gd fmla="*/ 2147483646 w 89" name="T42"/>
              <a:gd fmla="*/ 2147483646 h 95" name="T43"/>
              <a:gd fmla="*/ 2147483646 w 89" name="T44"/>
              <a:gd fmla="*/ 2147483646 h 95" name="T45"/>
              <a:gd fmla="*/ 2147483646 w 89" name="T46"/>
              <a:gd fmla="*/ 2147483646 h 95" name="T47"/>
              <a:gd fmla="*/ 2147483646 w 89" name="T48"/>
              <a:gd fmla="*/ 2147483646 h 95" name="T49"/>
              <a:gd fmla="*/ 2147483646 w 89" name="T50"/>
              <a:gd fmla="*/ 2147483646 h 95" name="T51"/>
              <a:gd fmla="*/ 2147483646 w 89" name="T52"/>
              <a:gd fmla="*/ 2147483646 h 95" name="T53"/>
              <a:gd fmla="*/ 2147483646 w 89" name="T54"/>
              <a:gd fmla="*/ 2147483646 h 95" name="T55"/>
              <a:gd fmla="*/ 2147483646 w 89" name="T56"/>
              <a:gd fmla="*/ 2147483646 h 95" name="T57"/>
              <a:gd fmla="*/ 2147483646 w 89" name="T58"/>
              <a:gd fmla="*/ 2147483646 h 95" name="T59"/>
              <a:gd fmla="*/ 2147483646 w 89" name="T60"/>
              <a:gd fmla="*/ 2147483646 h 95" name="T61"/>
              <a:gd fmla="*/ 2147483646 w 89" name="T62"/>
              <a:gd fmla="*/ 2147483646 h 95" name="T63"/>
              <a:gd fmla="*/ 2147483646 w 89" name="T64"/>
              <a:gd fmla="*/ 2147483646 h 95" name="T65"/>
              <a:gd fmla="*/ 2147483646 w 89" name="T66"/>
              <a:gd fmla="*/ 2147483646 h 95" name="T67"/>
              <a:gd fmla="*/ 2147483646 w 89" name="T68"/>
              <a:gd fmla="*/ 2147483646 h 95" name="T69"/>
              <a:gd fmla="*/ 2147483646 w 89" name="T70"/>
              <a:gd fmla="*/ 2147483646 h 95" name="T71"/>
              <a:gd fmla="*/ 2147483646 w 89" name="T72"/>
              <a:gd fmla="*/ 2147483646 h 95" name="T73"/>
              <a:gd fmla="*/ 2147483646 w 89" name="T74"/>
              <a:gd fmla="*/ 2147483646 h 95" name="T75"/>
              <a:gd fmla="*/ 2147483646 w 89" name="T76"/>
              <a:gd fmla="*/ 2147483646 h 95" name="T77"/>
              <a:gd fmla="*/ 2147483646 w 89" name="T78"/>
              <a:gd fmla="*/ 2147483646 h 95" name="T79"/>
              <a:gd fmla="*/ 2147483646 w 89" name="T80"/>
              <a:gd fmla="*/ 2147483646 h 95" name="T81"/>
              <a:gd fmla="*/ 2147483646 w 89" name="T82"/>
              <a:gd fmla="*/ 2147483646 h 95" name="T83"/>
              <a:gd fmla="*/ 2147483646 w 89" name="T84"/>
              <a:gd fmla="*/ 2147483646 h 95" name="T85"/>
              <a:gd fmla="*/ 2147483646 w 89" name="T86"/>
              <a:gd fmla="*/ 2147483646 h 95" name="T87"/>
              <a:gd fmla="*/ 2147483646 w 89" name="T88"/>
              <a:gd fmla="*/ 2147483646 h 95" name="T89"/>
              <a:gd fmla="*/ 2147483646 w 89" name="T90"/>
              <a:gd fmla="*/ 2147483646 h 95" name="T91"/>
              <a:gd fmla="*/ 0 w 89" name="T92"/>
              <a:gd fmla="*/ 2147483646 h 95" name="T93"/>
              <a:gd fmla="*/ 2147483646 w 89" name="T94"/>
              <a:gd fmla="*/ 2147483646 h 95" name="T95"/>
              <a:gd fmla="*/ 2147483646 w 89" name="T96"/>
              <a:gd fmla="*/ 2147483646 h 95" name="T97"/>
              <a:gd fmla="*/ 2147483646 w 89" name="T98"/>
              <a:gd fmla="*/ 2147483646 h 95" name="T99"/>
              <a:gd fmla="*/ 2147483646 w 89" name="T100"/>
              <a:gd fmla="*/ 2147483646 h 95" name="T101"/>
              <a:gd fmla="*/ 2147483646 w 89" name="T102"/>
              <a:gd fmla="*/ 2147483646 h 95" name="T103"/>
              <a:gd fmla="*/ 2147483646 w 89" name="T104"/>
              <a:gd fmla="*/ 0 h 95" name="T105"/>
              <a:gd fmla="*/ 2147483646 w 89" name="T106"/>
              <a:gd fmla="*/ 0 h 95" name="T107"/>
              <a:gd fmla="*/ 2147483646 w 89" name="T108"/>
              <a:gd fmla="*/ 2147483646 h 95" name="T109"/>
              <a:gd fmla="*/ 2147483646 w 89" name="T110"/>
              <a:gd fmla="*/ 2147483646 h 95" name="T111"/>
              <a:gd fmla="*/ 2147483646 w 89" name="T112"/>
              <a:gd fmla="*/ 0 h 95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w 89" name="T171"/>
              <a:gd fmla="*/ 0 h 95" name="T172"/>
              <a:gd fmla="*/ 89 w 89" name="T173"/>
              <a:gd fmla="*/ 95 h 95" name="T174"/>
            </a:gdLst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b="T174" l="T171" r="T173" t="T172"/>
            <a:pathLst>
              <a:path h="95" w="89">
                <a:moveTo>
                  <a:pt x="75" y="21"/>
                </a:moveTo>
                <a:cubicBezTo>
                  <a:pt x="84" y="29"/>
                  <a:pt x="89" y="40"/>
                  <a:pt x="89" y="53"/>
                </a:cubicBezTo>
                <a:cubicBezTo>
                  <a:pt x="89" y="63"/>
                  <a:pt x="85" y="73"/>
                  <a:pt x="78" y="80"/>
                </a:cubicBezTo>
                <a:cubicBezTo>
                  <a:pt x="48" y="53"/>
                  <a:pt x="48" y="53"/>
                  <a:pt x="48" y="53"/>
                </a:cubicBezTo>
                <a:cubicBezTo>
                  <a:pt x="75" y="21"/>
                  <a:pt x="75" y="21"/>
                  <a:pt x="75" y="21"/>
                </a:cubicBezTo>
                <a:close/>
                <a:moveTo>
                  <a:pt x="76" y="83"/>
                </a:moveTo>
                <a:cubicBezTo>
                  <a:pt x="74" y="85"/>
                  <a:pt x="72" y="87"/>
                  <a:pt x="70" y="88"/>
                </a:cubicBezTo>
                <a:cubicBezTo>
                  <a:pt x="74" y="81"/>
                  <a:pt x="74" y="81"/>
                  <a:pt x="74" y="81"/>
                </a:cubicBezTo>
                <a:cubicBezTo>
                  <a:pt x="76" y="83"/>
                  <a:pt x="76" y="83"/>
                  <a:pt x="76" y="83"/>
                </a:cubicBezTo>
                <a:close/>
                <a:moveTo>
                  <a:pt x="65" y="92"/>
                </a:moveTo>
                <a:cubicBezTo>
                  <a:pt x="72" y="79"/>
                  <a:pt x="72" y="79"/>
                  <a:pt x="72" y="79"/>
                </a:cubicBezTo>
                <a:cubicBezTo>
                  <a:pt x="70" y="77"/>
                  <a:pt x="70" y="77"/>
                  <a:pt x="70" y="77"/>
                </a:cubicBezTo>
                <a:cubicBezTo>
                  <a:pt x="60" y="93"/>
                  <a:pt x="60" y="93"/>
                  <a:pt x="60" y="93"/>
                </a:cubicBezTo>
                <a:cubicBezTo>
                  <a:pt x="62" y="93"/>
                  <a:pt x="63" y="92"/>
                  <a:pt x="65" y="92"/>
                </a:cubicBezTo>
                <a:close/>
                <a:moveTo>
                  <a:pt x="59" y="91"/>
                </a:moveTo>
                <a:cubicBezTo>
                  <a:pt x="68" y="75"/>
                  <a:pt x="68" y="75"/>
                  <a:pt x="68" y="75"/>
                </a:cubicBezTo>
                <a:cubicBezTo>
                  <a:pt x="66" y="73"/>
                  <a:pt x="66" y="73"/>
                  <a:pt x="66" y="73"/>
                </a:cubicBezTo>
                <a:cubicBezTo>
                  <a:pt x="57" y="88"/>
                  <a:pt x="57" y="88"/>
                  <a:pt x="57" y="88"/>
                </a:cubicBezTo>
                <a:cubicBezTo>
                  <a:pt x="59" y="91"/>
                  <a:pt x="59" y="91"/>
                  <a:pt x="59" y="91"/>
                </a:cubicBezTo>
                <a:close/>
                <a:moveTo>
                  <a:pt x="56" y="84"/>
                </a:moveTo>
                <a:cubicBezTo>
                  <a:pt x="64" y="72"/>
                  <a:pt x="64" y="72"/>
                  <a:pt x="64" y="72"/>
                </a:cubicBezTo>
                <a:cubicBezTo>
                  <a:pt x="62" y="70"/>
                  <a:pt x="62" y="70"/>
                  <a:pt x="62" y="70"/>
                </a:cubicBezTo>
                <a:cubicBezTo>
                  <a:pt x="55" y="81"/>
                  <a:pt x="55" y="81"/>
                  <a:pt x="55" y="81"/>
                </a:cubicBezTo>
                <a:cubicBezTo>
                  <a:pt x="56" y="84"/>
                  <a:pt x="56" y="84"/>
                  <a:pt x="56" y="84"/>
                </a:cubicBezTo>
                <a:close/>
                <a:moveTo>
                  <a:pt x="54" y="78"/>
                </a:moveTo>
                <a:cubicBezTo>
                  <a:pt x="60" y="68"/>
                  <a:pt x="60" y="68"/>
                  <a:pt x="60" y="68"/>
                </a:cubicBezTo>
                <a:cubicBezTo>
                  <a:pt x="58" y="66"/>
                  <a:pt x="58" y="66"/>
                  <a:pt x="58" y="66"/>
                </a:cubicBezTo>
                <a:cubicBezTo>
                  <a:pt x="53" y="74"/>
                  <a:pt x="53" y="74"/>
                  <a:pt x="53" y="74"/>
                </a:cubicBezTo>
                <a:cubicBezTo>
                  <a:pt x="54" y="78"/>
                  <a:pt x="54" y="78"/>
                  <a:pt x="54" y="78"/>
                </a:cubicBezTo>
                <a:close/>
                <a:moveTo>
                  <a:pt x="51" y="71"/>
                </a:moveTo>
                <a:cubicBezTo>
                  <a:pt x="55" y="64"/>
                  <a:pt x="55" y="64"/>
                  <a:pt x="55" y="64"/>
                </a:cubicBezTo>
                <a:cubicBezTo>
                  <a:pt x="53" y="62"/>
                  <a:pt x="53" y="62"/>
                  <a:pt x="53" y="62"/>
                </a:cubicBezTo>
                <a:cubicBezTo>
                  <a:pt x="50" y="68"/>
                  <a:pt x="50" y="68"/>
                  <a:pt x="50" y="68"/>
                </a:cubicBezTo>
                <a:cubicBezTo>
                  <a:pt x="51" y="71"/>
                  <a:pt x="51" y="71"/>
                  <a:pt x="51" y="71"/>
                </a:cubicBezTo>
                <a:close/>
                <a:moveTo>
                  <a:pt x="49" y="65"/>
                </a:moveTo>
                <a:cubicBezTo>
                  <a:pt x="51" y="60"/>
                  <a:pt x="51" y="60"/>
                  <a:pt x="51" y="60"/>
                </a:cubicBezTo>
                <a:cubicBezTo>
                  <a:pt x="49" y="59"/>
                  <a:pt x="49" y="59"/>
                  <a:pt x="49" y="59"/>
                </a:cubicBezTo>
                <a:cubicBezTo>
                  <a:pt x="48" y="61"/>
                  <a:pt x="48" y="61"/>
                  <a:pt x="48" y="61"/>
                </a:cubicBezTo>
                <a:cubicBezTo>
                  <a:pt x="49" y="65"/>
                  <a:pt x="49" y="65"/>
                  <a:pt x="49" y="65"/>
                </a:cubicBezTo>
                <a:close/>
                <a:moveTo>
                  <a:pt x="46" y="58"/>
                </a:moveTo>
                <a:cubicBezTo>
                  <a:pt x="45" y="55"/>
                  <a:pt x="45" y="55"/>
                  <a:pt x="45" y="55"/>
                </a:cubicBezTo>
                <a:cubicBezTo>
                  <a:pt x="47" y="57"/>
                  <a:pt x="47" y="57"/>
                  <a:pt x="47" y="57"/>
                </a:cubicBezTo>
                <a:cubicBezTo>
                  <a:pt x="46" y="58"/>
                  <a:pt x="46" y="58"/>
                  <a:pt x="46" y="58"/>
                </a:cubicBezTo>
                <a:close/>
                <a:moveTo>
                  <a:pt x="60" y="17"/>
                </a:moveTo>
                <a:cubicBezTo>
                  <a:pt x="42" y="54"/>
                  <a:pt x="42" y="54"/>
                  <a:pt x="42" y="54"/>
                </a:cubicBezTo>
                <a:cubicBezTo>
                  <a:pt x="42" y="54"/>
                  <a:pt x="38" y="27"/>
                  <a:pt x="37" y="13"/>
                </a:cubicBezTo>
                <a:cubicBezTo>
                  <a:pt x="16" y="15"/>
                  <a:pt x="0" y="33"/>
                  <a:pt x="0" y="54"/>
                </a:cubicBezTo>
                <a:cubicBezTo>
                  <a:pt x="0" y="77"/>
                  <a:pt x="19" y="95"/>
                  <a:pt x="42" y="95"/>
                </a:cubicBezTo>
                <a:cubicBezTo>
                  <a:pt x="47" y="95"/>
                  <a:pt x="52" y="94"/>
                  <a:pt x="56" y="92"/>
                </a:cubicBezTo>
                <a:cubicBezTo>
                  <a:pt x="42" y="54"/>
                  <a:pt x="42" y="54"/>
                  <a:pt x="42" y="54"/>
                </a:cubicBezTo>
                <a:cubicBezTo>
                  <a:pt x="69" y="23"/>
                  <a:pt x="69" y="23"/>
                  <a:pt x="69" y="23"/>
                </a:cubicBezTo>
                <a:cubicBezTo>
                  <a:pt x="66" y="20"/>
                  <a:pt x="63" y="18"/>
                  <a:pt x="60" y="17"/>
                </a:cubicBezTo>
                <a:close/>
                <a:moveTo>
                  <a:pt x="43" y="0"/>
                </a:moveTo>
                <a:cubicBezTo>
                  <a:pt x="42" y="0"/>
                  <a:pt x="40" y="0"/>
                  <a:pt x="39" y="0"/>
                </a:cubicBezTo>
                <a:cubicBezTo>
                  <a:pt x="40" y="15"/>
                  <a:pt x="43" y="41"/>
                  <a:pt x="43" y="41"/>
                </a:cubicBezTo>
                <a:cubicBezTo>
                  <a:pt x="62" y="4"/>
                  <a:pt x="62" y="4"/>
                  <a:pt x="62" y="4"/>
                </a:cubicBezTo>
                <a:cubicBezTo>
                  <a:pt x="56" y="1"/>
                  <a:pt x="50" y="0"/>
                  <a:pt x="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17424" name="Freeform 33"/>
          <p:cNvSpPr>
            <a:spLocks noEditPoints="1"/>
          </p:cNvSpPr>
          <p:nvPr/>
        </p:nvSpPr>
        <p:spPr bwMode="auto">
          <a:xfrm>
            <a:off x="4362450" y="2676525"/>
            <a:ext cx="582613" cy="427038"/>
          </a:xfrm>
          <a:custGeom>
            <a:gdLst>
              <a:gd fmla="*/ 2147483646 w 116" name="T0"/>
              <a:gd fmla="*/ 2147483646 h 75" name="T1"/>
              <a:gd fmla="*/ 2147483646 w 116" name="T2"/>
              <a:gd fmla="*/ 2147483646 h 75" name="T3"/>
              <a:gd fmla="*/ 2147483646 w 116" name="T4"/>
              <a:gd fmla="*/ 2147483646 h 75" name="T5"/>
              <a:gd fmla="*/ 2147483646 w 116" name="T6"/>
              <a:gd fmla="*/ 2147483646 h 75" name="T7"/>
              <a:gd fmla="*/ 2147483646 w 116" name="T8"/>
              <a:gd fmla="*/ 2147483646 h 75" name="T9"/>
              <a:gd fmla="*/ 2147483646 w 116" name="T10"/>
              <a:gd fmla="*/ 2147483646 h 75" name="T11"/>
              <a:gd fmla="*/ 2147483646 w 116" name="T12"/>
              <a:gd fmla="*/ 2147483646 h 75" name="T13"/>
              <a:gd fmla="*/ 2147483646 w 116" name="T14"/>
              <a:gd fmla="*/ 2147483646 h 75" name="T15"/>
              <a:gd fmla="*/ 2147483646 w 116" name="T16"/>
              <a:gd fmla="*/ 2147483646 h 75" name="T17"/>
              <a:gd fmla="*/ 2147483646 w 116" name="T18"/>
              <a:gd fmla="*/ 2147483646 h 75" name="T19"/>
              <a:gd fmla="*/ 2147483646 w 116" name="T20"/>
              <a:gd fmla="*/ 2147483646 h 75" name="T21"/>
              <a:gd fmla="*/ 2147483646 w 116" name="T22"/>
              <a:gd fmla="*/ 2147483646 h 75" name="T23"/>
              <a:gd fmla="*/ 2147483646 w 116" name="T24"/>
              <a:gd fmla="*/ 2147483646 h 75" name="T25"/>
              <a:gd fmla="*/ 2147483646 w 116" name="T26"/>
              <a:gd fmla="*/ 2147483646 h 75" name="T27"/>
              <a:gd fmla="*/ 0 w 116" name="T28"/>
              <a:gd fmla="*/ 2147483646 h 75" name="T29"/>
              <a:gd fmla="*/ 2147483646 w 116" name="T30"/>
              <a:gd fmla="*/ 2147483646 h 75" name="T31"/>
              <a:gd fmla="*/ 2147483646 w 116" name="T32"/>
              <a:gd fmla="*/ 2147483646 h 75" name="T33"/>
              <a:gd fmla="*/ 2147483646 w 116" name="T34"/>
              <a:gd fmla="*/ 2147483646 h 75" name="T35"/>
              <a:gd fmla="*/ 2147483646 w 116" name="T36"/>
              <a:gd fmla="*/ 2147483646 h 75" name="T37"/>
              <a:gd fmla="*/ 2147483646 w 116" name="T38"/>
              <a:gd fmla="*/ 2147483646 h 75" name="T39"/>
              <a:gd fmla="*/ 2147483646 w 116" name="T40"/>
              <a:gd fmla="*/ 2147483646 h 75" name="T41"/>
              <a:gd fmla="*/ 2147483646 w 116" name="T42"/>
              <a:gd fmla="*/ 2147483646 h 75" name="T43"/>
              <a:gd fmla="*/ 2147483646 w 116" name="T44"/>
              <a:gd fmla="*/ 2147483646 h 75" name="T45"/>
              <a:gd fmla="*/ 2147483646 w 116" name="T46"/>
              <a:gd fmla="*/ 2147483646 h 75" name="T47"/>
              <a:gd fmla="*/ 2147483646 w 116" name="T48"/>
              <a:gd fmla="*/ 2147483646 h 75" name="T49"/>
              <a:gd fmla="*/ 2147483646 w 116" name="T50"/>
              <a:gd fmla="*/ 2147483646 h 75" name="T51"/>
              <a:gd fmla="*/ 2147483646 w 116" name="T52"/>
              <a:gd fmla="*/ 2147483646 h 75" name="T53"/>
              <a:gd fmla="*/ 2147483646 w 116" name="T54"/>
              <a:gd fmla="*/ 2147483646 h 75" name="T55"/>
              <a:gd fmla="*/ 2147483646 w 116" name="T56"/>
              <a:gd fmla="*/ 2147483646 h 75" name="T57"/>
              <a:gd fmla="*/ 2147483646 w 116" name="T58"/>
              <a:gd fmla="*/ 2147483646 h 75" name="T59"/>
              <a:gd fmla="*/ 2147483646 w 116" name="T60"/>
              <a:gd fmla="*/ 2147483646 h 75" name="T61"/>
              <a:gd fmla="*/ 2147483646 w 116" name="T62"/>
              <a:gd fmla="*/ 2147483646 h 75" name="T63"/>
              <a:gd fmla="*/ 2147483646 w 116" name="T64"/>
              <a:gd fmla="*/ 2147483646 h 75" name="T65"/>
              <a:gd fmla="*/ 2147483646 w 116" name="T66"/>
              <a:gd fmla="*/ 2147483646 h 75" name="T67"/>
              <a:gd fmla="*/ 2147483646 w 116" name="T68"/>
              <a:gd fmla="*/ 2147483646 h 75" name="T69"/>
              <a:gd fmla="*/ 2147483646 w 116" name="T70"/>
              <a:gd fmla="*/ 2147483646 h 75" name="T71"/>
              <a:gd fmla="*/ 2147483646 w 116" name="T72"/>
              <a:gd fmla="*/ 2147483646 h 75" name="T73"/>
              <a:gd fmla="*/ 2147483646 w 116" name="T74"/>
              <a:gd fmla="*/ 2147483646 h 75" name="T75"/>
              <a:gd fmla="*/ 2147483646 w 116" name="T76"/>
              <a:gd fmla="*/ 2147483646 h 75" name="T77"/>
              <a:gd fmla="*/ 2147483646 w 116" name="T78"/>
              <a:gd fmla="*/ 2147483646 h 75" name="T79"/>
              <a:gd fmla="*/ 2147483646 w 116" name="T80"/>
              <a:gd fmla="*/ 2147483646 h 75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w 116" name="T123"/>
              <a:gd fmla="*/ 0 h 75" name="T124"/>
              <a:gd fmla="*/ 116 w 116" name="T125"/>
              <a:gd fmla="*/ 75 h 75" name="T126"/>
            </a:gdLst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b="T126" l="T123" r="T125" t="T124"/>
            <a:pathLst>
              <a:path h="75" w="115">
                <a:moveTo>
                  <a:pt x="72" y="29"/>
                </a:moveTo>
                <a:cubicBezTo>
                  <a:pt x="72" y="28"/>
                  <a:pt x="72" y="28"/>
                  <a:pt x="72" y="27"/>
                </a:cubicBezTo>
                <a:cubicBezTo>
                  <a:pt x="72" y="19"/>
                  <a:pt x="72" y="19"/>
                  <a:pt x="72" y="19"/>
                </a:cubicBezTo>
                <a:cubicBezTo>
                  <a:pt x="71" y="19"/>
                  <a:pt x="70" y="19"/>
                  <a:pt x="69" y="19"/>
                </a:cubicBezTo>
                <a:cubicBezTo>
                  <a:pt x="68" y="14"/>
                  <a:pt x="68" y="14"/>
                  <a:pt x="68" y="14"/>
                </a:cubicBezTo>
                <a:cubicBezTo>
                  <a:pt x="65" y="20"/>
                  <a:pt x="65" y="20"/>
                  <a:pt x="65" y="20"/>
                </a:cubicBezTo>
                <a:cubicBezTo>
                  <a:pt x="60" y="21"/>
                  <a:pt x="56" y="22"/>
                  <a:pt x="47" y="18"/>
                </a:cubicBezTo>
                <a:cubicBezTo>
                  <a:pt x="46" y="18"/>
                  <a:pt x="46" y="18"/>
                  <a:pt x="46" y="18"/>
                </a:cubicBezTo>
                <a:cubicBezTo>
                  <a:pt x="46" y="27"/>
                  <a:pt x="46" y="27"/>
                  <a:pt x="46" y="27"/>
                </a:cubicBezTo>
                <a:cubicBezTo>
                  <a:pt x="46" y="28"/>
                  <a:pt x="46" y="28"/>
                  <a:pt x="46" y="29"/>
                </a:cubicBezTo>
                <a:cubicBezTo>
                  <a:pt x="38" y="23"/>
                  <a:pt x="41" y="20"/>
                  <a:pt x="39" y="9"/>
                </a:cubicBezTo>
                <a:cubicBezTo>
                  <a:pt x="44" y="0"/>
                  <a:pt x="75" y="0"/>
                  <a:pt x="79" y="9"/>
                </a:cubicBezTo>
                <a:cubicBezTo>
                  <a:pt x="78" y="17"/>
                  <a:pt x="79" y="24"/>
                  <a:pt x="72" y="29"/>
                </a:cubicBezTo>
                <a:cubicBezTo>
                  <a:pt x="72" y="29"/>
                  <a:pt x="72" y="29"/>
                  <a:pt x="72" y="29"/>
                </a:cubicBezTo>
                <a:close/>
                <a:moveTo>
                  <a:pt x="7" y="36"/>
                </a:moveTo>
                <a:cubicBezTo>
                  <a:pt x="7" y="30"/>
                  <a:pt x="7" y="27"/>
                  <a:pt x="7" y="23"/>
                </a:cubicBezTo>
                <a:cubicBezTo>
                  <a:pt x="17" y="25"/>
                  <a:pt x="20" y="16"/>
                  <a:pt x="29" y="23"/>
                </a:cubicBezTo>
                <a:cubicBezTo>
                  <a:pt x="30" y="27"/>
                  <a:pt x="29" y="32"/>
                  <a:pt x="29" y="36"/>
                </a:cubicBezTo>
                <a:cubicBezTo>
                  <a:pt x="28" y="38"/>
                  <a:pt x="27" y="40"/>
                  <a:pt x="26" y="42"/>
                </a:cubicBezTo>
                <a:cubicBezTo>
                  <a:pt x="24" y="44"/>
                  <a:pt x="21" y="46"/>
                  <a:pt x="18" y="46"/>
                </a:cubicBezTo>
                <a:cubicBezTo>
                  <a:pt x="18" y="46"/>
                  <a:pt x="18" y="46"/>
                  <a:pt x="18" y="46"/>
                </a:cubicBezTo>
                <a:cubicBezTo>
                  <a:pt x="15" y="46"/>
                  <a:pt x="12" y="44"/>
                  <a:pt x="10" y="42"/>
                </a:cubicBezTo>
                <a:cubicBezTo>
                  <a:pt x="9" y="40"/>
                  <a:pt x="8" y="38"/>
                  <a:pt x="7" y="36"/>
                </a:cubicBezTo>
                <a:close/>
                <a:moveTo>
                  <a:pt x="25" y="46"/>
                </a:moveTo>
                <a:cubicBezTo>
                  <a:pt x="22" y="52"/>
                  <a:pt x="14" y="52"/>
                  <a:pt x="11" y="46"/>
                </a:cubicBezTo>
                <a:cubicBezTo>
                  <a:pt x="4" y="48"/>
                  <a:pt x="4" y="48"/>
                  <a:pt x="4" y="48"/>
                </a:cubicBezTo>
                <a:cubicBezTo>
                  <a:pt x="3" y="48"/>
                  <a:pt x="3" y="48"/>
                  <a:pt x="3" y="48"/>
                </a:cubicBezTo>
                <a:cubicBezTo>
                  <a:pt x="3" y="48"/>
                  <a:pt x="3" y="48"/>
                  <a:pt x="3" y="48"/>
                </a:cubicBezTo>
                <a:cubicBezTo>
                  <a:pt x="2" y="50"/>
                  <a:pt x="1" y="52"/>
                  <a:pt x="0" y="54"/>
                </a:cubicBezTo>
                <a:cubicBezTo>
                  <a:pt x="0" y="56"/>
                  <a:pt x="0" y="58"/>
                  <a:pt x="0" y="62"/>
                </a:cubicBezTo>
                <a:cubicBezTo>
                  <a:pt x="0" y="63"/>
                  <a:pt x="0" y="63"/>
                  <a:pt x="0" y="63"/>
                </a:cubicBezTo>
                <a:cubicBezTo>
                  <a:pt x="1" y="63"/>
                  <a:pt x="1" y="63"/>
                  <a:pt x="1" y="63"/>
                </a:cubicBezTo>
                <a:cubicBezTo>
                  <a:pt x="25" y="63"/>
                  <a:pt x="25" y="63"/>
                  <a:pt x="25" y="63"/>
                </a:cubicBezTo>
                <a:cubicBezTo>
                  <a:pt x="25" y="66"/>
                  <a:pt x="25" y="69"/>
                  <a:pt x="26" y="73"/>
                </a:cubicBezTo>
                <a:cubicBezTo>
                  <a:pt x="26" y="75"/>
                  <a:pt x="26" y="75"/>
                  <a:pt x="26" y="75"/>
                </a:cubicBezTo>
                <a:cubicBezTo>
                  <a:pt x="28" y="75"/>
                  <a:pt x="28" y="75"/>
                  <a:pt x="28" y="75"/>
                </a:cubicBezTo>
                <a:cubicBezTo>
                  <a:pt x="90" y="75"/>
                  <a:pt x="90" y="75"/>
                  <a:pt x="90" y="75"/>
                </a:cubicBezTo>
                <a:cubicBezTo>
                  <a:pt x="92" y="75"/>
                  <a:pt x="92" y="75"/>
                  <a:pt x="92" y="75"/>
                </a:cubicBezTo>
                <a:cubicBezTo>
                  <a:pt x="92" y="73"/>
                  <a:pt x="92" y="73"/>
                  <a:pt x="92" y="73"/>
                </a:cubicBezTo>
                <a:cubicBezTo>
                  <a:pt x="92" y="69"/>
                  <a:pt x="93" y="66"/>
                  <a:pt x="92" y="63"/>
                </a:cubicBezTo>
                <a:cubicBezTo>
                  <a:pt x="115" y="63"/>
                  <a:pt x="115" y="63"/>
                  <a:pt x="115" y="63"/>
                </a:cubicBezTo>
                <a:cubicBezTo>
                  <a:pt x="116" y="63"/>
                  <a:pt x="116" y="63"/>
                  <a:pt x="116" y="63"/>
                </a:cubicBezTo>
                <a:cubicBezTo>
                  <a:pt x="116" y="62"/>
                  <a:pt x="116" y="62"/>
                  <a:pt x="116" y="62"/>
                </a:cubicBezTo>
                <a:cubicBezTo>
                  <a:pt x="116" y="59"/>
                  <a:pt x="116" y="57"/>
                  <a:pt x="116" y="55"/>
                </a:cubicBezTo>
                <a:cubicBezTo>
                  <a:pt x="115" y="52"/>
                  <a:pt x="115" y="50"/>
                  <a:pt x="113" y="49"/>
                </a:cubicBezTo>
                <a:cubicBezTo>
                  <a:pt x="113" y="48"/>
                  <a:pt x="113" y="48"/>
                  <a:pt x="113" y="48"/>
                </a:cubicBezTo>
                <a:cubicBezTo>
                  <a:pt x="113" y="48"/>
                  <a:pt x="113" y="48"/>
                  <a:pt x="113" y="48"/>
                </a:cubicBezTo>
                <a:cubicBezTo>
                  <a:pt x="105" y="46"/>
                  <a:pt x="105" y="46"/>
                  <a:pt x="105" y="46"/>
                </a:cubicBezTo>
                <a:cubicBezTo>
                  <a:pt x="103" y="47"/>
                  <a:pt x="103" y="47"/>
                  <a:pt x="103" y="47"/>
                </a:cubicBezTo>
                <a:cubicBezTo>
                  <a:pt x="98" y="59"/>
                  <a:pt x="98" y="59"/>
                  <a:pt x="98" y="59"/>
                </a:cubicBezTo>
                <a:cubicBezTo>
                  <a:pt x="92" y="47"/>
                  <a:pt x="92" y="47"/>
                  <a:pt x="92" y="47"/>
                </a:cubicBezTo>
                <a:cubicBezTo>
                  <a:pt x="91" y="46"/>
                  <a:pt x="91" y="46"/>
                  <a:pt x="91" y="46"/>
                </a:cubicBezTo>
                <a:cubicBezTo>
                  <a:pt x="84" y="48"/>
                  <a:pt x="84" y="48"/>
                  <a:pt x="84" y="48"/>
                </a:cubicBezTo>
                <a:cubicBezTo>
                  <a:pt x="72" y="45"/>
                  <a:pt x="72" y="45"/>
                  <a:pt x="72" y="45"/>
                </a:cubicBezTo>
                <a:cubicBezTo>
                  <a:pt x="69" y="47"/>
                  <a:pt x="69" y="47"/>
                  <a:pt x="69" y="47"/>
                </a:cubicBezTo>
                <a:cubicBezTo>
                  <a:pt x="69" y="50"/>
                  <a:pt x="69" y="50"/>
                  <a:pt x="69" y="50"/>
                </a:cubicBezTo>
                <a:cubicBezTo>
                  <a:pt x="64" y="67"/>
                  <a:pt x="64" y="67"/>
                  <a:pt x="64" y="67"/>
                </a:cubicBezTo>
                <a:cubicBezTo>
                  <a:pt x="64" y="67"/>
                  <a:pt x="64" y="67"/>
                  <a:pt x="64" y="67"/>
                </a:cubicBezTo>
                <a:cubicBezTo>
                  <a:pt x="61" y="54"/>
                  <a:pt x="61" y="54"/>
                  <a:pt x="61" y="54"/>
                </a:cubicBezTo>
                <a:cubicBezTo>
                  <a:pt x="64" y="52"/>
                  <a:pt x="64" y="52"/>
                  <a:pt x="64" y="52"/>
                </a:cubicBezTo>
                <a:cubicBezTo>
                  <a:pt x="62" y="48"/>
                  <a:pt x="62" y="48"/>
                  <a:pt x="62" y="48"/>
                </a:cubicBezTo>
                <a:cubicBezTo>
                  <a:pt x="60" y="48"/>
                  <a:pt x="60" y="48"/>
                  <a:pt x="60" y="48"/>
                </a:cubicBezTo>
                <a:cubicBezTo>
                  <a:pt x="58" y="48"/>
                  <a:pt x="58" y="48"/>
                  <a:pt x="58" y="48"/>
                </a:cubicBezTo>
                <a:cubicBezTo>
                  <a:pt x="56" y="48"/>
                  <a:pt x="56" y="48"/>
                  <a:pt x="56" y="48"/>
                </a:cubicBezTo>
                <a:cubicBezTo>
                  <a:pt x="55" y="52"/>
                  <a:pt x="55" y="52"/>
                  <a:pt x="55" y="52"/>
                </a:cubicBezTo>
                <a:cubicBezTo>
                  <a:pt x="57" y="54"/>
                  <a:pt x="57" y="54"/>
                  <a:pt x="57" y="54"/>
                </a:cubicBezTo>
                <a:cubicBezTo>
                  <a:pt x="54" y="67"/>
                  <a:pt x="54" y="67"/>
                  <a:pt x="54" y="67"/>
                </a:cubicBezTo>
                <a:cubicBezTo>
                  <a:pt x="49" y="50"/>
                  <a:pt x="49" y="50"/>
                  <a:pt x="49" y="50"/>
                </a:cubicBezTo>
                <a:cubicBezTo>
                  <a:pt x="49" y="47"/>
                  <a:pt x="49" y="47"/>
                  <a:pt x="49" y="47"/>
                </a:cubicBezTo>
                <a:cubicBezTo>
                  <a:pt x="46" y="45"/>
                  <a:pt x="46" y="45"/>
                  <a:pt x="46" y="45"/>
                </a:cubicBezTo>
                <a:cubicBezTo>
                  <a:pt x="33" y="48"/>
                  <a:pt x="33" y="48"/>
                  <a:pt x="33" y="48"/>
                </a:cubicBezTo>
                <a:cubicBezTo>
                  <a:pt x="33" y="48"/>
                  <a:pt x="33" y="48"/>
                  <a:pt x="33" y="48"/>
                </a:cubicBezTo>
                <a:cubicBezTo>
                  <a:pt x="25" y="46"/>
                  <a:pt x="25" y="46"/>
                  <a:pt x="25" y="46"/>
                </a:cubicBezTo>
                <a:close/>
                <a:moveTo>
                  <a:pt x="87" y="36"/>
                </a:moveTo>
                <a:cubicBezTo>
                  <a:pt x="86" y="30"/>
                  <a:pt x="86" y="25"/>
                  <a:pt x="87" y="21"/>
                </a:cubicBezTo>
                <a:cubicBezTo>
                  <a:pt x="91" y="18"/>
                  <a:pt x="106" y="18"/>
                  <a:pt x="109" y="21"/>
                </a:cubicBezTo>
                <a:cubicBezTo>
                  <a:pt x="109" y="26"/>
                  <a:pt x="109" y="32"/>
                  <a:pt x="108" y="36"/>
                </a:cubicBezTo>
                <a:cubicBezTo>
                  <a:pt x="108" y="38"/>
                  <a:pt x="107" y="40"/>
                  <a:pt x="105" y="42"/>
                </a:cubicBezTo>
                <a:cubicBezTo>
                  <a:pt x="103" y="44"/>
                  <a:pt x="101" y="46"/>
                  <a:pt x="98" y="46"/>
                </a:cubicBezTo>
                <a:cubicBezTo>
                  <a:pt x="98" y="46"/>
                  <a:pt x="98" y="46"/>
                  <a:pt x="98" y="46"/>
                </a:cubicBezTo>
                <a:cubicBezTo>
                  <a:pt x="95" y="46"/>
                  <a:pt x="92" y="44"/>
                  <a:pt x="90" y="42"/>
                </a:cubicBezTo>
                <a:cubicBezTo>
                  <a:pt x="88" y="40"/>
                  <a:pt x="87" y="38"/>
                  <a:pt x="87" y="3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17425" name="Freeform 66"/>
          <p:cNvSpPr>
            <a:spLocks noEditPoints="1"/>
          </p:cNvSpPr>
          <p:nvPr/>
        </p:nvSpPr>
        <p:spPr bwMode="auto">
          <a:xfrm>
            <a:off x="2405063" y="2746375"/>
            <a:ext cx="508000" cy="355600"/>
          </a:xfrm>
          <a:custGeom>
            <a:gdLst>
              <a:gd fmla="*/ 0 w 108" name="T0"/>
              <a:gd fmla="*/ 2147483646 h 63" name="T1"/>
              <a:gd fmla="*/ 2147483646 w 108" name="T2"/>
              <a:gd fmla="*/ 2147483646 h 63" name="T3"/>
              <a:gd fmla="*/ 2147483646 w 108" name="T4"/>
              <a:gd fmla="*/ 2147483646 h 63" name="T5"/>
              <a:gd fmla="*/ 2147483646 w 108" name="T6"/>
              <a:gd fmla="*/ 2147483646 h 63" name="T7"/>
              <a:gd fmla="*/ 2147483646 w 108" name="T8"/>
              <a:gd fmla="*/ 2147483646 h 63" name="T9"/>
              <a:gd fmla="*/ 2147483646 w 108" name="T10"/>
              <a:gd fmla="*/ 2147483646 h 63" name="T11"/>
              <a:gd fmla="*/ 2147483646 w 108" name="T12"/>
              <a:gd fmla="*/ 2147483646 h 63" name="T13"/>
              <a:gd fmla="*/ 2147483646 w 108" name="T14"/>
              <a:gd fmla="*/ 2147483646 h 63" name="T15"/>
              <a:gd fmla="*/ 2147483646 w 108" name="T16"/>
              <a:gd fmla="*/ 2147483646 h 63" name="T17"/>
              <a:gd fmla="*/ 2147483646 w 108" name="T18"/>
              <a:gd fmla="*/ 2147483646 h 63" name="T19"/>
              <a:gd fmla="*/ 2147483646 w 108" name="T20"/>
              <a:gd fmla="*/ 2147483646 h 63" name="T21"/>
              <a:gd fmla="*/ 2147483646 w 108" name="T22"/>
              <a:gd fmla="*/ 2147483646 h 63" name="T23"/>
              <a:gd fmla="*/ 2147483646 w 108" name="T24"/>
              <a:gd fmla="*/ 2147483646 h 63" name="T25"/>
              <a:gd fmla="*/ 2147483646 w 108" name="T26"/>
              <a:gd fmla="*/ 2147483646 h 63" name="T27"/>
              <a:gd fmla="*/ 2147483646 w 108" name="T28"/>
              <a:gd fmla="*/ 2147483646 h 63" name="T29"/>
              <a:gd fmla="*/ 2147483646 w 108" name="T30"/>
              <a:gd fmla="*/ 2147483646 h 63" name="T31"/>
              <a:gd fmla="*/ 2147483646 w 108" name="T32"/>
              <a:gd fmla="*/ 2147483646 h 63" name="T33"/>
              <a:gd fmla="*/ 2147483646 w 108" name="T34"/>
              <a:gd fmla="*/ 2147483646 h 63" name="T35"/>
              <a:gd fmla="*/ 2147483646 w 108" name="T36"/>
              <a:gd fmla="*/ 2147483646 h 63" name="T37"/>
              <a:gd fmla="*/ 2147483646 w 108" name="T38"/>
              <a:gd fmla="*/ 2147483646 h 63" name="T39"/>
              <a:gd fmla="*/ 2147483646 w 108" name="T40"/>
              <a:gd fmla="*/ 2147483646 h 63" name="T41"/>
              <a:gd fmla="*/ 2147483646 w 108" name="T42"/>
              <a:gd fmla="*/ 2147483646 h 63" name="T43"/>
              <a:gd fmla="*/ 2147483646 w 108" name="T44"/>
              <a:gd fmla="*/ 2147483646 h 63" name="T45"/>
              <a:gd fmla="*/ 2147483646 w 108" name="T46"/>
              <a:gd fmla="*/ 2147483646 h 63" name="T47"/>
              <a:gd fmla="*/ 2147483646 w 108" name="T48"/>
              <a:gd fmla="*/ 2147483646 h 63" name="T49"/>
              <a:gd fmla="*/ 2147483646 w 108" name="T50"/>
              <a:gd fmla="*/ 2147483646 h 63" name="T51"/>
              <a:gd fmla="*/ 2147483646 w 108" name="T52"/>
              <a:gd fmla="*/ 2147483646 h 63" name="T53"/>
              <a:gd fmla="*/ 2147483646 w 108" name="T54"/>
              <a:gd fmla="*/ 2147483646 h 63" name="T55"/>
              <a:gd fmla="*/ 2147483646 w 108" name="T56"/>
              <a:gd fmla="*/ 2147483646 h 63" name="T57"/>
              <a:gd fmla="*/ 2147483646 w 108" name="T58"/>
              <a:gd fmla="*/ 2147483646 h 63" name="T59"/>
              <a:gd fmla="*/ 2147483646 w 108" name="T60"/>
              <a:gd fmla="*/ 2147483646 h 63" name="T61"/>
              <a:gd fmla="*/ 2147483646 w 108" name="T62"/>
              <a:gd fmla="*/ 2147483646 h 63" name="T63"/>
              <a:gd fmla="*/ 2147483646 w 108" name="T64"/>
              <a:gd fmla="*/ 2147483646 h 63" name="T65"/>
              <a:gd fmla="*/ 2147483646 w 108" name="T66"/>
              <a:gd fmla="*/ 2147483646 h 63" name="T67"/>
              <a:gd fmla="*/ 2147483646 w 108" name="T68"/>
              <a:gd fmla="*/ 2147483646 h 63" name="T69"/>
              <a:gd fmla="*/ 2147483646 w 108" name="T70"/>
              <a:gd fmla="*/ 2147483646 h 63" name="T71"/>
              <a:gd fmla="*/ 2147483646 w 108" name="T72"/>
              <a:gd fmla="*/ 2147483646 h 63" name="T73"/>
              <a:gd fmla="*/ 2147483646 w 108" name="T74"/>
              <a:gd fmla="*/ 2147483646 h 63" name="T75"/>
              <a:gd fmla="*/ 2147483646 w 108" name="T76"/>
              <a:gd fmla="*/ 2147483646 h 63" name="T77"/>
              <a:gd fmla="*/ 2147483646 w 108" name="T78"/>
              <a:gd fmla="*/ 2147483646 h 63" name="T79"/>
              <a:gd fmla="*/ 2147483646 w 108" name="T80"/>
              <a:gd fmla="*/ 2147483646 h 63" name="T81"/>
              <a:gd fmla="*/ 2147483646 w 108" name="T82"/>
              <a:gd fmla="*/ 2147483646 h 63" name="T83"/>
              <a:gd fmla="*/ 2147483646 w 108" name="T84"/>
              <a:gd fmla="*/ 2147483646 h 63" name="T85"/>
              <a:gd fmla="*/ 2147483646 w 108" name="T86"/>
              <a:gd fmla="*/ 2147483646 h 63" name="T87"/>
              <a:gd fmla="*/ 2147483646 w 108" name="T88"/>
              <a:gd fmla="*/ 2147483646 h 63" name="T89"/>
              <a:gd fmla="*/ 2147483646 w 108" name="T90"/>
              <a:gd fmla="*/ 2147483646 h 63" name="T91"/>
              <a:gd fmla="*/ 2147483646 w 108" name="T92"/>
              <a:gd fmla="*/ 2147483646 h 63" name="T93"/>
              <a:gd fmla="*/ 2147483646 w 108" name="T94"/>
              <a:gd fmla="*/ 2147483646 h 63" name="T95"/>
              <a:gd fmla="*/ 2147483646 w 108" name="T96"/>
              <a:gd fmla="*/ 2147483646 h 63" name="T97"/>
              <a:gd fmla="*/ 2147483646 w 108" name="T98"/>
              <a:gd fmla="*/ 2147483646 h 63" name="T99"/>
              <a:gd fmla="*/ 2147483646 w 108" name="T100"/>
              <a:gd fmla="*/ 2147483646 h 63" name="T101"/>
              <a:gd fmla="*/ 2147483646 w 108" name="T102"/>
              <a:gd fmla="*/ 2147483646 h 63" name="T103"/>
              <a:gd fmla="*/ 2147483646 w 108" name="T104"/>
              <a:gd fmla="*/ 2147483646 h 63" name="T105"/>
              <a:gd fmla="*/ 2147483646 w 108" name="T106"/>
              <a:gd fmla="*/ 2147483646 h 63" name="T107"/>
              <a:gd fmla="*/ 2147483646 w 108" name="T108"/>
              <a:gd fmla="*/ 2147483646 h 63" name="T109"/>
              <a:gd fmla="*/ 2147483646 w 108" name="T110"/>
              <a:gd fmla="*/ 2147483646 h 63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w 108" name="T168"/>
              <a:gd fmla="*/ 0 h 63" name="T169"/>
              <a:gd fmla="*/ 108 w 108" name="T170"/>
              <a:gd fmla="*/ 63 h 63" name="T171"/>
            </a:gdLst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b="T171" l="T168" r="T170" t="T169"/>
            <a:pathLst>
              <a:path h="62" w="108">
                <a:moveTo>
                  <a:pt x="8" y="0"/>
                </a:moveTo>
                <a:cubicBezTo>
                  <a:pt x="101" y="0"/>
                  <a:pt x="101" y="0"/>
                  <a:pt x="101" y="0"/>
                </a:cubicBezTo>
                <a:cubicBezTo>
                  <a:pt x="105" y="0"/>
                  <a:pt x="108" y="3"/>
                  <a:pt x="108" y="7"/>
                </a:cubicBezTo>
                <a:cubicBezTo>
                  <a:pt x="108" y="56"/>
                  <a:pt x="108" y="56"/>
                  <a:pt x="108" y="56"/>
                </a:cubicBezTo>
                <a:cubicBezTo>
                  <a:pt x="108" y="60"/>
                  <a:pt x="105" y="63"/>
                  <a:pt x="101" y="63"/>
                </a:cubicBezTo>
                <a:cubicBezTo>
                  <a:pt x="8" y="63"/>
                  <a:pt x="8" y="63"/>
                  <a:pt x="8" y="63"/>
                </a:cubicBezTo>
                <a:cubicBezTo>
                  <a:pt x="4" y="63"/>
                  <a:pt x="0" y="60"/>
                  <a:pt x="0" y="56"/>
                </a:cubicBezTo>
                <a:cubicBezTo>
                  <a:pt x="0" y="7"/>
                  <a:pt x="0" y="7"/>
                  <a:pt x="0" y="7"/>
                </a:cubicBezTo>
                <a:cubicBezTo>
                  <a:pt x="0" y="3"/>
                  <a:pt x="4" y="0"/>
                  <a:pt x="8" y="0"/>
                </a:cubicBezTo>
                <a:close/>
                <a:moveTo>
                  <a:pt x="29" y="34"/>
                </a:moveTo>
                <a:cubicBezTo>
                  <a:pt x="30" y="34"/>
                  <a:pt x="30" y="34"/>
                  <a:pt x="30" y="34"/>
                </a:cubicBezTo>
                <a:cubicBezTo>
                  <a:pt x="29" y="33"/>
                  <a:pt x="29" y="33"/>
                  <a:pt x="29" y="33"/>
                </a:cubicBezTo>
                <a:cubicBezTo>
                  <a:pt x="29" y="32"/>
                  <a:pt x="29" y="32"/>
                  <a:pt x="29" y="32"/>
                </a:cubicBezTo>
                <a:cubicBezTo>
                  <a:pt x="29" y="32"/>
                  <a:pt x="29" y="32"/>
                  <a:pt x="28" y="31"/>
                </a:cubicBezTo>
                <a:cubicBezTo>
                  <a:pt x="28" y="30"/>
                  <a:pt x="28" y="30"/>
                  <a:pt x="28" y="30"/>
                </a:cubicBezTo>
                <a:cubicBezTo>
                  <a:pt x="27" y="29"/>
                  <a:pt x="27" y="29"/>
                  <a:pt x="27" y="29"/>
                </a:cubicBezTo>
                <a:cubicBezTo>
                  <a:pt x="27" y="29"/>
                  <a:pt x="27" y="30"/>
                  <a:pt x="26" y="30"/>
                </a:cubicBezTo>
                <a:cubicBezTo>
                  <a:pt x="25" y="31"/>
                  <a:pt x="26" y="30"/>
                  <a:pt x="25" y="30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28"/>
                  <a:pt x="25" y="28"/>
                  <a:pt x="25" y="27"/>
                </a:cubicBezTo>
                <a:cubicBezTo>
                  <a:pt x="25" y="27"/>
                  <a:pt x="25" y="26"/>
                  <a:pt x="25" y="26"/>
                </a:cubicBezTo>
                <a:cubicBezTo>
                  <a:pt x="25" y="26"/>
                  <a:pt x="26" y="26"/>
                  <a:pt x="26" y="26"/>
                </a:cubicBezTo>
                <a:cubicBezTo>
                  <a:pt x="27" y="26"/>
                  <a:pt x="27" y="26"/>
                  <a:pt x="28" y="26"/>
                </a:cubicBezTo>
                <a:cubicBezTo>
                  <a:pt x="28" y="26"/>
                  <a:pt x="28" y="27"/>
                  <a:pt x="28" y="27"/>
                </a:cubicBezTo>
                <a:cubicBezTo>
                  <a:pt x="28" y="27"/>
                  <a:pt x="29" y="27"/>
                  <a:pt x="29" y="27"/>
                </a:cubicBezTo>
                <a:cubicBezTo>
                  <a:pt x="29" y="28"/>
                  <a:pt x="29" y="28"/>
                  <a:pt x="29" y="28"/>
                </a:cubicBezTo>
                <a:cubicBezTo>
                  <a:pt x="29" y="28"/>
                  <a:pt x="29" y="27"/>
                  <a:pt x="29" y="27"/>
                </a:cubicBezTo>
                <a:cubicBezTo>
                  <a:pt x="30" y="27"/>
                  <a:pt x="29" y="26"/>
                  <a:pt x="29" y="26"/>
                </a:cubicBezTo>
                <a:cubicBezTo>
                  <a:pt x="29" y="25"/>
                  <a:pt x="30" y="25"/>
                  <a:pt x="30" y="25"/>
                </a:cubicBezTo>
                <a:cubicBezTo>
                  <a:pt x="30" y="25"/>
                  <a:pt x="31" y="24"/>
                  <a:pt x="31" y="24"/>
                </a:cubicBezTo>
                <a:cubicBezTo>
                  <a:pt x="32" y="23"/>
                  <a:pt x="32" y="22"/>
                  <a:pt x="32" y="22"/>
                </a:cubicBezTo>
                <a:cubicBezTo>
                  <a:pt x="32" y="21"/>
                  <a:pt x="32" y="21"/>
                  <a:pt x="33" y="21"/>
                </a:cubicBezTo>
                <a:cubicBezTo>
                  <a:pt x="33" y="21"/>
                  <a:pt x="33" y="21"/>
                  <a:pt x="33" y="21"/>
                </a:cubicBezTo>
                <a:cubicBezTo>
                  <a:pt x="34" y="20"/>
                  <a:pt x="33" y="20"/>
                  <a:pt x="33" y="20"/>
                </a:cubicBezTo>
                <a:cubicBezTo>
                  <a:pt x="33" y="20"/>
                  <a:pt x="33" y="19"/>
                  <a:pt x="33" y="19"/>
                </a:cubicBezTo>
                <a:cubicBezTo>
                  <a:pt x="34" y="18"/>
                  <a:pt x="34" y="18"/>
                  <a:pt x="34" y="18"/>
                </a:cubicBezTo>
                <a:cubicBezTo>
                  <a:pt x="34" y="18"/>
                  <a:pt x="35" y="18"/>
                  <a:pt x="36" y="18"/>
                </a:cubicBezTo>
                <a:cubicBezTo>
                  <a:pt x="36" y="18"/>
                  <a:pt x="36" y="18"/>
                  <a:pt x="36" y="18"/>
                </a:cubicBezTo>
                <a:cubicBezTo>
                  <a:pt x="36" y="18"/>
                  <a:pt x="36" y="17"/>
                  <a:pt x="35" y="16"/>
                </a:cubicBezTo>
                <a:cubicBezTo>
                  <a:pt x="35" y="16"/>
                  <a:pt x="35" y="16"/>
                  <a:pt x="35" y="16"/>
                </a:cubicBezTo>
                <a:cubicBezTo>
                  <a:pt x="34" y="15"/>
                  <a:pt x="34" y="15"/>
                  <a:pt x="34" y="15"/>
                </a:cubicBezTo>
                <a:cubicBezTo>
                  <a:pt x="34" y="14"/>
                  <a:pt x="34" y="14"/>
                  <a:pt x="33" y="14"/>
                </a:cubicBezTo>
                <a:cubicBezTo>
                  <a:pt x="33" y="14"/>
                  <a:pt x="32" y="14"/>
                  <a:pt x="30" y="14"/>
                </a:cubicBezTo>
                <a:cubicBezTo>
                  <a:pt x="29" y="14"/>
                  <a:pt x="30" y="15"/>
                  <a:pt x="30" y="15"/>
                </a:cubicBezTo>
                <a:cubicBezTo>
                  <a:pt x="30" y="16"/>
                  <a:pt x="30" y="16"/>
                  <a:pt x="30" y="16"/>
                </a:cubicBezTo>
                <a:cubicBezTo>
                  <a:pt x="30" y="16"/>
                  <a:pt x="30" y="17"/>
                  <a:pt x="30" y="18"/>
                </a:cubicBezTo>
                <a:cubicBezTo>
                  <a:pt x="29" y="18"/>
                  <a:pt x="29" y="18"/>
                  <a:pt x="28" y="17"/>
                </a:cubicBezTo>
                <a:cubicBezTo>
                  <a:pt x="28" y="17"/>
                  <a:pt x="28" y="17"/>
                  <a:pt x="28" y="16"/>
                </a:cubicBezTo>
                <a:cubicBezTo>
                  <a:pt x="28" y="16"/>
                  <a:pt x="27" y="16"/>
                  <a:pt x="27" y="16"/>
                </a:cubicBezTo>
                <a:cubicBezTo>
                  <a:pt x="27" y="16"/>
                  <a:pt x="26" y="15"/>
                  <a:pt x="26" y="15"/>
                </a:cubicBezTo>
                <a:cubicBezTo>
                  <a:pt x="25" y="14"/>
                  <a:pt x="26" y="14"/>
                  <a:pt x="26" y="14"/>
                </a:cubicBezTo>
                <a:cubicBezTo>
                  <a:pt x="26" y="13"/>
                  <a:pt x="26" y="13"/>
                  <a:pt x="26" y="13"/>
                </a:cubicBezTo>
                <a:cubicBezTo>
                  <a:pt x="27" y="12"/>
                  <a:pt x="27" y="12"/>
                  <a:pt x="27" y="12"/>
                </a:cubicBezTo>
                <a:cubicBezTo>
                  <a:pt x="27" y="11"/>
                  <a:pt x="27" y="11"/>
                  <a:pt x="27" y="11"/>
                </a:cubicBezTo>
                <a:cubicBezTo>
                  <a:pt x="27" y="11"/>
                  <a:pt x="26" y="11"/>
                  <a:pt x="25" y="11"/>
                </a:cubicBezTo>
                <a:cubicBezTo>
                  <a:pt x="25" y="11"/>
                  <a:pt x="24" y="12"/>
                  <a:pt x="23" y="12"/>
                </a:cubicBezTo>
                <a:cubicBezTo>
                  <a:pt x="22" y="12"/>
                  <a:pt x="22" y="12"/>
                  <a:pt x="21" y="12"/>
                </a:cubicBezTo>
                <a:cubicBezTo>
                  <a:pt x="21" y="12"/>
                  <a:pt x="21" y="12"/>
                  <a:pt x="20" y="11"/>
                </a:cubicBezTo>
                <a:cubicBezTo>
                  <a:pt x="20" y="11"/>
                  <a:pt x="20" y="11"/>
                  <a:pt x="19" y="11"/>
                </a:cubicBezTo>
                <a:cubicBezTo>
                  <a:pt x="18" y="11"/>
                  <a:pt x="18" y="11"/>
                  <a:pt x="17" y="11"/>
                </a:cubicBezTo>
                <a:cubicBezTo>
                  <a:pt x="16" y="11"/>
                  <a:pt x="16" y="11"/>
                  <a:pt x="15" y="11"/>
                </a:cubicBezTo>
                <a:cubicBezTo>
                  <a:pt x="14" y="11"/>
                  <a:pt x="15" y="11"/>
                  <a:pt x="14" y="11"/>
                </a:cubicBezTo>
                <a:cubicBezTo>
                  <a:pt x="12" y="11"/>
                  <a:pt x="13" y="11"/>
                  <a:pt x="12" y="11"/>
                </a:cubicBezTo>
                <a:cubicBezTo>
                  <a:pt x="12" y="11"/>
                  <a:pt x="12" y="11"/>
                  <a:pt x="11" y="11"/>
                </a:cubicBezTo>
                <a:cubicBezTo>
                  <a:pt x="11" y="11"/>
                  <a:pt x="11" y="11"/>
                  <a:pt x="10" y="11"/>
                </a:cubicBezTo>
                <a:cubicBezTo>
                  <a:pt x="9" y="11"/>
                  <a:pt x="9" y="11"/>
                  <a:pt x="9" y="11"/>
                </a:cubicBezTo>
                <a:cubicBezTo>
                  <a:pt x="9" y="11"/>
                  <a:pt x="8" y="11"/>
                  <a:pt x="7" y="11"/>
                </a:cubicBezTo>
                <a:cubicBezTo>
                  <a:pt x="7" y="11"/>
                  <a:pt x="6" y="11"/>
                  <a:pt x="6" y="11"/>
                </a:cubicBezTo>
                <a:cubicBezTo>
                  <a:pt x="6" y="12"/>
                  <a:pt x="6" y="12"/>
                  <a:pt x="6" y="12"/>
                </a:cubicBezTo>
                <a:cubicBezTo>
                  <a:pt x="6" y="13"/>
                  <a:pt x="6" y="13"/>
                  <a:pt x="6" y="13"/>
                </a:cubicBezTo>
                <a:cubicBezTo>
                  <a:pt x="6" y="13"/>
                  <a:pt x="6" y="15"/>
                  <a:pt x="6" y="15"/>
                </a:cubicBezTo>
                <a:cubicBezTo>
                  <a:pt x="7" y="15"/>
                  <a:pt x="7" y="15"/>
                  <a:pt x="7" y="15"/>
                </a:cubicBezTo>
                <a:cubicBezTo>
                  <a:pt x="7" y="16"/>
                  <a:pt x="7" y="16"/>
                  <a:pt x="7" y="16"/>
                </a:cubicBezTo>
                <a:cubicBezTo>
                  <a:pt x="7" y="16"/>
                  <a:pt x="8" y="16"/>
                  <a:pt x="8" y="16"/>
                </a:cubicBezTo>
                <a:cubicBezTo>
                  <a:pt x="9" y="16"/>
                  <a:pt x="9" y="15"/>
                  <a:pt x="9" y="15"/>
                </a:cubicBezTo>
                <a:cubicBezTo>
                  <a:pt x="10" y="14"/>
                  <a:pt x="10" y="15"/>
                  <a:pt x="11" y="15"/>
                </a:cubicBezTo>
                <a:cubicBezTo>
                  <a:pt x="11" y="15"/>
                  <a:pt x="13" y="15"/>
                  <a:pt x="13" y="15"/>
                </a:cubicBezTo>
                <a:cubicBezTo>
                  <a:pt x="13" y="15"/>
                  <a:pt x="14" y="16"/>
                  <a:pt x="14" y="16"/>
                </a:cubicBezTo>
                <a:cubicBezTo>
                  <a:pt x="15" y="17"/>
                  <a:pt x="15" y="17"/>
                  <a:pt x="15" y="18"/>
                </a:cubicBezTo>
                <a:cubicBezTo>
                  <a:pt x="16" y="18"/>
                  <a:pt x="16" y="18"/>
                  <a:pt x="16" y="19"/>
                </a:cubicBezTo>
                <a:cubicBezTo>
                  <a:pt x="16" y="19"/>
                  <a:pt x="16" y="19"/>
                  <a:pt x="17" y="20"/>
                </a:cubicBezTo>
                <a:cubicBezTo>
                  <a:pt x="17" y="21"/>
                  <a:pt x="17" y="21"/>
                  <a:pt x="17" y="21"/>
                </a:cubicBezTo>
                <a:cubicBezTo>
                  <a:pt x="17" y="22"/>
                  <a:pt x="17" y="22"/>
                  <a:pt x="18" y="23"/>
                </a:cubicBezTo>
                <a:cubicBezTo>
                  <a:pt x="18" y="24"/>
                  <a:pt x="18" y="24"/>
                  <a:pt x="18" y="24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5"/>
                  <a:pt x="20" y="26"/>
                  <a:pt x="20" y="27"/>
                </a:cubicBezTo>
                <a:cubicBezTo>
                  <a:pt x="20" y="27"/>
                  <a:pt x="20" y="27"/>
                  <a:pt x="21" y="28"/>
                </a:cubicBezTo>
                <a:cubicBezTo>
                  <a:pt x="21" y="29"/>
                  <a:pt x="21" y="29"/>
                  <a:pt x="21" y="29"/>
                </a:cubicBezTo>
                <a:cubicBezTo>
                  <a:pt x="21" y="29"/>
                  <a:pt x="22" y="30"/>
                  <a:pt x="24" y="31"/>
                </a:cubicBezTo>
                <a:cubicBezTo>
                  <a:pt x="25" y="31"/>
                  <a:pt x="24" y="31"/>
                  <a:pt x="25" y="31"/>
                </a:cubicBezTo>
                <a:cubicBezTo>
                  <a:pt x="25" y="31"/>
                  <a:pt x="25" y="31"/>
                  <a:pt x="26" y="32"/>
                </a:cubicBezTo>
                <a:cubicBezTo>
                  <a:pt x="26" y="32"/>
                  <a:pt x="26" y="32"/>
                  <a:pt x="27" y="32"/>
                </a:cubicBezTo>
                <a:cubicBezTo>
                  <a:pt x="27" y="33"/>
                  <a:pt x="27" y="33"/>
                  <a:pt x="27" y="33"/>
                </a:cubicBezTo>
                <a:cubicBezTo>
                  <a:pt x="29" y="34"/>
                  <a:pt x="29" y="34"/>
                  <a:pt x="29" y="34"/>
                </a:cubicBezTo>
                <a:close/>
                <a:moveTo>
                  <a:pt x="51" y="18"/>
                </a:moveTo>
                <a:cubicBezTo>
                  <a:pt x="52" y="18"/>
                  <a:pt x="52" y="18"/>
                  <a:pt x="52" y="18"/>
                </a:cubicBezTo>
                <a:cubicBezTo>
                  <a:pt x="53" y="18"/>
                  <a:pt x="53" y="18"/>
                  <a:pt x="53" y="18"/>
                </a:cubicBezTo>
                <a:cubicBezTo>
                  <a:pt x="53" y="18"/>
                  <a:pt x="53" y="18"/>
                  <a:pt x="53" y="17"/>
                </a:cubicBezTo>
                <a:cubicBezTo>
                  <a:pt x="52" y="16"/>
                  <a:pt x="52" y="16"/>
                  <a:pt x="52" y="16"/>
                </a:cubicBezTo>
                <a:cubicBezTo>
                  <a:pt x="52" y="15"/>
                  <a:pt x="51" y="15"/>
                  <a:pt x="51" y="15"/>
                </a:cubicBezTo>
                <a:cubicBezTo>
                  <a:pt x="51" y="15"/>
                  <a:pt x="51" y="15"/>
                  <a:pt x="51" y="15"/>
                </a:cubicBezTo>
                <a:cubicBezTo>
                  <a:pt x="51" y="15"/>
                  <a:pt x="50" y="16"/>
                  <a:pt x="51" y="16"/>
                </a:cubicBezTo>
                <a:cubicBezTo>
                  <a:pt x="51" y="16"/>
                  <a:pt x="51" y="17"/>
                  <a:pt x="51" y="17"/>
                </a:cubicBezTo>
                <a:cubicBezTo>
                  <a:pt x="51" y="17"/>
                  <a:pt x="52" y="17"/>
                  <a:pt x="51" y="17"/>
                </a:cubicBezTo>
                <a:cubicBezTo>
                  <a:pt x="51" y="18"/>
                  <a:pt x="51" y="18"/>
                  <a:pt x="51" y="18"/>
                </a:cubicBezTo>
                <a:cubicBezTo>
                  <a:pt x="51" y="18"/>
                  <a:pt x="50" y="18"/>
                  <a:pt x="50" y="18"/>
                </a:cubicBezTo>
                <a:cubicBezTo>
                  <a:pt x="51" y="18"/>
                  <a:pt x="51" y="18"/>
                  <a:pt x="51" y="18"/>
                </a:cubicBezTo>
                <a:close/>
                <a:moveTo>
                  <a:pt x="83" y="37"/>
                </a:moveTo>
                <a:cubicBezTo>
                  <a:pt x="83" y="37"/>
                  <a:pt x="84" y="38"/>
                  <a:pt x="84" y="38"/>
                </a:cubicBezTo>
                <a:cubicBezTo>
                  <a:pt x="84" y="38"/>
                  <a:pt x="85" y="38"/>
                  <a:pt x="85" y="38"/>
                </a:cubicBezTo>
                <a:cubicBezTo>
                  <a:pt x="85" y="38"/>
                  <a:pt x="86" y="37"/>
                  <a:pt x="86" y="37"/>
                </a:cubicBezTo>
                <a:cubicBezTo>
                  <a:pt x="86" y="36"/>
                  <a:pt x="86" y="35"/>
                  <a:pt x="86" y="34"/>
                </a:cubicBezTo>
                <a:cubicBezTo>
                  <a:pt x="86" y="34"/>
                  <a:pt x="85" y="34"/>
                  <a:pt x="85" y="34"/>
                </a:cubicBezTo>
                <a:cubicBezTo>
                  <a:pt x="85" y="34"/>
                  <a:pt x="85" y="34"/>
                  <a:pt x="85" y="34"/>
                </a:cubicBezTo>
                <a:cubicBezTo>
                  <a:pt x="85" y="35"/>
                  <a:pt x="84" y="36"/>
                  <a:pt x="84" y="36"/>
                </a:cubicBezTo>
                <a:cubicBezTo>
                  <a:pt x="83" y="37"/>
                  <a:pt x="83" y="37"/>
                  <a:pt x="83" y="37"/>
                </a:cubicBezTo>
                <a:close/>
                <a:moveTo>
                  <a:pt x="37" y="19"/>
                </a:moveTo>
                <a:cubicBezTo>
                  <a:pt x="38" y="20"/>
                  <a:pt x="38" y="20"/>
                  <a:pt x="38" y="20"/>
                </a:cubicBezTo>
                <a:cubicBezTo>
                  <a:pt x="38" y="20"/>
                  <a:pt x="39" y="20"/>
                  <a:pt x="40" y="19"/>
                </a:cubicBezTo>
                <a:cubicBezTo>
                  <a:pt x="40" y="19"/>
                  <a:pt x="41" y="17"/>
                  <a:pt x="42" y="17"/>
                </a:cubicBezTo>
                <a:cubicBezTo>
                  <a:pt x="43" y="17"/>
                  <a:pt x="43" y="18"/>
                  <a:pt x="44" y="17"/>
                </a:cubicBezTo>
                <a:cubicBezTo>
                  <a:pt x="44" y="17"/>
                  <a:pt x="44" y="15"/>
                  <a:pt x="45" y="15"/>
                </a:cubicBezTo>
                <a:cubicBezTo>
                  <a:pt x="46" y="14"/>
                  <a:pt x="46" y="14"/>
                  <a:pt x="46" y="13"/>
                </a:cubicBezTo>
                <a:cubicBezTo>
                  <a:pt x="46" y="12"/>
                  <a:pt x="46" y="11"/>
                  <a:pt x="46" y="11"/>
                </a:cubicBezTo>
                <a:cubicBezTo>
                  <a:pt x="45" y="10"/>
                  <a:pt x="44" y="9"/>
                  <a:pt x="44" y="9"/>
                </a:cubicBezTo>
                <a:cubicBezTo>
                  <a:pt x="43" y="9"/>
                  <a:pt x="43" y="9"/>
                  <a:pt x="42" y="9"/>
                </a:cubicBezTo>
                <a:cubicBezTo>
                  <a:pt x="41" y="9"/>
                  <a:pt x="41" y="10"/>
                  <a:pt x="39" y="10"/>
                </a:cubicBezTo>
                <a:cubicBezTo>
                  <a:pt x="38" y="10"/>
                  <a:pt x="37" y="9"/>
                  <a:pt x="36" y="9"/>
                </a:cubicBezTo>
                <a:cubicBezTo>
                  <a:pt x="36" y="9"/>
                  <a:pt x="35" y="10"/>
                  <a:pt x="35" y="10"/>
                </a:cubicBezTo>
                <a:cubicBezTo>
                  <a:pt x="35" y="10"/>
                  <a:pt x="35" y="12"/>
                  <a:pt x="35" y="12"/>
                </a:cubicBezTo>
                <a:cubicBezTo>
                  <a:pt x="36" y="12"/>
                  <a:pt x="37" y="13"/>
                  <a:pt x="37" y="13"/>
                </a:cubicBezTo>
                <a:cubicBezTo>
                  <a:pt x="38" y="14"/>
                  <a:pt x="38" y="14"/>
                  <a:pt x="38" y="14"/>
                </a:cubicBezTo>
                <a:cubicBezTo>
                  <a:pt x="38" y="14"/>
                  <a:pt x="39" y="15"/>
                  <a:pt x="38" y="16"/>
                </a:cubicBezTo>
                <a:cubicBezTo>
                  <a:pt x="38" y="16"/>
                  <a:pt x="38" y="17"/>
                  <a:pt x="38" y="17"/>
                </a:cubicBezTo>
                <a:cubicBezTo>
                  <a:pt x="37" y="19"/>
                  <a:pt x="37" y="19"/>
                  <a:pt x="37" y="19"/>
                </a:cubicBezTo>
                <a:close/>
                <a:moveTo>
                  <a:pt x="6" y="44"/>
                </a:moveTo>
                <a:cubicBezTo>
                  <a:pt x="6" y="51"/>
                  <a:pt x="6" y="51"/>
                  <a:pt x="6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44"/>
                  <a:pt x="27" y="44"/>
                  <a:pt x="27" y="44"/>
                </a:cubicBezTo>
                <a:cubicBezTo>
                  <a:pt x="6" y="44"/>
                  <a:pt x="6" y="44"/>
                  <a:pt x="6" y="44"/>
                </a:cubicBezTo>
                <a:close/>
                <a:moveTo>
                  <a:pt x="81" y="44"/>
                </a:moveTo>
                <a:cubicBezTo>
                  <a:pt x="81" y="51"/>
                  <a:pt x="81" y="51"/>
                  <a:pt x="81" y="51"/>
                </a:cubicBezTo>
                <a:cubicBezTo>
                  <a:pt x="92" y="51"/>
                  <a:pt x="92" y="51"/>
                  <a:pt x="92" y="51"/>
                </a:cubicBezTo>
                <a:cubicBezTo>
                  <a:pt x="92" y="51"/>
                  <a:pt x="92" y="51"/>
                  <a:pt x="93" y="51"/>
                </a:cubicBezTo>
                <a:cubicBezTo>
                  <a:pt x="93" y="51"/>
                  <a:pt x="93" y="51"/>
                  <a:pt x="94" y="51"/>
                </a:cubicBezTo>
                <a:cubicBezTo>
                  <a:pt x="94" y="51"/>
                  <a:pt x="94" y="52"/>
                  <a:pt x="95" y="51"/>
                </a:cubicBezTo>
                <a:cubicBezTo>
                  <a:pt x="95" y="51"/>
                  <a:pt x="95" y="51"/>
                  <a:pt x="95" y="51"/>
                </a:cubicBezTo>
                <a:cubicBezTo>
                  <a:pt x="102" y="51"/>
                  <a:pt x="102" y="51"/>
                  <a:pt x="102" y="51"/>
                </a:cubicBezTo>
                <a:cubicBezTo>
                  <a:pt x="102" y="44"/>
                  <a:pt x="102" y="44"/>
                  <a:pt x="102" y="44"/>
                </a:cubicBezTo>
                <a:cubicBezTo>
                  <a:pt x="94" y="44"/>
                  <a:pt x="94" y="44"/>
                  <a:pt x="94" y="44"/>
                </a:cubicBezTo>
                <a:cubicBezTo>
                  <a:pt x="94" y="43"/>
                  <a:pt x="94" y="43"/>
                  <a:pt x="94" y="43"/>
                </a:cubicBezTo>
                <a:cubicBezTo>
                  <a:pt x="94" y="43"/>
                  <a:pt x="93" y="42"/>
                  <a:pt x="93" y="42"/>
                </a:cubicBezTo>
                <a:cubicBezTo>
                  <a:pt x="93" y="42"/>
                  <a:pt x="93" y="41"/>
                  <a:pt x="93" y="41"/>
                </a:cubicBezTo>
                <a:cubicBezTo>
                  <a:pt x="93" y="42"/>
                  <a:pt x="92" y="42"/>
                  <a:pt x="92" y="42"/>
                </a:cubicBezTo>
                <a:cubicBezTo>
                  <a:pt x="92" y="43"/>
                  <a:pt x="92" y="43"/>
                  <a:pt x="92" y="43"/>
                </a:cubicBezTo>
                <a:cubicBezTo>
                  <a:pt x="92" y="43"/>
                  <a:pt x="92" y="43"/>
                  <a:pt x="91" y="42"/>
                </a:cubicBezTo>
                <a:cubicBezTo>
                  <a:pt x="91" y="42"/>
                  <a:pt x="93" y="42"/>
                  <a:pt x="91" y="42"/>
                </a:cubicBezTo>
                <a:cubicBezTo>
                  <a:pt x="89" y="42"/>
                  <a:pt x="89" y="42"/>
                  <a:pt x="89" y="42"/>
                </a:cubicBezTo>
                <a:cubicBezTo>
                  <a:pt x="89" y="42"/>
                  <a:pt x="89" y="43"/>
                  <a:pt x="89" y="43"/>
                </a:cubicBezTo>
                <a:cubicBezTo>
                  <a:pt x="89" y="43"/>
                  <a:pt x="87" y="43"/>
                  <a:pt x="87" y="43"/>
                </a:cubicBezTo>
                <a:cubicBezTo>
                  <a:pt x="86" y="44"/>
                  <a:pt x="86" y="44"/>
                  <a:pt x="86" y="44"/>
                </a:cubicBezTo>
                <a:cubicBezTo>
                  <a:pt x="81" y="44"/>
                  <a:pt x="81" y="44"/>
                  <a:pt x="81" y="44"/>
                </a:cubicBezTo>
                <a:close/>
                <a:moveTo>
                  <a:pt x="63" y="44"/>
                </a:moveTo>
                <a:cubicBezTo>
                  <a:pt x="64" y="43"/>
                  <a:pt x="64" y="43"/>
                  <a:pt x="64" y="43"/>
                </a:cubicBezTo>
                <a:cubicBezTo>
                  <a:pt x="64" y="43"/>
                  <a:pt x="64" y="43"/>
                  <a:pt x="64" y="42"/>
                </a:cubicBezTo>
                <a:cubicBezTo>
                  <a:pt x="64" y="41"/>
                  <a:pt x="64" y="40"/>
                  <a:pt x="64" y="40"/>
                </a:cubicBezTo>
                <a:cubicBezTo>
                  <a:pt x="64" y="39"/>
                  <a:pt x="63" y="38"/>
                  <a:pt x="64" y="38"/>
                </a:cubicBezTo>
                <a:cubicBezTo>
                  <a:pt x="64" y="37"/>
                  <a:pt x="64" y="37"/>
                  <a:pt x="65" y="36"/>
                </a:cubicBezTo>
                <a:cubicBezTo>
                  <a:pt x="65" y="35"/>
                  <a:pt x="66" y="34"/>
                  <a:pt x="66" y="34"/>
                </a:cubicBezTo>
                <a:cubicBezTo>
                  <a:pt x="66" y="34"/>
                  <a:pt x="67" y="33"/>
                  <a:pt x="67" y="33"/>
                </a:cubicBezTo>
                <a:cubicBezTo>
                  <a:pt x="65" y="33"/>
                  <a:pt x="65" y="33"/>
                  <a:pt x="65" y="33"/>
                </a:cubicBezTo>
                <a:cubicBezTo>
                  <a:pt x="65" y="33"/>
                  <a:pt x="65" y="33"/>
                  <a:pt x="65" y="33"/>
                </a:cubicBezTo>
                <a:cubicBezTo>
                  <a:pt x="64" y="32"/>
                  <a:pt x="64" y="32"/>
                  <a:pt x="64" y="31"/>
                </a:cubicBezTo>
                <a:cubicBezTo>
                  <a:pt x="64" y="31"/>
                  <a:pt x="63" y="30"/>
                  <a:pt x="63" y="30"/>
                </a:cubicBezTo>
                <a:cubicBezTo>
                  <a:pt x="63" y="29"/>
                  <a:pt x="63" y="29"/>
                  <a:pt x="63" y="28"/>
                </a:cubicBezTo>
                <a:cubicBezTo>
                  <a:pt x="62" y="28"/>
                  <a:pt x="62" y="28"/>
                  <a:pt x="62" y="27"/>
                </a:cubicBezTo>
                <a:cubicBezTo>
                  <a:pt x="62" y="27"/>
                  <a:pt x="62" y="27"/>
                  <a:pt x="62" y="26"/>
                </a:cubicBezTo>
                <a:cubicBezTo>
                  <a:pt x="63" y="27"/>
                  <a:pt x="63" y="27"/>
                  <a:pt x="63" y="27"/>
                </a:cubicBezTo>
                <a:cubicBezTo>
                  <a:pt x="65" y="31"/>
                  <a:pt x="65" y="31"/>
                  <a:pt x="65" y="31"/>
                </a:cubicBezTo>
                <a:cubicBezTo>
                  <a:pt x="65" y="32"/>
                  <a:pt x="65" y="32"/>
                  <a:pt x="65" y="32"/>
                </a:cubicBezTo>
                <a:cubicBezTo>
                  <a:pt x="66" y="32"/>
                  <a:pt x="66" y="32"/>
                  <a:pt x="66" y="32"/>
                </a:cubicBezTo>
                <a:cubicBezTo>
                  <a:pt x="68" y="31"/>
                  <a:pt x="68" y="31"/>
                  <a:pt x="68" y="31"/>
                </a:cubicBezTo>
                <a:cubicBezTo>
                  <a:pt x="69" y="29"/>
                  <a:pt x="69" y="29"/>
                  <a:pt x="69" y="29"/>
                </a:cubicBezTo>
                <a:cubicBezTo>
                  <a:pt x="69" y="28"/>
                  <a:pt x="69" y="28"/>
                  <a:pt x="69" y="28"/>
                </a:cubicBezTo>
                <a:cubicBezTo>
                  <a:pt x="67" y="28"/>
                  <a:pt x="67" y="28"/>
                  <a:pt x="67" y="28"/>
                </a:cubicBezTo>
                <a:cubicBezTo>
                  <a:pt x="67" y="26"/>
                  <a:pt x="67" y="26"/>
                  <a:pt x="67" y="26"/>
                </a:cubicBezTo>
                <a:cubicBezTo>
                  <a:pt x="67" y="26"/>
                  <a:pt x="67" y="26"/>
                  <a:pt x="67" y="27"/>
                </a:cubicBezTo>
                <a:cubicBezTo>
                  <a:pt x="68" y="27"/>
                  <a:pt x="69" y="27"/>
                  <a:pt x="69" y="28"/>
                </a:cubicBezTo>
                <a:cubicBezTo>
                  <a:pt x="70" y="28"/>
                  <a:pt x="70" y="28"/>
                  <a:pt x="70" y="28"/>
                </a:cubicBezTo>
                <a:cubicBezTo>
                  <a:pt x="71" y="28"/>
                  <a:pt x="72" y="28"/>
                  <a:pt x="72" y="28"/>
                </a:cubicBezTo>
                <a:cubicBezTo>
                  <a:pt x="72" y="28"/>
                  <a:pt x="72" y="29"/>
                  <a:pt x="72" y="29"/>
                </a:cubicBezTo>
                <a:cubicBezTo>
                  <a:pt x="72" y="29"/>
                  <a:pt x="74" y="32"/>
                  <a:pt x="74" y="32"/>
                </a:cubicBezTo>
                <a:cubicBezTo>
                  <a:pt x="74" y="33"/>
                  <a:pt x="74" y="33"/>
                  <a:pt x="74" y="33"/>
                </a:cubicBezTo>
                <a:cubicBezTo>
                  <a:pt x="75" y="34"/>
                  <a:pt x="75" y="34"/>
                  <a:pt x="75" y="34"/>
                </a:cubicBezTo>
                <a:cubicBezTo>
                  <a:pt x="75" y="31"/>
                  <a:pt x="75" y="31"/>
                  <a:pt x="75" y="31"/>
                </a:cubicBezTo>
                <a:cubicBezTo>
                  <a:pt x="75" y="31"/>
                  <a:pt x="76" y="31"/>
                  <a:pt x="76" y="31"/>
                </a:cubicBezTo>
                <a:cubicBezTo>
                  <a:pt x="76" y="30"/>
                  <a:pt x="77" y="29"/>
                  <a:pt x="77" y="29"/>
                </a:cubicBezTo>
                <a:cubicBezTo>
                  <a:pt x="77" y="29"/>
                  <a:pt x="77" y="29"/>
                  <a:pt x="78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80" y="30"/>
                  <a:pt x="80" y="30"/>
                  <a:pt x="80" y="30"/>
                </a:cubicBezTo>
                <a:cubicBezTo>
                  <a:pt x="80" y="30"/>
                  <a:pt x="79" y="31"/>
                  <a:pt x="80" y="31"/>
                </a:cubicBezTo>
                <a:cubicBezTo>
                  <a:pt x="80" y="31"/>
                  <a:pt x="81" y="31"/>
                  <a:pt x="82" y="31"/>
                </a:cubicBezTo>
                <a:cubicBezTo>
                  <a:pt x="82" y="32"/>
                  <a:pt x="82" y="32"/>
                  <a:pt x="82" y="32"/>
                </a:cubicBezTo>
                <a:cubicBezTo>
                  <a:pt x="82" y="32"/>
                  <a:pt x="82" y="33"/>
                  <a:pt x="83" y="32"/>
                </a:cubicBezTo>
                <a:cubicBezTo>
                  <a:pt x="83" y="32"/>
                  <a:pt x="83" y="32"/>
                  <a:pt x="83" y="32"/>
                </a:cubicBezTo>
                <a:cubicBezTo>
                  <a:pt x="83" y="32"/>
                  <a:pt x="83" y="30"/>
                  <a:pt x="83" y="30"/>
                </a:cubicBezTo>
                <a:cubicBezTo>
                  <a:pt x="83" y="29"/>
                  <a:pt x="83" y="29"/>
                  <a:pt x="83" y="29"/>
                </a:cubicBezTo>
                <a:cubicBezTo>
                  <a:pt x="84" y="29"/>
                  <a:pt x="84" y="29"/>
                  <a:pt x="84" y="29"/>
                </a:cubicBezTo>
                <a:cubicBezTo>
                  <a:pt x="85" y="29"/>
                  <a:pt x="85" y="29"/>
                  <a:pt x="86" y="28"/>
                </a:cubicBezTo>
                <a:cubicBezTo>
                  <a:pt x="86" y="28"/>
                  <a:pt x="86" y="28"/>
                  <a:pt x="86" y="28"/>
                </a:cubicBezTo>
                <a:cubicBezTo>
                  <a:pt x="86" y="27"/>
                  <a:pt x="87" y="26"/>
                  <a:pt x="87" y="26"/>
                </a:cubicBezTo>
                <a:cubicBezTo>
                  <a:pt x="87" y="25"/>
                  <a:pt x="87" y="26"/>
                  <a:pt x="87" y="25"/>
                </a:cubicBezTo>
                <a:cubicBezTo>
                  <a:pt x="87" y="24"/>
                  <a:pt x="86" y="25"/>
                  <a:pt x="87" y="24"/>
                </a:cubicBezTo>
                <a:cubicBezTo>
                  <a:pt x="87" y="23"/>
                  <a:pt x="87" y="23"/>
                  <a:pt x="87" y="23"/>
                </a:cubicBezTo>
                <a:cubicBezTo>
                  <a:pt x="87" y="22"/>
                  <a:pt x="87" y="22"/>
                  <a:pt x="87" y="22"/>
                </a:cubicBezTo>
                <a:cubicBezTo>
                  <a:pt x="88" y="22"/>
                  <a:pt x="88" y="23"/>
                  <a:pt x="88" y="23"/>
                </a:cubicBezTo>
                <a:cubicBezTo>
                  <a:pt x="88" y="23"/>
                  <a:pt x="88" y="24"/>
                  <a:pt x="88" y="23"/>
                </a:cubicBezTo>
                <a:cubicBezTo>
                  <a:pt x="89" y="23"/>
                  <a:pt x="89" y="23"/>
                  <a:pt x="89" y="23"/>
                </a:cubicBezTo>
                <a:cubicBezTo>
                  <a:pt x="89" y="22"/>
                  <a:pt x="89" y="22"/>
                  <a:pt x="90" y="22"/>
                </a:cubicBezTo>
                <a:cubicBezTo>
                  <a:pt x="90" y="21"/>
                  <a:pt x="90" y="21"/>
                  <a:pt x="90" y="21"/>
                </a:cubicBezTo>
                <a:cubicBezTo>
                  <a:pt x="91" y="21"/>
                  <a:pt x="90" y="21"/>
                  <a:pt x="91" y="21"/>
                </a:cubicBezTo>
                <a:cubicBezTo>
                  <a:pt x="91" y="21"/>
                  <a:pt x="91" y="20"/>
                  <a:pt x="91" y="20"/>
                </a:cubicBezTo>
                <a:cubicBezTo>
                  <a:pt x="92" y="19"/>
                  <a:pt x="92" y="19"/>
                  <a:pt x="92" y="19"/>
                </a:cubicBezTo>
                <a:cubicBezTo>
                  <a:pt x="93" y="17"/>
                  <a:pt x="93" y="17"/>
                  <a:pt x="93" y="17"/>
                </a:cubicBezTo>
                <a:cubicBezTo>
                  <a:pt x="92" y="17"/>
                  <a:pt x="92" y="17"/>
                  <a:pt x="92" y="17"/>
                </a:cubicBezTo>
                <a:cubicBezTo>
                  <a:pt x="92" y="16"/>
                  <a:pt x="92" y="16"/>
                  <a:pt x="92" y="16"/>
                </a:cubicBezTo>
                <a:cubicBezTo>
                  <a:pt x="92" y="16"/>
                  <a:pt x="93" y="15"/>
                  <a:pt x="94" y="15"/>
                </a:cubicBezTo>
                <a:cubicBezTo>
                  <a:pt x="94" y="15"/>
                  <a:pt x="94" y="15"/>
                  <a:pt x="95" y="15"/>
                </a:cubicBezTo>
                <a:cubicBezTo>
                  <a:pt x="95" y="15"/>
                  <a:pt x="96" y="15"/>
                  <a:pt x="96" y="15"/>
                </a:cubicBezTo>
                <a:cubicBezTo>
                  <a:pt x="96" y="15"/>
                  <a:pt x="97" y="14"/>
                  <a:pt x="98" y="14"/>
                </a:cubicBezTo>
                <a:cubicBezTo>
                  <a:pt x="98" y="14"/>
                  <a:pt x="98" y="15"/>
                  <a:pt x="98" y="15"/>
                </a:cubicBezTo>
                <a:cubicBezTo>
                  <a:pt x="98" y="16"/>
                  <a:pt x="97" y="16"/>
                  <a:pt x="97" y="16"/>
                </a:cubicBezTo>
                <a:cubicBezTo>
                  <a:pt x="97" y="17"/>
                  <a:pt x="98" y="18"/>
                  <a:pt x="98" y="18"/>
                </a:cubicBezTo>
                <a:cubicBezTo>
                  <a:pt x="98" y="18"/>
                  <a:pt x="99" y="18"/>
                  <a:pt x="99" y="17"/>
                </a:cubicBezTo>
                <a:cubicBezTo>
                  <a:pt x="100" y="16"/>
                  <a:pt x="100" y="15"/>
                  <a:pt x="100" y="15"/>
                </a:cubicBezTo>
                <a:cubicBezTo>
                  <a:pt x="100" y="15"/>
                  <a:pt x="100" y="15"/>
                  <a:pt x="101" y="14"/>
                </a:cubicBezTo>
                <a:cubicBezTo>
                  <a:pt x="101" y="14"/>
                  <a:pt x="102" y="13"/>
                  <a:pt x="102" y="13"/>
                </a:cubicBezTo>
                <a:cubicBezTo>
                  <a:pt x="102" y="13"/>
                  <a:pt x="102" y="12"/>
                  <a:pt x="102" y="12"/>
                </a:cubicBezTo>
                <a:cubicBezTo>
                  <a:pt x="101" y="11"/>
                  <a:pt x="101" y="11"/>
                  <a:pt x="101" y="11"/>
                </a:cubicBezTo>
                <a:cubicBezTo>
                  <a:pt x="99" y="11"/>
                  <a:pt x="99" y="11"/>
                  <a:pt x="99" y="11"/>
                </a:cubicBezTo>
                <a:cubicBezTo>
                  <a:pt x="99" y="11"/>
                  <a:pt x="97" y="11"/>
                  <a:pt x="97" y="11"/>
                </a:cubicBezTo>
                <a:cubicBezTo>
                  <a:pt x="96" y="11"/>
                  <a:pt x="96" y="11"/>
                  <a:pt x="96" y="10"/>
                </a:cubicBezTo>
                <a:cubicBezTo>
                  <a:pt x="95" y="10"/>
                  <a:pt x="96" y="10"/>
                  <a:pt x="94" y="10"/>
                </a:cubicBezTo>
                <a:cubicBezTo>
                  <a:pt x="93" y="10"/>
                  <a:pt x="93" y="10"/>
                  <a:pt x="93" y="10"/>
                </a:cubicBezTo>
                <a:cubicBezTo>
                  <a:pt x="92" y="10"/>
                  <a:pt x="92" y="10"/>
                  <a:pt x="92" y="10"/>
                </a:cubicBezTo>
                <a:cubicBezTo>
                  <a:pt x="91" y="10"/>
                  <a:pt x="91" y="11"/>
                  <a:pt x="91" y="10"/>
                </a:cubicBezTo>
                <a:cubicBezTo>
                  <a:pt x="90" y="10"/>
                  <a:pt x="90" y="10"/>
                  <a:pt x="89" y="10"/>
                </a:cubicBezTo>
                <a:cubicBezTo>
                  <a:pt x="89" y="10"/>
                  <a:pt x="89" y="10"/>
                  <a:pt x="88" y="10"/>
                </a:cubicBezTo>
                <a:cubicBezTo>
                  <a:pt x="87" y="10"/>
                  <a:pt x="87" y="10"/>
                  <a:pt x="86" y="10"/>
                </a:cubicBezTo>
                <a:cubicBezTo>
                  <a:pt x="85" y="10"/>
                  <a:pt x="85" y="10"/>
                  <a:pt x="85" y="10"/>
                </a:cubicBezTo>
                <a:cubicBezTo>
                  <a:pt x="85" y="10"/>
                  <a:pt x="85" y="10"/>
                  <a:pt x="84" y="9"/>
                </a:cubicBezTo>
                <a:cubicBezTo>
                  <a:pt x="83" y="9"/>
                  <a:pt x="84" y="9"/>
                  <a:pt x="82" y="9"/>
                </a:cubicBezTo>
                <a:cubicBezTo>
                  <a:pt x="81" y="9"/>
                  <a:pt x="81" y="9"/>
                  <a:pt x="80" y="9"/>
                </a:cubicBezTo>
                <a:cubicBezTo>
                  <a:pt x="79" y="9"/>
                  <a:pt x="78" y="9"/>
                  <a:pt x="77" y="9"/>
                </a:cubicBezTo>
                <a:cubicBezTo>
                  <a:pt x="76" y="9"/>
                  <a:pt x="75" y="9"/>
                  <a:pt x="75" y="9"/>
                </a:cubicBezTo>
                <a:cubicBezTo>
                  <a:pt x="75" y="10"/>
                  <a:pt x="76" y="10"/>
                  <a:pt x="76" y="11"/>
                </a:cubicBezTo>
                <a:cubicBezTo>
                  <a:pt x="75" y="11"/>
                  <a:pt x="76" y="10"/>
                  <a:pt x="74" y="11"/>
                </a:cubicBezTo>
                <a:cubicBezTo>
                  <a:pt x="73" y="11"/>
                  <a:pt x="73" y="11"/>
                  <a:pt x="73" y="11"/>
                </a:cubicBezTo>
                <a:cubicBezTo>
                  <a:pt x="73" y="12"/>
                  <a:pt x="73" y="12"/>
                  <a:pt x="73" y="12"/>
                </a:cubicBezTo>
                <a:cubicBezTo>
                  <a:pt x="73" y="12"/>
                  <a:pt x="73" y="12"/>
                  <a:pt x="72" y="11"/>
                </a:cubicBezTo>
                <a:cubicBezTo>
                  <a:pt x="71" y="11"/>
                  <a:pt x="71" y="11"/>
                  <a:pt x="71" y="11"/>
                </a:cubicBezTo>
                <a:cubicBezTo>
                  <a:pt x="71" y="11"/>
                  <a:pt x="70" y="12"/>
                  <a:pt x="70" y="12"/>
                </a:cubicBezTo>
                <a:cubicBezTo>
                  <a:pt x="70" y="11"/>
                  <a:pt x="69" y="11"/>
                  <a:pt x="69" y="11"/>
                </a:cubicBezTo>
                <a:cubicBezTo>
                  <a:pt x="68" y="11"/>
                  <a:pt x="67" y="11"/>
                  <a:pt x="67" y="11"/>
                </a:cubicBezTo>
                <a:cubicBezTo>
                  <a:pt x="66" y="12"/>
                  <a:pt x="65" y="12"/>
                  <a:pt x="65" y="12"/>
                </a:cubicBezTo>
                <a:cubicBezTo>
                  <a:pt x="64" y="13"/>
                  <a:pt x="64" y="13"/>
                  <a:pt x="64" y="13"/>
                </a:cubicBezTo>
                <a:cubicBezTo>
                  <a:pt x="63" y="13"/>
                  <a:pt x="63" y="13"/>
                  <a:pt x="63" y="13"/>
                </a:cubicBezTo>
                <a:cubicBezTo>
                  <a:pt x="62" y="12"/>
                  <a:pt x="62" y="12"/>
                  <a:pt x="62" y="12"/>
                </a:cubicBezTo>
                <a:cubicBezTo>
                  <a:pt x="64" y="12"/>
                  <a:pt x="64" y="12"/>
                  <a:pt x="64" y="12"/>
                </a:cubicBezTo>
                <a:cubicBezTo>
                  <a:pt x="64" y="12"/>
                  <a:pt x="64" y="12"/>
                  <a:pt x="64" y="12"/>
                </a:cubicBezTo>
                <a:cubicBezTo>
                  <a:pt x="64" y="12"/>
                  <a:pt x="61" y="11"/>
                  <a:pt x="61" y="11"/>
                </a:cubicBezTo>
                <a:cubicBezTo>
                  <a:pt x="60" y="11"/>
                  <a:pt x="59" y="11"/>
                  <a:pt x="59" y="11"/>
                </a:cubicBezTo>
                <a:cubicBezTo>
                  <a:pt x="58" y="12"/>
                  <a:pt x="58" y="12"/>
                  <a:pt x="58" y="12"/>
                </a:cubicBezTo>
                <a:cubicBezTo>
                  <a:pt x="58" y="12"/>
                  <a:pt x="57" y="13"/>
                  <a:pt x="57" y="13"/>
                </a:cubicBezTo>
                <a:cubicBezTo>
                  <a:pt x="56" y="13"/>
                  <a:pt x="56" y="13"/>
                  <a:pt x="56" y="13"/>
                </a:cubicBezTo>
                <a:cubicBezTo>
                  <a:pt x="55" y="14"/>
                  <a:pt x="55" y="14"/>
                  <a:pt x="55" y="14"/>
                </a:cubicBezTo>
                <a:cubicBezTo>
                  <a:pt x="54" y="14"/>
                  <a:pt x="54" y="14"/>
                  <a:pt x="54" y="14"/>
                </a:cubicBezTo>
                <a:cubicBezTo>
                  <a:pt x="56" y="15"/>
                  <a:pt x="56" y="15"/>
                  <a:pt x="56" y="15"/>
                </a:cubicBezTo>
                <a:cubicBezTo>
                  <a:pt x="56" y="15"/>
                  <a:pt x="56" y="16"/>
                  <a:pt x="56" y="16"/>
                </a:cubicBezTo>
                <a:cubicBezTo>
                  <a:pt x="56" y="16"/>
                  <a:pt x="57" y="16"/>
                  <a:pt x="57" y="16"/>
                </a:cubicBezTo>
                <a:cubicBezTo>
                  <a:pt x="57" y="15"/>
                  <a:pt x="57" y="15"/>
                  <a:pt x="57" y="15"/>
                </a:cubicBezTo>
                <a:cubicBezTo>
                  <a:pt x="59" y="14"/>
                  <a:pt x="59" y="14"/>
                  <a:pt x="59" y="14"/>
                </a:cubicBezTo>
                <a:cubicBezTo>
                  <a:pt x="59" y="13"/>
                  <a:pt x="59" y="13"/>
                  <a:pt x="59" y="13"/>
                </a:cubicBezTo>
                <a:cubicBezTo>
                  <a:pt x="60" y="14"/>
                  <a:pt x="60" y="14"/>
                  <a:pt x="60" y="14"/>
                </a:cubicBezTo>
                <a:cubicBezTo>
                  <a:pt x="60" y="15"/>
                  <a:pt x="60" y="15"/>
                  <a:pt x="60" y="15"/>
                </a:cubicBezTo>
                <a:cubicBezTo>
                  <a:pt x="58" y="16"/>
                  <a:pt x="58" y="16"/>
                  <a:pt x="58" y="16"/>
                </a:cubicBezTo>
                <a:cubicBezTo>
                  <a:pt x="58" y="16"/>
                  <a:pt x="58" y="16"/>
                  <a:pt x="58" y="16"/>
                </a:cubicBezTo>
                <a:cubicBezTo>
                  <a:pt x="57" y="17"/>
                  <a:pt x="57" y="17"/>
                  <a:pt x="57" y="17"/>
                </a:cubicBezTo>
                <a:cubicBezTo>
                  <a:pt x="55" y="17"/>
                  <a:pt x="55" y="17"/>
                  <a:pt x="55" y="17"/>
                </a:cubicBezTo>
                <a:cubicBezTo>
                  <a:pt x="54" y="17"/>
                  <a:pt x="54" y="17"/>
                  <a:pt x="54" y="17"/>
                </a:cubicBezTo>
                <a:cubicBezTo>
                  <a:pt x="53" y="18"/>
                  <a:pt x="53" y="18"/>
                  <a:pt x="53" y="18"/>
                </a:cubicBezTo>
                <a:cubicBezTo>
                  <a:pt x="52" y="19"/>
                  <a:pt x="52" y="19"/>
                  <a:pt x="52" y="19"/>
                </a:cubicBezTo>
                <a:cubicBezTo>
                  <a:pt x="52" y="19"/>
                  <a:pt x="52" y="19"/>
                  <a:pt x="52" y="19"/>
                </a:cubicBezTo>
                <a:cubicBezTo>
                  <a:pt x="52" y="20"/>
                  <a:pt x="52" y="20"/>
                  <a:pt x="52" y="20"/>
                </a:cubicBezTo>
                <a:cubicBezTo>
                  <a:pt x="52" y="21"/>
                  <a:pt x="52" y="21"/>
                  <a:pt x="52" y="21"/>
                </a:cubicBezTo>
                <a:cubicBezTo>
                  <a:pt x="50" y="21"/>
                  <a:pt x="50" y="21"/>
                  <a:pt x="50" y="21"/>
                </a:cubicBezTo>
                <a:cubicBezTo>
                  <a:pt x="50" y="23"/>
                  <a:pt x="50" y="23"/>
                  <a:pt x="50" y="23"/>
                </a:cubicBezTo>
                <a:cubicBezTo>
                  <a:pt x="50" y="23"/>
                  <a:pt x="50" y="23"/>
                  <a:pt x="50" y="23"/>
                </a:cubicBezTo>
                <a:cubicBezTo>
                  <a:pt x="51" y="24"/>
                  <a:pt x="51" y="24"/>
                  <a:pt x="51" y="24"/>
                </a:cubicBezTo>
                <a:cubicBezTo>
                  <a:pt x="52" y="23"/>
                  <a:pt x="52" y="23"/>
                  <a:pt x="52" y="23"/>
                </a:cubicBezTo>
                <a:cubicBezTo>
                  <a:pt x="52" y="23"/>
                  <a:pt x="53" y="23"/>
                  <a:pt x="53" y="22"/>
                </a:cubicBezTo>
                <a:cubicBezTo>
                  <a:pt x="53" y="22"/>
                  <a:pt x="54" y="21"/>
                  <a:pt x="54" y="21"/>
                </a:cubicBezTo>
                <a:cubicBezTo>
                  <a:pt x="54" y="21"/>
                  <a:pt x="54" y="21"/>
                  <a:pt x="54" y="21"/>
                </a:cubicBezTo>
                <a:cubicBezTo>
                  <a:pt x="54" y="21"/>
                  <a:pt x="55" y="21"/>
                  <a:pt x="55" y="21"/>
                </a:cubicBezTo>
                <a:cubicBezTo>
                  <a:pt x="55" y="22"/>
                  <a:pt x="56" y="22"/>
                  <a:pt x="56" y="22"/>
                </a:cubicBezTo>
                <a:cubicBezTo>
                  <a:pt x="56" y="22"/>
                  <a:pt x="57" y="22"/>
                  <a:pt x="57" y="22"/>
                </a:cubicBezTo>
                <a:cubicBezTo>
                  <a:pt x="58" y="22"/>
                  <a:pt x="58" y="22"/>
                  <a:pt x="58" y="22"/>
                </a:cubicBezTo>
                <a:cubicBezTo>
                  <a:pt x="58" y="22"/>
                  <a:pt x="58" y="22"/>
                  <a:pt x="59" y="23"/>
                </a:cubicBezTo>
                <a:cubicBezTo>
                  <a:pt x="59" y="23"/>
                  <a:pt x="59" y="24"/>
                  <a:pt x="60" y="24"/>
                </a:cubicBezTo>
                <a:cubicBezTo>
                  <a:pt x="60" y="23"/>
                  <a:pt x="60" y="23"/>
                  <a:pt x="61" y="23"/>
                </a:cubicBezTo>
                <a:cubicBezTo>
                  <a:pt x="61" y="23"/>
                  <a:pt x="61" y="23"/>
                  <a:pt x="62" y="24"/>
                </a:cubicBezTo>
                <a:cubicBezTo>
                  <a:pt x="62" y="24"/>
                  <a:pt x="63" y="24"/>
                  <a:pt x="63" y="24"/>
                </a:cubicBezTo>
                <a:cubicBezTo>
                  <a:pt x="62" y="25"/>
                  <a:pt x="62" y="25"/>
                  <a:pt x="62" y="25"/>
                </a:cubicBezTo>
                <a:cubicBezTo>
                  <a:pt x="62" y="26"/>
                  <a:pt x="62" y="26"/>
                  <a:pt x="62" y="26"/>
                </a:cubicBezTo>
                <a:cubicBezTo>
                  <a:pt x="61" y="26"/>
                  <a:pt x="58" y="25"/>
                  <a:pt x="58" y="25"/>
                </a:cubicBezTo>
                <a:cubicBezTo>
                  <a:pt x="58" y="25"/>
                  <a:pt x="58" y="25"/>
                  <a:pt x="58" y="25"/>
                </a:cubicBezTo>
                <a:cubicBezTo>
                  <a:pt x="58" y="25"/>
                  <a:pt x="58" y="26"/>
                  <a:pt x="57" y="26"/>
                </a:cubicBezTo>
                <a:cubicBezTo>
                  <a:pt x="57" y="25"/>
                  <a:pt x="56" y="25"/>
                  <a:pt x="56" y="25"/>
                </a:cubicBezTo>
                <a:cubicBezTo>
                  <a:pt x="55" y="25"/>
                  <a:pt x="57" y="24"/>
                  <a:pt x="55" y="24"/>
                </a:cubicBezTo>
                <a:cubicBezTo>
                  <a:pt x="53" y="24"/>
                  <a:pt x="52" y="24"/>
                  <a:pt x="52" y="24"/>
                </a:cubicBezTo>
                <a:cubicBezTo>
                  <a:pt x="52" y="24"/>
                  <a:pt x="52" y="24"/>
                  <a:pt x="52" y="24"/>
                </a:cubicBezTo>
                <a:cubicBezTo>
                  <a:pt x="51" y="25"/>
                  <a:pt x="51" y="25"/>
                  <a:pt x="51" y="25"/>
                </a:cubicBezTo>
                <a:cubicBezTo>
                  <a:pt x="50" y="26"/>
                  <a:pt x="50" y="26"/>
                  <a:pt x="50" y="26"/>
                </a:cubicBezTo>
                <a:cubicBezTo>
                  <a:pt x="49" y="26"/>
                  <a:pt x="48" y="27"/>
                  <a:pt x="48" y="27"/>
                </a:cubicBezTo>
                <a:cubicBezTo>
                  <a:pt x="48" y="27"/>
                  <a:pt x="48" y="29"/>
                  <a:pt x="48" y="29"/>
                </a:cubicBezTo>
                <a:cubicBezTo>
                  <a:pt x="48" y="29"/>
                  <a:pt x="48" y="30"/>
                  <a:pt x="48" y="31"/>
                </a:cubicBezTo>
                <a:cubicBezTo>
                  <a:pt x="48" y="31"/>
                  <a:pt x="48" y="33"/>
                  <a:pt x="48" y="33"/>
                </a:cubicBezTo>
                <a:cubicBezTo>
                  <a:pt x="48" y="34"/>
                  <a:pt x="48" y="34"/>
                  <a:pt x="48" y="34"/>
                </a:cubicBezTo>
                <a:cubicBezTo>
                  <a:pt x="49" y="35"/>
                  <a:pt x="49" y="35"/>
                  <a:pt x="49" y="35"/>
                </a:cubicBezTo>
                <a:cubicBezTo>
                  <a:pt x="51" y="35"/>
                  <a:pt x="51" y="35"/>
                  <a:pt x="51" y="35"/>
                </a:cubicBezTo>
                <a:cubicBezTo>
                  <a:pt x="51" y="35"/>
                  <a:pt x="52" y="36"/>
                  <a:pt x="52" y="36"/>
                </a:cubicBezTo>
                <a:cubicBezTo>
                  <a:pt x="53" y="36"/>
                  <a:pt x="53" y="36"/>
                  <a:pt x="53" y="36"/>
                </a:cubicBezTo>
                <a:cubicBezTo>
                  <a:pt x="53" y="35"/>
                  <a:pt x="54" y="35"/>
                  <a:pt x="55" y="35"/>
                </a:cubicBezTo>
                <a:cubicBezTo>
                  <a:pt x="55" y="36"/>
                  <a:pt x="55" y="35"/>
                  <a:pt x="55" y="36"/>
                </a:cubicBezTo>
                <a:cubicBezTo>
                  <a:pt x="55" y="36"/>
                  <a:pt x="56" y="37"/>
                  <a:pt x="56" y="37"/>
                </a:cubicBezTo>
                <a:cubicBezTo>
                  <a:pt x="55" y="37"/>
                  <a:pt x="55" y="37"/>
                  <a:pt x="55" y="38"/>
                </a:cubicBezTo>
                <a:cubicBezTo>
                  <a:pt x="55" y="38"/>
                  <a:pt x="56" y="38"/>
                  <a:pt x="56" y="39"/>
                </a:cubicBezTo>
                <a:cubicBezTo>
                  <a:pt x="56" y="40"/>
                  <a:pt x="56" y="39"/>
                  <a:pt x="56" y="40"/>
                </a:cubicBezTo>
                <a:cubicBezTo>
                  <a:pt x="56" y="41"/>
                  <a:pt x="56" y="44"/>
                  <a:pt x="56" y="44"/>
                </a:cubicBezTo>
                <a:cubicBezTo>
                  <a:pt x="56" y="45"/>
                  <a:pt x="56" y="45"/>
                  <a:pt x="56" y="45"/>
                </a:cubicBezTo>
                <a:cubicBezTo>
                  <a:pt x="56" y="51"/>
                  <a:pt x="56" y="51"/>
                  <a:pt x="56" y="51"/>
                </a:cubicBezTo>
                <a:cubicBezTo>
                  <a:pt x="77" y="51"/>
                  <a:pt x="77" y="51"/>
                  <a:pt x="77" y="51"/>
                </a:cubicBezTo>
                <a:cubicBezTo>
                  <a:pt x="77" y="44"/>
                  <a:pt x="77" y="44"/>
                  <a:pt x="77" y="44"/>
                </a:cubicBezTo>
                <a:cubicBezTo>
                  <a:pt x="67" y="44"/>
                  <a:pt x="67" y="44"/>
                  <a:pt x="67" y="44"/>
                </a:cubicBezTo>
                <a:cubicBezTo>
                  <a:pt x="67" y="42"/>
                  <a:pt x="67" y="42"/>
                  <a:pt x="67" y="42"/>
                </a:cubicBezTo>
                <a:cubicBezTo>
                  <a:pt x="66" y="42"/>
                  <a:pt x="66" y="42"/>
                  <a:pt x="66" y="42"/>
                </a:cubicBezTo>
                <a:cubicBezTo>
                  <a:pt x="66" y="43"/>
                  <a:pt x="66" y="43"/>
                  <a:pt x="66" y="43"/>
                </a:cubicBezTo>
                <a:cubicBezTo>
                  <a:pt x="65" y="44"/>
                  <a:pt x="65" y="44"/>
                  <a:pt x="65" y="44"/>
                </a:cubicBezTo>
                <a:cubicBezTo>
                  <a:pt x="63" y="44"/>
                  <a:pt x="63" y="44"/>
                  <a:pt x="63" y="44"/>
                </a:cubicBezTo>
                <a:close/>
                <a:moveTo>
                  <a:pt x="31" y="44"/>
                </a:moveTo>
                <a:cubicBezTo>
                  <a:pt x="31" y="51"/>
                  <a:pt x="31" y="51"/>
                  <a:pt x="31" y="51"/>
                </a:cubicBezTo>
                <a:cubicBezTo>
                  <a:pt x="31" y="51"/>
                  <a:pt x="31" y="51"/>
                  <a:pt x="31" y="51"/>
                </a:cubicBezTo>
                <a:cubicBezTo>
                  <a:pt x="31" y="51"/>
                  <a:pt x="31" y="51"/>
                  <a:pt x="31" y="51"/>
                </a:cubicBezTo>
                <a:cubicBezTo>
                  <a:pt x="31" y="52"/>
                  <a:pt x="31" y="52"/>
                  <a:pt x="31" y="52"/>
                </a:cubicBezTo>
                <a:cubicBezTo>
                  <a:pt x="32" y="53"/>
                  <a:pt x="32" y="54"/>
                  <a:pt x="32" y="54"/>
                </a:cubicBezTo>
                <a:cubicBezTo>
                  <a:pt x="32" y="54"/>
                  <a:pt x="32" y="55"/>
                  <a:pt x="32" y="55"/>
                </a:cubicBezTo>
                <a:cubicBezTo>
                  <a:pt x="32" y="55"/>
                  <a:pt x="32" y="57"/>
                  <a:pt x="32" y="57"/>
                </a:cubicBezTo>
                <a:cubicBezTo>
                  <a:pt x="32" y="58"/>
                  <a:pt x="33" y="58"/>
                  <a:pt x="33" y="58"/>
                </a:cubicBezTo>
                <a:cubicBezTo>
                  <a:pt x="34" y="58"/>
                  <a:pt x="34" y="58"/>
                  <a:pt x="34" y="58"/>
                </a:cubicBezTo>
                <a:cubicBezTo>
                  <a:pt x="34" y="58"/>
                  <a:pt x="33" y="56"/>
                  <a:pt x="33" y="56"/>
                </a:cubicBezTo>
                <a:cubicBezTo>
                  <a:pt x="33" y="56"/>
                  <a:pt x="33" y="55"/>
                  <a:pt x="33" y="55"/>
                </a:cubicBezTo>
                <a:cubicBezTo>
                  <a:pt x="33" y="55"/>
                  <a:pt x="34" y="54"/>
                  <a:pt x="35" y="54"/>
                </a:cubicBezTo>
                <a:cubicBezTo>
                  <a:pt x="35" y="54"/>
                  <a:pt x="35" y="54"/>
                  <a:pt x="35" y="53"/>
                </a:cubicBezTo>
                <a:cubicBezTo>
                  <a:pt x="35" y="53"/>
                  <a:pt x="35" y="53"/>
                  <a:pt x="35" y="53"/>
                </a:cubicBezTo>
                <a:cubicBezTo>
                  <a:pt x="35" y="52"/>
                  <a:pt x="35" y="52"/>
                  <a:pt x="35" y="52"/>
                </a:cubicBezTo>
                <a:cubicBezTo>
                  <a:pt x="36" y="52"/>
                  <a:pt x="36" y="52"/>
                  <a:pt x="36" y="52"/>
                </a:cubicBezTo>
                <a:cubicBezTo>
                  <a:pt x="36" y="52"/>
                  <a:pt x="36" y="51"/>
                  <a:pt x="36" y="51"/>
                </a:cubicBezTo>
                <a:cubicBezTo>
                  <a:pt x="36" y="51"/>
                  <a:pt x="36" y="51"/>
                  <a:pt x="36" y="51"/>
                </a:cubicBezTo>
                <a:cubicBezTo>
                  <a:pt x="52" y="51"/>
                  <a:pt x="52" y="51"/>
                  <a:pt x="52" y="51"/>
                </a:cubicBezTo>
                <a:cubicBezTo>
                  <a:pt x="52" y="44"/>
                  <a:pt x="52" y="44"/>
                  <a:pt x="52" y="44"/>
                </a:cubicBezTo>
                <a:cubicBezTo>
                  <a:pt x="41" y="44"/>
                  <a:pt x="41" y="44"/>
                  <a:pt x="41" y="44"/>
                </a:cubicBezTo>
                <a:cubicBezTo>
                  <a:pt x="41" y="43"/>
                  <a:pt x="41" y="43"/>
                  <a:pt x="41" y="43"/>
                </a:cubicBezTo>
                <a:cubicBezTo>
                  <a:pt x="41" y="43"/>
                  <a:pt x="42" y="43"/>
                  <a:pt x="42" y="42"/>
                </a:cubicBezTo>
                <a:cubicBezTo>
                  <a:pt x="43" y="42"/>
                  <a:pt x="43" y="40"/>
                  <a:pt x="43" y="40"/>
                </a:cubicBezTo>
                <a:cubicBezTo>
                  <a:pt x="43" y="40"/>
                  <a:pt x="43" y="39"/>
                  <a:pt x="43" y="39"/>
                </a:cubicBezTo>
                <a:cubicBezTo>
                  <a:pt x="42" y="39"/>
                  <a:pt x="42" y="39"/>
                  <a:pt x="41" y="39"/>
                </a:cubicBezTo>
                <a:cubicBezTo>
                  <a:pt x="40" y="39"/>
                  <a:pt x="40" y="38"/>
                  <a:pt x="40" y="38"/>
                </a:cubicBezTo>
                <a:cubicBezTo>
                  <a:pt x="40" y="38"/>
                  <a:pt x="39" y="37"/>
                  <a:pt x="39" y="37"/>
                </a:cubicBezTo>
                <a:cubicBezTo>
                  <a:pt x="39" y="37"/>
                  <a:pt x="38" y="37"/>
                  <a:pt x="38" y="37"/>
                </a:cubicBezTo>
                <a:cubicBezTo>
                  <a:pt x="38" y="36"/>
                  <a:pt x="38" y="36"/>
                  <a:pt x="38" y="36"/>
                </a:cubicBezTo>
                <a:cubicBezTo>
                  <a:pt x="37" y="36"/>
                  <a:pt x="37" y="36"/>
                  <a:pt x="37" y="36"/>
                </a:cubicBezTo>
                <a:cubicBezTo>
                  <a:pt x="37" y="36"/>
                  <a:pt x="36" y="35"/>
                  <a:pt x="36" y="35"/>
                </a:cubicBezTo>
                <a:cubicBezTo>
                  <a:pt x="36" y="35"/>
                  <a:pt x="36" y="34"/>
                  <a:pt x="36" y="34"/>
                </a:cubicBezTo>
                <a:cubicBezTo>
                  <a:pt x="36" y="34"/>
                  <a:pt x="33" y="33"/>
                  <a:pt x="33" y="33"/>
                </a:cubicBezTo>
                <a:cubicBezTo>
                  <a:pt x="33" y="33"/>
                  <a:pt x="33" y="33"/>
                  <a:pt x="33" y="33"/>
                </a:cubicBezTo>
                <a:cubicBezTo>
                  <a:pt x="33" y="33"/>
                  <a:pt x="32" y="33"/>
                  <a:pt x="31" y="33"/>
                </a:cubicBezTo>
                <a:cubicBezTo>
                  <a:pt x="31" y="33"/>
                  <a:pt x="31" y="34"/>
                  <a:pt x="31" y="34"/>
                </a:cubicBezTo>
                <a:cubicBezTo>
                  <a:pt x="30" y="34"/>
                  <a:pt x="30" y="34"/>
                  <a:pt x="30" y="34"/>
                </a:cubicBezTo>
                <a:cubicBezTo>
                  <a:pt x="30" y="34"/>
                  <a:pt x="31" y="36"/>
                  <a:pt x="31" y="36"/>
                </a:cubicBezTo>
                <a:cubicBezTo>
                  <a:pt x="31" y="36"/>
                  <a:pt x="30" y="36"/>
                  <a:pt x="29" y="37"/>
                </a:cubicBezTo>
                <a:cubicBezTo>
                  <a:pt x="29" y="37"/>
                  <a:pt x="30" y="38"/>
                  <a:pt x="30" y="38"/>
                </a:cubicBezTo>
                <a:cubicBezTo>
                  <a:pt x="29" y="39"/>
                  <a:pt x="29" y="39"/>
                  <a:pt x="29" y="39"/>
                </a:cubicBezTo>
                <a:cubicBezTo>
                  <a:pt x="29" y="40"/>
                  <a:pt x="29" y="40"/>
                  <a:pt x="29" y="40"/>
                </a:cubicBezTo>
                <a:cubicBezTo>
                  <a:pt x="29" y="40"/>
                  <a:pt x="30" y="41"/>
                  <a:pt x="30" y="41"/>
                </a:cubicBezTo>
                <a:cubicBezTo>
                  <a:pt x="30" y="41"/>
                  <a:pt x="31" y="42"/>
                  <a:pt x="31" y="42"/>
                </a:cubicBezTo>
                <a:cubicBezTo>
                  <a:pt x="31" y="42"/>
                  <a:pt x="32" y="43"/>
                  <a:pt x="32" y="43"/>
                </a:cubicBezTo>
                <a:cubicBezTo>
                  <a:pt x="32" y="43"/>
                  <a:pt x="32" y="43"/>
                  <a:pt x="32" y="44"/>
                </a:cubicBezTo>
                <a:lnTo>
                  <a:pt x="31" y="4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17426" name="文本框 8"/>
          <p:cNvSpPr txBox="1">
            <a:spLocks noChangeArrowheads="1"/>
          </p:cNvSpPr>
          <p:nvPr/>
        </p:nvSpPr>
        <p:spPr bwMode="auto">
          <a:xfrm>
            <a:off x="2405063" y="3536950"/>
            <a:ext cx="13033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这里输入文字</a:t>
            </a:r>
          </a:p>
        </p:txBody>
      </p:sp>
      <p:sp>
        <p:nvSpPr>
          <p:cNvPr id="17427" name="文本框 41"/>
          <p:cNvSpPr txBox="1">
            <a:spLocks noChangeArrowheads="1"/>
          </p:cNvSpPr>
          <p:nvPr/>
        </p:nvSpPr>
        <p:spPr bwMode="auto">
          <a:xfrm>
            <a:off x="4386263" y="3536950"/>
            <a:ext cx="13033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这里输入文字</a:t>
            </a:r>
          </a:p>
        </p:txBody>
      </p:sp>
      <p:sp>
        <p:nvSpPr>
          <p:cNvPr id="17428" name="文本框 42"/>
          <p:cNvSpPr txBox="1">
            <a:spLocks noChangeArrowheads="1"/>
          </p:cNvSpPr>
          <p:nvPr/>
        </p:nvSpPr>
        <p:spPr bwMode="auto">
          <a:xfrm>
            <a:off x="6356350" y="3541713"/>
            <a:ext cx="1301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这里输入文字</a:t>
            </a:r>
          </a:p>
        </p:txBody>
      </p:sp>
      <p:sp>
        <p:nvSpPr>
          <p:cNvPr id="17429" name="文本框 43"/>
          <p:cNvSpPr txBox="1">
            <a:spLocks noChangeArrowheads="1"/>
          </p:cNvSpPr>
          <p:nvPr/>
        </p:nvSpPr>
        <p:spPr bwMode="auto">
          <a:xfrm>
            <a:off x="8310564" y="3536950"/>
            <a:ext cx="1301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这里输入文字</a:t>
            </a:r>
          </a:p>
        </p:txBody>
      </p:sp>
      <p:sp>
        <p:nvSpPr>
          <p:cNvPr id="17430" name="文本框 44"/>
          <p:cNvSpPr txBox="1">
            <a:spLocks noChangeArrowheads="1"/>
          </p:cNvSpPr>
          <p:nvPr/>
        </p:nvSpPr>
        <p:spPr bwMode="auto">
          <a:xfrm>
            <a:off x="2009775" y="1890713"/>
            <a:ext cx="4752975" cy="57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3200">
                <a:latin charset="-122" panose="02010509060101010101" pitchFamily="49" typeface="幼圆"/>
                <a:ea charset="-122" panose="02010509060101010101" pitchFamily="49" typeface="幼圆"/>
              </a:rPr>
              <a:t>这里插入可长可短的标题</a:t>
            </a:r>
          </a:p>
        </p:txBody>
      </p:sp>
      <p:sp>
        <p:nvSpPr>
          <p:cNvPr id="17431" name="矩形 48"/>
          <p:cNvSpPr>
            <a:spLocks noChangeArrowheads="1"/>
          </p:cNvSpPr>
          <p:nvPr/>
        </p:nvSpPr>
        <p:spPr bwMode="auto">
          <a:xfrm>
            <a:off x="2117725" y="4171950"/>
            <a:ext cx="7883525" cy="57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rgbClr val="0D0D0D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这边可以输入对图的相关数据的具体比较结果和分析。【分别点击各个图，图片可编辑，也可换掉颜色,模板末页附有大量的可编辑图片，任君挑选。】</a:t>
            </a:r>
          </a:p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434" name="矩形 4"/>
          <p:cNvSpPr>
            <a:spLocks noChangeArrowheads="1"/>
          </p:cNvSpPr>
          <p:nvPr/>
        </p:nvSpPr>
        <p:spPr bwMode="auto">
          <a:xfrm>
            <a:off x="0" y="0"/>
            <a:ext cx="12192000" cy="301625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8435" name="矩形 5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8436" name="五边形 2"/>
          <p:cNvSpPr/>
          <p:nvPr/>
        </p:nvSpPr>
        <p:spPr bwMode="auto">
          <a:xfrm rot="5400000">
            <a:off x="10406063" y="58737"/>
            <a:ext cx="700088" cy="1185863"/>
          </a:xfrm>
          <a:custGeom>
            <a:gdLst>
              <a:gd fmla="*/ 0 w 700392" name="T0"/>
              <a:gd fmla="*/ 0 h 1186775" name="T1"/>
              <a:gd fmla="*/ 480684 w 700392" name="T2"/>
              <a:gd fmla="*/ 0 h 1186775" name="T3"/>
              <a:gd fmla="*/ 699176 w 700392" name="T4"/>
              <a:gd fmla="*/ 640055 h 1186775" name="T5"/>
              <a:gd fmla="*/ 480684 w 700392" name="T6"/>
              <a:gd fmla="*/ 1183131 h 1186775" name="T7"/>
              <a:gd fmla="*/ 0 w 700392" name="T8"/>
              <a:gd fmla="*/ 1183131 h 1186775" name="T9"/>
              <a:gd fmla="*/ 0 w 700392" name="T10"/>
              <a:gd fmla="*/ 0 h 1186775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700392" name="T18"/>
              <a:gd fmla="*/ 0 h 1186775" name="T19"/>
              <a:gd fmla="*/ 700392 w 700392" name="T20"/>
              <a:gd fmla="*/ 1186775 h 1186775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1186775" w="700392">
                <a:moveTo>
                  <a:pt x="0" y="0"/>
                </a:moveTo>
                <a:lnTo>
                  <a:pt x="481520" y="0"/>
                </a:lnTo>
                <a:lnTo>
                  <a:pt x="700392" y="642026"/>
                </a:lnTo>
                <a:lnTo>
                  <a:pt x="481520" y="1186775"/>
                </a:lnTo>
                <a:lnTo>
                  <a:pt x="0" y="1186775"/>
                </a:lnTo>
                <a:lnTo>
                  <a:pt x="0" y="0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18437" name="文本框 6"/>
          <p:cNvSpPr txBox="1">
            <a:spLocks noChangeArrowheads="1"/>
          </p:cNvSpPr>
          <p:nvPr/>
        </p:nvSpPr>
        <p:spPr bwMode="auto">
          <a:xfrm>
            <a:off x="10182224" y="301625"/>
            <a:ext cx="1254125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lang="en-US">
                <a:solidFill>
                  <a:schemeClr val="bg1"/>
                </a:solidFill>
              </a:rPr>
              <a:t>PART 1</a:t>
            </a:r>
          </a:p>
        </p:txBody>
      </p:sp>
      <p:sp>
        <p:nvSpPr>
          <p:cNvPr id="18438" name="文本框 44"/>
          <p:cNvSpPr txBox="1">
            <a:spLocks noChangeArrowheads="1"/>
          </p:cNvSpPr>
          <p:nvPr/>
        </p:nvSpPr>
        <p:spPr bwMode="auto">
          <a:xfrm>
            <a:off x="4938712" y="1373188"/>
            <a:ext cx="4752975" cy="57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3200">
                <a:latin charset="-122" panose="02010509060101010101" pitchFamily="49" typeface="幼圆"/>
                <a:ea charset="-122" panose="02010509060101010101" pitchFamily="49" typeface="幼圆"/>
              </a:rPr>
              <a:t>这里插入可长可短的标题</a:t>
            </a:r>
          </a:p>
        </p:txBody>
      </p:sp>
      <p:sp>
        <p:nvSpPr>
          <p:cNvPr id="18439" name="矩形 48"/>
          <p:cNvSpPr>
            <a:spLocks noChangeArrowheads="1"/>
          </p:cNvSpPr>
          <p:nvPr/>
        </p:nvSpPr>
        <p:spPr bwMode="auto">
          <a:xfrm>
            <a:off x="5091112" y="2081213"/>
            <a:ext cx="4519612" cy="82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rgbClr val="0D0D0D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这边可以输入对图的内容的具体比较结果和分析。【分别点击各个图，图片可编辑，也可换掉颜色,模板末页附有大量的可编辑图片，任君挑选。】</a:t>
            </a:r>
          </a:p>
        </p:txBody>
      </p:sp>
      <p:grpSp>
        <p:nvGrpSpPr>
          <p:cNvPr id="18440" name="Group 10"/>
          <p:cNvGrpSpPr/>
          <p:nvPr/>
        </p:nvGrpSpPr>
        <p:grpSpPr>
          <a:xfrm>
            <a:off x="1717675" y="1239838"/>
            <a:ext cx="2473325" cy="4110037"/>
            <a:chExt cx="2474259" cy="4109421"/>
          </a:xfrm>
        </p:grpSpPr>
        <p:sp>
          <p:nvSpPr>
            <p:cNvPr id="18478" name="圆角矩形 1"/>
            <p:cNvSpPr>
              <a:spLocks noChangeArrowheads="1"/>
            </p:cNvSpPr>
            <p:nvPr/>
          </p:nvSpPr>
          <p:spPr bwMode="auto">
            <a:xfrm>
              <a:off x="0" y="0"/>
              <a:ext cx="2474259" cy="4109421"/>
            </a:xfrm>
            <a:prstGeom prst="roundRect">
              <a:avLst>
                <a:gd fmla="val 7972" name="adj"/>
              </a:avLst>
            </a:prstGeom>
            <a:solidFill>
              <a:schemeClr val="bg1"/>
            </a:solidFill>
            <a:ln w="12700">
              <a:solidFill>
                <a:srgbClr val="D9D9D9"/>
              </a:solidFill>
              <a:round/>
            </a:ln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charset="0" panose="020b0604020202020204" pitchFamily="34" typeface="Arial"/>
                <a:buNone/>
              </a:pPr>
              <a:endParaRPr altLang="en-US" lang="zh-CN" sz="1800">
                <a:solidFill>
                  <a:srgbClr val="FFFFFF"/>
                </a:solidFill>
              </a:endParaRPr>
            </a:p>
          </p:txBody>
        </p:sp>
        <p:sp>
          <p:nvSpPr>
            <p:cNvPr id="18479" name="矩形 10"/>
            <p:cNvSpPr>
              <a:spLocks noChangeArrowheads="1"/>
            </p:cNvSpPr>
            <p:nvPr/>
          </p:nvSpPr>
          <p:spPr bwMode="auto">
            <a:xfrm>
              <a:off x="247868" y="428525"/>
              <a:ext cx="1999193" cy="3184093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charset="0" panose="020b0604020202020204" pitchFamily="34" typeface="Arial"/>
                <a:buNone/>
              </a:pPr>
              <a:endParaRPr altLang="en-US" lang="zh-CN" sz="1800">
                <a:solidFill>
                  <a:srgbClr val="FFFFFF"/>
                </a:solidFill>
              </a:endParaRPr>
            </a:p>
          </p:txBody>
        </p:sp>
        <p:grpSp>
          <p:nvGrpSpPr>
            <p:cNvPr id="18480" name="Group 13"/>
            <p:cNvGrpSpPr/>
            <p:nvPr/>
          </p:nvGrpSpPr>
          <p:grpSpPr>
            <a:xfrm>
              <a:off x="887717" y="187936"/>
              <a:ext cx="698823" cy="100339"/>
              <a:chExt cx="698823" cy="100339"/>
            </a:xfrm>
          </p:grpSpPr>
          <p:sp>
            <p:nvSpPr>
              <p:cNvPr id="18482" name="圆角矩形 3"/>
              <p:cNvSpPr>
                <a:spLocks noChangeArrowheads="1"/>
              </p:cNvSpPr>
              <p:nvPr/>
            </p:nvSpPr>
            <p:spPr bwMode="auto">
              <a:xfrm>
                <a:off x="0" y="0"/>
                <a:ext cx="573203" cy="96464"/>
              </a:xfrm>
              <a:prstGeom prst="roundRect">
                <a:avLst>
                  <a:gd fmla="val 50000" name="adj"/>
                </a:avLst>
              </a:pr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charset="0" panose="020b0604020202020204" pitchFamily="34" typeface="Arial"/>
                  <a:buChar char="•"/>
                  <a:defRPr sz="28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1pPr>
                <a:lvl2pPr indent="-285750" marL="742950">
                  <a:lnSpc>
                    <a:spcPct val="90000"/>
                  </a:lnSpc>
                  <a:spcBef>
                    <a:spcPts val="500"/>
                  </a:spcBef>
                  <a:buFont charset="0" panose="020b0604020202020204" pitchFamily="34" typeface="Arial"/>
                  <a:buChar char="•"/>
                  <a:defRPr sz="24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2pPr>
                <a:lvl3pPr indent="-228600" marL="1143000">
                  <a:lnSpc>
                    <a:spcPct val="90000"/>
                  </a:lnSpc>
                  <a:spcBef>
                    <a:spcPts val="500"/>
                  </a:spcBef>
                  <a:buFont charset="0" panose="020b0604020202020204" pitchFamily="34" typeface="Arial"/>
                  <a:buChar char="•"/>
                  <a:defRPr sz="20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3pPr>
                <a:lvl4pPr indent="-228600" marL="1600200">
                  <a:lnSpc>
                    <a:spcPct val="90000"/>
                  </a:lnSpc>
                  <a:spcBef>
                    <a:spcPts val="500"/>
                  </a:spcBef>
                  <a:buFont charset="0" panose="020b0604020202020204" pitchFamily="34" typeface="Arial"/>
                  <a:buChar char="•"/>
                  <a:defRPr sz="20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4pPr>
                <a:lvl5pPr indent="-228600" marL="2057400">
                  <a:lnSpc>
                    <a:spcPct val="90000"/>
                  </a:lnSpc>
                  <a:spcBef>
                    <a:spcPts val="500"/>
                  </a:spcBef>
                  <a:buFont charset="0" panose="020b0604020202020204" pitchFamily="34" typeface="Arial"/>
                  <a:buChar char="•"/>
                  <a:defRPr sz="20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charset="0" panose="020b0604020202020204" pitchFamily="34" typeface="Arial"/>
                  <a:buChar char="•"/>
                  <a:defRPr sz="20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charset="0" panose="020b0604020202020204" pitchFamily="34" typeface="Arial"/>
                  <a:buChar char="•"/>
                  <a:defRPr sz="20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charset="0" panose="020b0604020202020204" pitchFamily="34" typeface="Arial"/>
                  <a:buChar char="•"/>
                  <a:defRPr sz="20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charset="0" panose="020b0604020202020204" pitchFamily="34" typeface="Arial"/>
                  <a:buChar char="•"/>
                  <a:defRPr sz="20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 charset="0" panose="020b0604020202020204" pitchFamily="34" typeface="Arial"/>
                  <a:buNone/>
                </a:pPr>
                <a:endParaRPr altLang="en-US" lang="zh-CN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483" name="椭圆 11"/>
              <p:cNvSpPr>
                <a:spLocks noChangeArrowheads="1"/>
              </p:cNvSpPr>
              <p:nvPr/>
            </p:nvSpPr>
            <p:spPr bwMode="auto">
              <a:xfrm>
                <a:off x="598484" y="0"/>
                <a:ext cx="100339" cy="100339"/>
              </a:xfrm>
              <a:prstGeom prst="ellipse">
                <a:avLst/>
              </a:pr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charset="0" panose="020b0604020202020204" pitchFamily="34" typeface="Arial"/>
                  <a:buChar char="•"/>
                  <a:defRPr sz="28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1pPr>
                <a:lvl2pPr indent="-285750" marL="742950">
                  <a:lnSpc>
                    <a:spcPct val="90000"/>
                  </a:lnSpc>
                  <a:spcBef>
                    <a:spcPts val="500"/>
                  </a:spcBef>
                  <a:buFont charset="0" panose="020b0604020202020204" pitchFamily="34" typeface="Arial"/>
                  <a:buChar char="•"/>
                  <a:defRPr sz="24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2pPr>
                <a:lvl3pPr indent="-228600" marL="1143000">
                  <a:lnSpc>
                    <a:spcPct val="90000"/>
                  </a:lnSpc>
                  <a:spcBef>
                    <a:spcPts val="500"/>
                  </a:spcBef>
                  <a:buFont charset="0" panose="020b0604020202020204" pitchFamily="34" typeface="Arial"/>
                  <a:buChar char="•"/>
                  <a:defRPr sz="20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3pPr>
                <a:lvl4pPr indent="-228600" marL="1600200">
                  <a:lnSpc>
                    <a:spcPct val="90000"/>
                  </a:lnSpc>
                  <a:spcBef>
                    <a:spcPts val="500"/>
                  </a:spcBef>
                  <a:buFont charset="0" panose="020b0604020202020204" pitchFamily="34" typeface="Arial"/>
                  <a:buChar char="•"/>
                  <a:defRPr sz="20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4pPr>
                <a:lvl5pPr indent="-228600" marL="2057400">
                  <a:lnSpc>
                    <a:spcPct val="90000"/>
                  </a:lnSpc>
                  <a:spcBef>
                    <a:spcPts val="500"/>
                  </a:spcBef>
                  <a:buFont charset="0" panose="020b0604020202020204" pitchFamily="34" typeface="Arial"/>
                  <a:buChar char="•"/>
                  <a:defRPr sz="20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5pPr>
                <a:lvl6pPr eaLnBrk="0" fontAlgn="base" hangingPunct="0" indent="-228600" marL="251460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charset="0" panose="020b0604020202020204" pitchFamily="34" typeface="Arial"/>
                  <a:buChar char="•"/>
                  <a:defRPr sz="20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6pPr>
                <a:lvl7pPr eaLnBrk="0" fontAlgn="base" hangingPunct="0" indent="-228600" marL="297180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charset="0" panose="020b0604020202020204" pitchFamily="34" typeface="Arial"/>
                  <a:buChar char="•"/>
                  <a:defRPr sz="20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7pPr>
                <a:lvl8pPr eaLnBrk="0" fontAlgn="base" hangingPunct="0" indent="-228600" marL="342900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charset="0" panose="020b0604020202020204" pitchFamily="34" typeface="Arial"/>
                  <a:buChar char="•"/>
                  <a:defRPr sz="20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8pPr>
                <a:lvl9pPr eaLnBrk="0" fontAlgn="base" hangingPunct="0" indent="-228600" marL="388620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charset="0" panose="020b0604020202020204" pitchFamily="34" typeface="Arial"/>
                  <a:buChar char="•"/>
                  <a:defRPr sz="20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 charset="0" panose="020b0604020202020204" pitchFamily="34" typeface="Arial"/>
                  <a:buNone/>
                </a:pPr>
                <a:endParaRPr altLang="en-US" lang="zh-CN" sz="18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8481" name="椭圆 13"/>
            <p:cNvSpPr>
              <a:spLocks noChangeArrowheads="1"/>
            </p:cNvSpPr>
            <p:nvPr/>
          </p:nvSpPr>
          <p:spPr bwMode="auto">
            <a:xfrm>
              <a:off x="1080327" y="3690314"/>
              <a:ext cx="334271" cy="334271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charset="0" panose="020b0604020202020204" pitchFamily="34" typeface="Arial"/>
                <a:buNone/>
              </a:pPr>
              <a:endParaRPr altLang="en-US" lang="zh-CN" sz="1800">
                <a:solidFill>
                  <a:srgbClr val="FFFFFF"/>
                </a:solidFill>
              </a:endParaRPr>
            </a:p>
          </p:txBody>
        </p:sp>
      </p:grpSp>
      <p:sp>
        <p:nvSpPr>
          <p:cNvPr id="18441" name="矩形 35"/>
          <p:cNvSpPr>
            <a:spLocks noChangeArrowheads="1"/>
          </p:cNvSpPr>
          <p:nvPr/>
        </p:nvSpPr>
        <p:spPr bwMode="auto">
          <a:xfrm>
            <a:off x="2054225" y="1890713"/>
            <a:ext cx="1838325" cy="2170112"/>
          </a:xfrm>
          <a:prstGeom prst="rect">
            <a:avLst/>
          </a:prstGeom>
          <a:solidFill>
            <a:srgbClr val="287D93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8442" name="文本框 43"/>
          <p:cNvSpPr txBox="1">
            <a:spLocks noChangeArrowheads="1"/>
          </p:cNvSpPr>
          <p:nvPr/>
        </p:nvSpPr>
        <p:spPr bwMode="auto">
          <a:xfrm>
            <a:off x="2336800" y="2081213"/>
            <a:ext cx="12557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这里输入文字</a:t>
            </a:r>
          </a:p>
        </p:txBody>
      </p:sp>
      <p:sp>
        <p:nvSpPr>
          <p:cNvPr id="18443" name="矩形 15"/>
          <p:cNvSpPr>
            <a:spLocks noChangeArrowheads="1"/>
          </p:cNvSpPr>
          <p:nvPr/>
        </p:nvSpPr>
        <p:spPr bwMode="auto">
          <a:xfrm>
            <a:off x="1965325" y="1668463"/>
            <a:ext cx="1998663" cy="157162"/>
          </a:xfrm>
          <a:prstGeom prst="rect">
            <a:avLst/>
          </a:prstGeom>
          <a:solidFill>
            <a:srgbClr val="A6A6A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grpSp>
        <p:nvGrpSpPr>
          <p:cNvPr id="18444" name="Group 20"/>
          <p:cNvGrpSpPr/>
          <p:nvPr/>
        </p:nvGrpSpPr>
        <p:grpSpPr>
          <a:xfrm>
            <a:off x="3724275" y="1679575"/>
            <a:ext cx="157163" cy="134938"/>
            <a:chExt cx="156094" cy="134783"/>
          </a:xfrm>
        </p:grpSpPr>
        <p:sp>
          <p:nvSpPr>
            <p:cNvPr id="18475" name="矩形 17"/>
            <p:cNvSpPr>
              <a:spLocks noChangeArrowheads="1"/>
            </p:cNvSpPr>
            <p:nvPr/>
          </p:nvSpPr>
          <p:spPr bwMode="auto">
            <a:xfrm flipH="1">
              <a:off x="0" y="80057"/>
              <a:ext cx="45719" cy="547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charset="0" panose="020b0604020202020204" pitchFamily="34" typeface="Arial"/>
                <a:buNone/>
              </a:pPr>
              <a:endParaRPr altLang="en-US" lang="zh-CN" sz="1800">
                <a:solidFill>
                  <a:srgbClr val="FFFFFF"/>
                </a:solidFill>
              </a:endParaRPr>
            </a:p>
          </p:txBody>
        </p:sp>
        <p:sp>
          <p:nvSpPr>
            <p:cNvPr id="18476" name="矩形 39"/>
            <p:cNvSpPr>
              <a:spLocks noChangeArrowheads="1"/>
            </p:cNvSpPr>
            <p:nvPr/>
          </p:nvSpPr>
          <p:spPr bwMode="auto">
            <a:xfrm flipH="1">
              <a:off x="54135" y="43193"/>
              <a:ext cx="45719" cy="91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charset="0" panose="020b0604020202020204" pitchFamily="34" typeface="Arial"/>
                <a:buNone/>
              </a:pPr>
              <a:endParaRPr altLang="en-US" lang="zh-CN" sz="1800">
                <a:solidFill>
                  <a:srgbClr val="FFFFFF"/>
                </a:solidFill>
              </a:endParaRPr>
            </a:p>
          </p:txBody>
        </p:sp>
        <p:sp>
          <p:nvSpPr>
            <p:cNvPr id="18477" name="矩形 49"/>
            <p:cNvSpPr>
              <a:spLocks noChangeArrowheads="1"/>
            </p:cNvSpPr>
            <p:nvPr/>
          </p:nvSpPr>
          <p:spPr bwMode="auto">
            <a:xfrm flipH="1">
              <a:off x="110375" y="0"/>
              <a:ext cx="45719" cy="13478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charset="0" panose="020b0604020202020204" pitchFamily="34" typeface="Arial"/>
                <a:buNone/>
              </a:pPr>
              <a:endParaRPr altLang="en-US" lang="zh-CN" sz="1800">
                <a:solidFill>
                  <a:srgbClr val="FFFFFF"/>
                </a:solidFill>
              </a:endParaRPr>
            </a:p>
          </p:txBody>
        </p:sp>
      </p:grpSp>
      <p:grpSp>
        <p:nvGrpSpPr>
          <p:cNvPr id="18445" name="Group 24"/>
          <p:cNvGrpSpPr/>
          <p:nvPr/>
        </p:nvGrpSpPr>
        <p:grpSpPr>
          <a:xfrm>
            <a:off x="2054225" y="4122738"/>
            <a:ext cx="409575" cy="412750"/>
            <a:chExt cx="709186" cy="715429"/>
          </a:xfrm>
        </p:grpSpPr>
        <p:sp>
          <p:nvSpPr>
            <p:cNvPr id="18473" name="矩形 50"/>
            <p:cNvSpPr>
              <a:spLocks noChangeArrowheads="1"/>
            </p:cNvSpPr>
            <p:nvPr/>
          </p:nvSpPr>
          <p:spPr bwMode="auto">
            <a:xfrm>
              <a:off x="0" y="0"/>
              <a:ext cx="709186" cy="715429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charset="0" panose="020b0604020202020204" pitchFamily="34" typeface="Arial"/>
                <a:buNone/>
              </a:pPr>
              <a:endParaRPr altLang="en-US" lang="zh-CN" sz="1800">
                <a:solidFill>
                  <a:srgbClr val="FFFFFF"/>
                </a:solidFill>
              </a:endParaRPr>
            </a:p>
          </p:txBody>
        </p:sp>
        <p:sp>
          <p:nvSpPr>
            <p:cNvPr id="18474" name="Freeform 18"/>
            <p:cNvSpPr>
              <a:spLocks noEditPoints="1"/>
            </p:cNvSpPr>
            <p:nvPr/>
          </p:nvSpPr>
          <p:spPr bwMode="auto">
            <a:xfrm>
              <a:off x="65600" y="69235"/>
              <a:ext cx="577986" cy="576957"/>
            </a:xfrm>
            <a:custGeom>
              <a:gdLst>
                <a:gd fmla="*/ 2147483646 w 89" name="T0"/>
                <a:gd fmla="*/ 2147483646 h 95" name="T1"/>
                <a:gd fmla="*/ 2147483646 w 89" name="T2"/>
                <a:gd fmla="*/ 2147483646 h 95" name="T3"/>
                <a:gd fmla="*/ 2147483646 w 89" name="T4"/>
                <a:gd fmla="*/ 2147483646 h 95" name="T5"/>
                <a:gd fmla="*/ 2147483646 w 89" name="T6"/>
                <a:gd fmla="*/ 2147483646 h 95" name="T7"/>
                <a:gd fmla="*/ 2147483646 w 89" name="T8"/>
                <a:gd fmla="*/ 2147483646 h 95" name="T9"/>
                <a:gd fmla="*/ 2147483646 w 89" name="T10"/>
                <a:gd fmla="*/ 2147483646 h 95" name="T11"/>
                <a:gd fmla="*/ 2147483646 w 89" name="T12"/>
                <a:gd fmla="*/ 2147483646 h 95" name="T13"/>
                <a:gd fmla="*/ 2147483646 w 89" name="T14"/>
                <a:gd fmla="*/ 2147483646 h 95" name="T15"/>
                <a:gd fmla="*/ 2147483646 w 89" name="T16"/>
                <a:gd fmla="*/ 2147483646 h 95" name="T17"/>
                <a:gd fmla="*/ 2147483646 w 89" name="T18"/>
                <a:gd fmla="*/ 2147483646 h 95" name="T19"/>
                <a:gd fmla="*/ 2147483646 w 89" name="T20"/>
                <a:gd fmla="*/ 2147483646 h 95" name="T21"/>
                <a:gd fmla="*/ 2147483646 w 89" name="T22"/>
                <a:gd fmla="*/ 2147483646 h 95" name="T23"/>
                <a:gd fmla="*/ 2147483646 w 89" name="T24"/>
                <a:gd fmla="*/ 2147483646 h 95" name="T25"/>
                <a:gd fmla="*/ 2147483646 w 89" name="T26"/>
                <a:gd fmla="*/ 2147483646 h 95" name="T27"/>
                <a:gd fmla="*/ 2147483646 w 89" name="T28"/>
                <a:gd fmla="*/ 2147483646 h 95" name="T29"/>
                <a:gd fmla="*/ 2147483646 w 89" name="T30"/>
                <a:gd fmla="*/ 2147483646 h 95" name="T31"/>
                <a:gd fmla="*/ 2147483646 w 89" name="T32"/>
                <a:gd fmla="*/ 2147483646 h 95" name="T33"/>
                <a:gd fmla="*/ 2147483646 w 89" name="T34"/>
                <a:gd fmla="*/ 2147483646 h 95" name="T35"/>
                <a:gd fmla="*/ 2147483646 w 89" name="T36"/>
                <a:gd fmla="*/ 2147483646 h 95" name="T37"/>
                <a:gd fmla="*/ 2147483646 w 89" name="T38"/>
                <a:gd fmla="*/ 2147483646 h 95" name="T39"/>
                <a:gd fmla="*/ 2147483646 w 89" name="T40"/>
                <a:gd fmla="*/ 2147483646 h 95" name="T41"/>
                <a:gd fmla="*/ 2147483646 w 89" name="T42"/>
                <a:gd fmla="*/ 2147483646 h 95" name="T43"/>
                <a:gd fmla="*/ 2147483646 w 89" name="T44"/>
                <a:gd fmla="*/ 2147483646 h 95" name="T45"/>
                <a:gd fmla="*/ 2147483646 w 89" name="T46"/>
                <a:gd fmla="*/ 2147483646 h 95" name="T47"/>
                <a:gd fmla="*/ 2147483646 w 89" name="T48"/>
                <a:gd fmla="*/ 2147483646 h 95" name="T49"/>
                <a:gd fmla="*/ 2147483646 w 89" name="T50"/>
                <a:gd fmla="*/ 2147483646 h 95" name="T51"/>
                <a:gd fmla="*/ 2147483646 w 89" name="T52"/>
                <a:gd fmla="*/ 2147483646 h 95" name="T53"/>
                <a:gd fmla="*/ 2147483646 w 89" name="T54"/>
                <a:gd fmla="*/ 2147483646 h 95" name="T55"/>
                <a:gd fmla="*/ 2147483646 w 89" name="T56"/>
                <a:gd fmla="*/ 2147483646 h 95" name="T57"/>
                <a:gd fmla="*/ 2147483646 w 89" name="T58"/>
                <a:gd fmla="*/ 2147483646 h 95" name="T59"/>
                <a:gd fmla="*/ 2147483646 w 89" name="T60"/>
                <a:gd fmla="*/ 2147483646 h 95" name="T61"/>
                <a:gd fmla="*/ 2147483646 w 89" name="T62"/>
                <a:gd fmla="*/ 2147483646 h 95" name="T63"/>
                <a:gd fmla="*/ 2147483646 w 89" name="T64"/>
                <a:gd fmla="*/ 2147483646 h 95" name="T65"/>
                <a:gd fmla="*/ 2147483646 w 89" name="T66"/>
                <a:gd fmla="*/ 2147483646 h 95" name="T67"/>
                <a:gd fmla="*/ 2147483646 w 89" name="T68"/>
                <a:gd fmla="*/ 2147483646 h 95" name="T69"/>
                <a:gd fmla="*/ 2147483646 w 89" name="T70"/>
                <a:gd fmla="*/ 2147483646 h 95" name="T71"/>
                <a:gd fmla="*/ 2147483646 w 89" name="T72"/>
                <a:gd fmla="*/ 2147483646 h 95" name="T73"/>
                <a:gd fmla="*/ 2147483646 w 89" name="T74"/>
                <a:gd fmla="*/ 2147483646 h 95" name="T75"/>
                <a:gd fmla="*/ 2147483646 w 89" name="T76"/>
                <a:gd fmla="*/ 2147483646 h 95" name="T77"/>
                <a:gd fmla="*/ 2147483646 w 89" name="T78"/>
                <a:gd fmla="*/ 2147483646 h 95" name="T79"/>
                <a:gd fmla="*/ 2147483646 w 89" name="T80"/>
                <a:gd fmla="*/ 2147483646 h 95" name="T81"/>
                <a:gd fmla="*/ 2147483646 w 89" name="T82"/>
                <a:gd fmla="*/ 2147483646 h 95" name="T83"/>
                <a:gd fmla="*/ 2147483646 w 89" name="T84"/>
                <a:gd fmla="*/ 2147483646 h 95" name="T85"/>
                <a:gd fmla="*/ 2147483646 w 89" name="T86"/>
                <a:gd fmla="*/ 2147483646 h 95" name="T87"/>
                <a:gd fmla="*/ 2147483646 w 89" name="T88"/>
                <a:gd fmla="*/ 2147483646 h 95" name="T89"/>
                <a:gd fmla="*/ 2147483646 w 89" name="T90"/>
                <a:gd fmla="*/ 2147483646 h 95" name="T91"/>
                <a:gd fmla="*/ 0 w 89" name="T92"/>
                <a:gd fmla="*/ 2147483646 h 95" name="T93"/>
                <a:gd fmla="*/ 2147483646 w 89" name="T94"/>
                <a:gd fmla="*/ 2147483646 h 95" name="T95"/>
                <a:gd fmla="*/ 2147483646 w 89" name="T96"/>
                <a:gd fmla="*/ 2147483646 h 95" name="T97"/>
                <a:gd fmla="*/ 2147483646 w 89" name="T98"/>
                <a:gd fmla="*/ 2147483646 h 95" name="T99"/>
                <a:gd fmla="*/ 2147483646 w 89" name="T100"/>
                <a:gd fmla="*/ 2147483646 h 95" name="T101"/>
                <a:gd fmla="*/ 2147483646 w 89" name="T102"/>
                <a:gd fmla="*/ 2147483646 h 95" name="T103"/>
                <a:gd fmla="*/ 2147483646 w 89" name="T104"/>
                <a:gd fmla="*/ 0 h 95" name="T105"/>
                <a:gd fmla="*/ 2147483646 w 89" name="T106"/>
                <a:gd fmla="*/ 0 h 95" name="T107"/>
                <a:gd fmla="*/ 2147483646 w 89" name="T108"/>
                <a:gd fmla="*/ 2147483646 h 95" name="T109"/>
                <a:gd fmla="*/ 2147483646 w 89" name="T110"/>
                <a:gd fmla="*/ 2147483646 h 95" name="T111"/>
                <a:gd fmla="*/ 2147483646 w 89" name="T112"/>
                <a:gd fmla="*/ 0 h 95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w 89" name="T171"/>
                <a:gd fmla="*/ 0 h 95" name="T172"/>
                <a:gd fmla="*/ 89 w 89" name="T173"/>
                <a:gd fmla="*/ 95 h 95" name="T174"/>
              </a:gdLst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b="T174" l="T171" r="T173" t="T172"/>
              <a:pathLst>
                <a:path h="95" w="89">
                  <a:moveTo>
                    <a:pt x="75" y="21"/>
                  </a:moveTo>
                  <a:cubicBezTo>
                    <a:pt x="84" y="29"/>
                    <a:pt x="89" y="40"/>
                    <a:pt x="89" y="53"/>
                  </a:cubicBezTo>
                  <a:cubicBezTo>
                    <a:pt x="89" y="63"/>
                    <a:pt x="85" y="73"/>
                    <a:pt x="78" y="80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75" y="21"/>
                    <a:pt x="75" y="21"/>
                    <a:pt x="75" y="21"/>
                  </a:cubicBezTo>
                  <a:close/>
                  <a:moveTo>
                    <a:pt x="76" y="83"/>
                  </a:moveTo>
                  <a:cubicBezTo>
                    <a:pt x="74" y="85"/>
                    <a:pt x="72" y="87"/>
                    <a:pt x="70" y="88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6" y="83"/>
                    <a:pt x="76" y="83"/>
                    <a:pt x="76" y="83"/>
                  </a:cubicBezTo>
                  <a:close/>
                  <a:moveTo>
                    <a:pt x="65" y="92"/>
                  </a:moveTo>
                  <a:cubicBezTo>
                    <a:pt x="72" y="79"/>
                    <a:pt x="72" y="79"/>
                    <a:pt x="72" y="79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0" y="93"/>
                    <a:pt x="60" y="93"/>
                    <a:pt x="60" y="93"/>
                  </a:cubicBezTo>
                  <a:cubicBezTo>
                    <a:pt x="62" y="93"/>
                    <a:pt x="63" y="92"/>
                    <a:pt x="65" y="92"/>
                  </a:cubicBezTo>
                  <a:close/>
                  <a:moveTo>
                    <a:pt x="59" y="91"/>
                  </a:moveTo>
                  <a:cubicBezTo>
                    <a:pt x="68" y="75"/>
                    <a:pt x="68" y="75"/>
                    <a:pt x="68" y="75"/>
                  </a:cubicBezTo>
                  <a:cubicBezTo>
                    <a:pt x="66" y="73"/>
                    <a:pt x="66" y="73"/>
                    <a:pt x="66" y="73"/>
                  </a:cubicBezTo>
                  <a:cubicBezTo>
                    <a:pt x="57" y="88"/>
                    <a:pt x="57" y="88"/>
                    <a:pt x="57" y="88"/>
                  </a:cubicBezTo>
                  <a:cubicBezTo>
                    <a:pt x="59" y="91"/>
                    <a:pt x="59" y="91"/>
                    <a:pt x="59" y="91"/>
                  </a:cubicBezTo>
                  <a:close/>
                  <a:moveTo>
                    <a:pt x="56" y="84"/>
                  </a:moveTo>
                  <a:cubicBezTo>
                    <a:pt x="64" y="72"/>
                    <a:pt x="64" y="72"/>
                    <a:pt x="64" y="72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5" y="81"/>
                    <a:pt x="55" y="81"/>
                    <a:pt x="55" y="81"/>
                  </a:cubicBezTo>
                  <a:cubicBezTo>
                    <a:pt x="56" y="84"/>
                    <a:pt x="56" y="84"/>
                    <a:pt x="56" y="84"/>
                  </a:cubicBezTo>
                  <a:close/>
                  <a:moveTo>
                    <a:pt x="54" y="78"/>
                  </a:moveTo>
                  <a:cubicBezTo>
                    <a:pt x="60" y="68"/>
                    <a:pt x="60" y="68"/>
                    <a:pt x="60" y="68"/>
                  </a:cubicBezTo>
                  <a:cubicBezTo>
                    <a:pt x="58" y="66"/>
                    <a:pt x="58" y="66"/>
                    <a:pt x="58" y="66"/>
                  </a:cubicBezTo>
                  <a:cubicBezTo>
                    <a:pt x="53" y="74"/>
                    <a:pt x="53" y="74"/>
                    <a:pt x="53" y="74"/>
                  </a:cubicBezTo>
                  <a:cubicBezTo>
                    <a:pt x="54" y="78"/>
                    <a:pt x="54" y="78"/>
                    <a:pt x="54" y="78"/>
                  </a:cubicBezTo>
                  <a:close/>
                  <a:moveTo>
                    <a:pt x="51" y="71"/>
                  </a:moveTo>
                  <a:cubicBezTo>
                    <a:pt x="55" y="64"/>
                    <a:pt x="55" y="64"/>
                    <a:pt x="55" y="64"/>
                  </a:cubicBezTo>
                  <a:cubicBezTo>
                    <a:pt x="53" y="62"/>
                    <a:pt x="53" y="62"/>
                    <a:pt x="53" y="62"/>
                  </a:cubicBezTo>
                  <a:cubicBezTo>
                    <a:pt x="50" y="68"/>
                    <a:pt x="50" y="68"/>
                    <a:pt x="50" y="68"/>
                  </a:cubicBezTo>
                  <a:cubicBezTo>
                    <a:pt x="51" y="71"/>
                    <a:pt x="51" y="71"/>
                    <a:pt x="51" y="71"/>
                  </a:cubicBezTo>
                  <a:close/>
                  <a:moveTo>
                    <a:pt x="49" y="65"/>
                  </a:moveTo>
                  <a:cubicBezTo>
                    <a:pt x="51" y="60"/>
                    <a:pt x="51" y="60"/>
                    <a:pt x="51" y="60"/>
                  </a:cubicBezTo>
                  <a:cubicBezTo>
                    <a:pt x="49" y="59"/>
                    <a:pt x="49" y="59"/>
                    <a:pt x="49" y="59"/>
                  </a:cubicBezTo>
                  <a:cubicBezTo>
                    <a:pt x="48" y="61"/>
                    <a:pt x="48" y="61"/>
                    <a:pt x="48" y="61"/>
                  </a:cubicBezTo>
                  <a:cubicBezTo>
                    <a:pt x="49" y="65"/>
                    <a:pt x="49" y="65"/>
                    <a:pt x="49" y="65"/>
                  </a:cubicBezTo>
                  <a:close/>
                  <a:moveTo>
                    <a:pt x="46" y="58"/>
                  </a:moveTo>
                  <a:cubicBezTo>
                    <a:pt x="45" y="55"/>
                    <a:pt x="45" y="55"/>
                    <a:pt x="45" y="55"/>
                  </a:cubicBezTo>
                  <a:cubicBezTo>
                    <a:pt x="47" y="57"/>
                    <a:pt x="47" y="57"/>
                    <a:pt x="47" y="57"/>
                  </a:cubicBezTo>
                  <a:cubicBezTo>
                    <a:pt x="46" y="58"/>
                    <a:pt x="46" y="58"/>
                    <a:pt x="46" y="58"/>
                  </a:cubicBezTo>
                  <a:close/>
                  <a:moveTo>
                    <a:pt x="60" y="17"/>
                  </a:moveTo>
                  <a:cubicBezTo>
                    <a:pt x="42" y="54"/>
                    <a:pt x="42" y="54"/>
                    <a:pt x="42" y="54"/>
                  </a:cubicBezTo>
                  <a:cubicBezTo>
                    <a:pt x="42" y="54"/>
                    <a:pt x="38" y="27"/>
                    <a:pt x="37" y="13"/>
                  </a:cubicBezTo>
                  <a:cubicBezTo>
                    <a:pt x="16" y="15"/>
                    <a:pt x="0" y="33"/>
                    <a:pt x="0" y="54"/>
                  </a:cubicBezTo>
                  <a:cubicBezTo>
                    <a:pt x="0" y="77"/>
                    <a:pt x="19" y="95"/>
                    <a:pt x="42" y="95"/>
                  </a:cubicBezTo>
                  <a:cubicBezTo>
                    <a:pt x="47" y="95"/>
                    <a:pt x="52" y="94"/>
                    <a:pt x="56" y="92"/>
                  </a:cubicBezTo>
                  <a:cubicBezTo>
                    <a:pt x="42" y="54"/>
                    <a:pt x="42" y="54"/>
                    <a:pt x="42" y="54"/>
                  </a:cubicBezTo>
                  <a:cubicBezTo>
                    <a:pt x="69" y="23"/>
                    <a:pt x="69" y="23"/>
                    <a:pt x="69" y="23"/>
                  </a:cubicBezTo>
                  <a:cubicBezTo>
                    <a:pt x="66" y="20"/>
                    <a:pt x="63" y="18"/>
                    <a:pt x="60" y="17"/>
                  </a:cubicBezTo>
                  <a:close/>
                  <a:moveTo>
                    <a:pt x="43" y="0"/>
                  </a:moveTo>
                  <a:cubicBezTo>
                    <a:pt x="42" y="0"/>
                    <a:pt x="40" y="0"/>
                    <a:pt x="39" y="0"/>
                  </a:cubicBezTo>
                  <a:cubicBezTo>
                    <a:pt x="40" y="15"/>
                    <a:pt x="43" y="41"/>
                    <a:pt x="43" y="41"/>
                  </a:cubicBezTo>
                  <a:cubicBezTo>
                    <a:pt x="62" y="4"/>
                    <a:pt x="62" y="4"/>
                    <a:pt x="62" y="4"/>
                  </a:cubicBezTo>
                  <a:cubicBezTo>
                    <a:pt x="56" y="1"/>
                    <a:pt x="50" y="0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60960" lIns="121920" rIns="121920" tIns="60960"/>
            <a:lstStyle/>
            <a:p>
              <a:endParaRPr altLang="en-US" lang="zh-CN"/>
            </a:p>
          </p:txBody>
        </p:sp>
      </p:grpSp>
      <p:sp>
        <p:nvSpPr>
          <p:cNvPr id="18446" name="矩形 51"/>
          <p:cNvSpPr>
            <a:spLocks noChangeArrowheads="1"/>
          </p:cNvSpPr>
          <p:nvPr/>
        </p:nvSpPr>
        <p:spPr bwMode="auto">
          <a:xfrm>
            <a:off x="1973263" y="4559300"/>
            <a:ext cx="1998662" cy="300038"/>
          </a:xfrm>
          <a:prstGeom prst="rect">
            <a:avLst/>
          </a:prstGeom>
          <a:solidFill>
            <a:srgbClr val="A6A6A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8447" name="矩形 53"/>
          <p:cNvSpPr>
            <a:spLocks noChangeArrowheads="1"/>
          </p:cNvSpPr>
          <p:nvPr/>
        </p:nvSpPr>
        <p:spPr bwMode="auto">
          <a:xfrm>
            <a:off x="2524125" y="4122738"/>
            <a:ext cx="409575" cy="412750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grpSp>
        <p:nvGrpSpPr>
          <p:cNvPr id="18448" name="Group 29"/>
          <p:cNvGrpSpPr/>
          <p:nvPr/>
        </p:nvGrpSpPr>
        <p:grpSpPr>
          <a:xfrm>
            <a:off x="2994025" y="4122738"/>
            <a:ext cx="409575" cy="412750"/>
            <a:chExt cx="409269" cy="412872"/>
          </a:xfrm>
        </p:grpSpPr>
        <p:sp>
          <p:nvSpPr>
            <p:cNvPr id="18471" name="矩形 56"/>
            <p:cNvSpPr>
              <a:spLocks noChangeArrowheads="1"/>
            </p:cNvSpPr>
            <p:nvPr/>
          </p:nvSpPr>
          <p:spPr bwMode="auto">
            <a:xfrm>
              <a:off x="0" y="0"/>
              <a:ext cx="409269" cy="412872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charset="0" panose="020b0604020202020204" pitchFamily="34" typeface="Arial"/>
                <a:buNone/>
              </a:pPr>
              <a:endParaRPr altLang="en-US" lang="zh-CN" sz="1800">
                <a:solidFill>
                  <a:srgbClr val="FFFFFF"/>
                </a:solidFill>
              </a:endParaRPr>
            </a:p>
          </p:txBody>
        </p:sp>
        <p:sp>
          <p:nvSpPr>
            <p:cNvPr id="18472" name="Freeform 15"/>
            <p:cNvSpPr>
              <a:spLocks noEditPoints="1"/>
            </p:cNvSpPr>
            <p:nvPr/>
          </p:nvSpPr>
          <p:spPr bwMode="auto">
            <a:xfrm>
              <a:off x="59362" y="96944"/>
              <a:ext cx="332710" cy="226454"/>
            </a:xfrm>
            <a:custGeom>
              <a:gdLst>
                <a:gd fmla="*/ 2147483646 w 108" name="T0"/>
                <a:gd fmla="*/ 2147483646 h 88" name="T1"/>
                <a:gd fmla="*/ 2147483646 w 108" name="T2"/>
                <a:gd fmla="*/ 2147483646 h 88" name="T3"/>
                <a:gd fmla="*/ 2147483646 w 108" name="T4"/>
                <a:gd fmla="*/ 2147483646 h 88" name="T5"/>
                <a:gd fmla="*/ 2147483646 w 108" name="T6"/>
                <a:gd fmla="*/ 0 h 88" name="T7"/>
                <a:gd fmla="*/ 2147483646 w 108" name="T8"/>
                <a:gd fmla="*/ 2147483646 h 88" name="T9"/>
                <a:gd fmla="*/ 2147483646 w 108" name="T10"/>
                <a:gd fmla="*/ 2147483646 h 88" name="T11"/>
                <a:gd fmla="*/ 2147483646 w 108" name="T12"/>
                <a:gd fmla="*/ 2147483646 h 88" name="T13"/>
                <a:gd fmla="*/ 2147483646 w 108" name="T14"/>
                <a:gd fmla="*/ 2147483646 h 88" name="T15"/>
                <a:gd fmla="*/ 2147483646 w 108" name="T16"/>
                <a:gd fmla="*/ 2147483646 h 88" name="T17"/>
                <a:gd fmla="*/ 0 w 108" name="T18"/>
                <a:gd fmla="*/ 2147483646 h 88" name="T19"/>
                <a:gd fmla="*/ 2147483646 w 108" name="T20"/>
                <a:gd fmla="*/ 2147483646 h 88" name="T21"/>
                <a:gd fmla="*/ 2147483646 w 108" name="T22"/>
                <a:gd fmla="*/ 2147483646 h 88" name="T23"/>
                <a:gd fmla="*/ 2147483646 w 108" name="T24"/>
                <a:gd fmla="*/ 2147483646 h 88" name="T25"/>
                <a:gd fmla="*/ 2147483646 w 108" name="T26"/>
                <a:gd fmla="*/ 2147483646 h 88" name="T27"/>
                <a:gd fmla="*/ 2147483646 w 108" name="T28"/>
                <a:gd fmla="*/ 2147483646 h 88" name="T29"/>
                <a:gd fmla="*/ 2147483646 w 108" name="T30"/>
                <a:gd fmla="*/ 2147483646 h 88" name="T31"/>
                <a:gd fmla="*/ 2147483646 w 108" name="T32"/>
                <a:gd fmla="*/ 0 h 88" name="T33"/>
                <a:gd fmla="*/ 2147483646 w 108" name="T34"/>
                <a:gd fmla="*/ 2147483646 h 88" name="T35"/>
                <a:gd fmla="*/ 2147483646 w 108" name="T36"/>
                <a:gd fmla="*/ 2147483646 h 88" name="T37"/>
                <a:gd fmla="*/ 2147483646 w 108" name="T38"/>
                <a:gd fmla="*/ 2147483646 h 88" name="T39"/>
                <a:gd fmla="*/ 2147483646 w 108" name="T40"/>
                <a:gd fmla="*/ 2147483646 h 88" name="T41"/>
                <a:gd fmla="*/ 2147483646 w 108" name="T42"/>
                <a:gd fmla="*/ 2147483646 h 88" name="T43"/>
                <a:gd fmla="*/ 2147483646 w 108" name="T44"/>
                <a:gd fmla="*/ 2147483646 h 88" name="T45"/>
                <a:gd fmla="*/ 2147483646 w 108" name="T46"/>
                <a:gd fmla="*/ 2147483646 h 88" name="T47"/>
                <a:gd fmla="*/ 2147483646 w 108" name="T48"/>
                <a:gd fmla="*/ 2147483646 h 88" name="T49"/>
                <a:gd fmla="*/ 2147483646 w 108" name="T50"/>
                <a:gd fmla="*/ 2147483646 h 88" name="T51"/>
                <a:gd fmla="*/ 2147483646 w 108" name="T52"/>
                <a:gd fmla="*/ 2147483646 h 88" name="T53"/>
                <a:gd fmla="*/ 2147483646 w 108" name="T54"/>
                <a:gd fmla="*/ 2147483646 h 88" name="T55"/>
                <a:gd fmla="*/ 2147483646 w 108" name="T56"/>
                <a:gd fmla="*/ 2147483646 h 88" name="T57"/>
                <a:gd fmla="*/ 2147483646 w 108" name="T58"/>
                <a:gd fmla="*/ 2147483646 h 88" name="T59"/>
                <a:gd fmla="*/ 2147483646 w 108" name="T60"/>
                <a:gd fmla="*/ 2147483646 h 88" name="T61"/>
                <a:gd fmla="*/ 2147483646 w 108" name="T62"/>
                <a:gd fmla="*/ 2147483646 h 88" name="T63"/>
                <a:gd fmla="*/ 2147483646 w 108" name="T64"/>
                <a:gd fmla="*/ 2147483646 h 88" name="T65"/>
                <a:gd fmla="*/ 2147483646 w 108" name="T66"/>
                <a:gd fmla="*/ 2147483646 h 88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w 108" name="T102"/>
                <a:gd fmla="*/ 0 h 88" name="T103"/>
                <a:gd fmla="*/ 108 w 108" name="T104"/>
                <a:gd fmla="*/ 88 h 88" name="T105"/>
              </a:gdLst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b="T105" l="T102" r="T104" t="T103"/>
              <a:pathLst>
                <a:path h="88" w="108">
                  <a:moveTo>
                    <a:pt x="79" y="88"/>
                  </a:moveTo>
                  <a:cubicBezTo>
                    <a:pt x="86" y="88"/>
                    <a:pt x="86" y="88"/>
                    <a:pt x="86" y="88"/>
                  </a:cubicBezTo>
                  <a:cubicBezTo>
                    <a:pt x="86" y="43"/>
                    <a:pt x="86" y="43"/>
                    <a:pt x="86" y="43"/>
                  </a:cubicBezTo>
                  <a:cubicBezTo>
                    <a:pt x="83" y="44"/>
                    <a:pt x="83" y="44"/>
                    <a:pt x="83" y="44"/>
                  </a:cubicBezTo>
                  <a:cubicBezTo>
                    <a:pt x="82" y="69"/>
                    <a:pt x="82" y="69"/>
                    <a:pt x="82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88"/>
                    <a:pt x="79" y="88"/>
                    <a:pt x="79" y="88"/>
                  </a:cubicBezTo>
                  <a:close/>
                  <a:moveTo>
                    <a:pt x="108" y="0"/>
                  </a:moveTo>
                  <a:cubicBezTo>
                    <a:pt x="100" y="16"/>
                    <a:pt x="100" y="16"/>
                    <a:pt x="100" y="16"/>
                  </a:cubicBezTo>
                  <a:cubicBezTo>
                    <a:pt x="91" y="33"/>
                    <a:pt x="91" y="33"/>
                    <a:pt x="91" y="33"/>
                  </a:cubicBezTo>
                  <a:cubicBezTo>
                    <a:pt x="84" y="22"/>
                    <a:pt x="84" y="22"/>
                    <a:pt x="84" y="22"/>
                  </a:cubicBezTo>
                  <a:cubicBezTo>
                    <a:pt x="80" y="24"/>
                    <a:pt x="80" y="24"/>
                    <a:pt x="80" y="2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67" y="67"/>
                    <a:pt x="67" y="67"/>
                    <a:pt x="67" y="67"/>
                  </a:cubicBezTo>
                  <a:cubicBezTo>
                    <a:pt x="47" y="49"/>
                    <a:pt x="47" y="49"/>
                    <a:pt x="47" y="49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25" y="73"/>
                    <a:pt x="25" y="73"/>
                    <a:pt x="25" y="73"/>
                  </a:cubicBezTo>
                  <a:cubicBezTo>
                    <a:pt x="19" y="62"/>
                    <a:pt x="19" y="62"/>
                    <a:pt x="19" y="62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0" y="55"/>
                    <a:pt x="0" y="55"/>
                    <a:pt x="0" y="55"/>
                  </a:cubicBezTo>
                  <a:cubicBezTo>
                    <a:pt x="20" y="49"/>
                    <a:pt x="20" y="49"/>
                    <a:pt x="20" y="49"/>
                  </a:cubicBezTo>
                  <a:cubicBezTo>
                    <a:pt x="24" y="48"/>
                    <a:pt x="24" y="48"/>
                    <a:pt x="24" y="48"/>
                  </a:cubicBezTo>
                  <a:cubicBezTo>
                    <a:pt x="27" y="52"/>
                    <a:pt x="27" y="52"/>
                    <a:pt x="27" y="52"/>
                  </a:cubicBezTo>
                  <a:cubicBezTo>
                    <a:pt x="30" y="57"/>
                    <a:pt x="30" y="57"/>
                    <a:pt x="30" y="57"/>
                  </a:cubicBezTo>
                  <a:cubicBezTo>
                    <a:pt x="39" y="36"/>
                    <a:pt x="39" y="36"/>
                    <a:pt x="39" y="36"/>
                  </a:cubicBezTo>
                  <a:cubicBezTo>
                    <a:pt x="43" y="29"/>
                    <a:pt x="43" y="29"/>
                    <a:pt x="43" y="29"/>
                  </a:cubicBezTo>
                  <a:cubicBezTo>
                    <a:pt x="49" y="35"/>
                    <a:pt x="49" y="35"/>
                    <a:pt x="49" y="35"/>
                  </a:cubicBezTo>
                  <a:cubicBezTo>
                    <a:pt x="65" y="50"/>
                    <a:pt x="65" y="50"/>
                    <a:pt x="65" y="50"/>
                  </a:cubicBezTo>
                  <a:cubicBezTo>
                    <a:pt x="67" y="21"/>
                    <a:pt x="67" y="21"/>
                    <a:pt x="67" y="21"/>
                  </a:cubicBezTo>
                  <a:cubicBezTo>
                    <a:pt x="68" y="18"/>
                    <a:pt x="68" y="18"/>
                    <a:pt x="68" y="18"/>
                  </a:cubicBezTo>
                  <a:cubicBezTo>
                    <a:pt x="70" y="16"/>
                    <a:pt x="70" y="16"/>
                    <a:pt x="70" y="16"/>
                  </a:cubicBezTo>
                  <a:cubicBezTo>
                    <a:pt x="77" y="11"/>
                    <a:pt x="77" y="11"/>
                    <a:pt x="77" y="11"/>
                  </a:cubicBezTo>
                  <a:cubicBezTo>
                    <a:pt x="71" y="1"/>
                    <a:pt x="71" y="1"/>
                    <a:pt x="71" y="1"/>
                  </a:cubicBezTo>
                  <a:cubicBezTo>
                    <a:pt x="90" y="0"/>
                    <a:pt x="90" y="0"/>
                    <a:pt x="90" y="0"/>
                  </a:cubicBezTo>
                  <a:cubicBezTo>
                    <a:pt x="108" y="0"/>
                    <a:pt x="108" y="0"/>
                    <a:pt x="108" y="0"/>
                  </a:cubicBezTo>
                  <a:close/>
                  <a:moveTo>
                    <a:pt x="22" y="88"/>
                  </a:moveTo>
                  <a:cubicBezTo>
                    <a:pt x="24" y="88"/>
                    <a:pt x="26" y="88"/>
                    <a:pt x="28" y="88"/>
                  </a:cubicBezTo>
                  <a:cubicBezTo>
                    <a:pt x="28" y="80"/>
                    <a:pt x="28" y="80"/>
                    <a:pt x="28" y="80"/>
                  </a:cubicBezTo>
                  <a:cubicBezTo>
                    <a:pt x="23" y="80"/>
                    <a:pt x="23" y="80"/>
                    <a:pt x="23" y="80"/>
                  </a:cubicBezTo>
                  <a:cubicBezTo>
                    <a:pt x="22" y="78"/>
                    <a:pt x="22" y="78"/>
                    <a:pt x="22" y="78"/>
                  </a:cubicBezTo>
                  <a:cubicBezTo>
                    <a:pt x="22" y="88"/>
                    <a:pt x="22" y="88"/>
                    <a:pt x="22" y="88"/>
                  </a:cubicBezTo>
                  <a:close/>
                  <a:moveTo>
                    <a:pt x="10" y="88"/>
                  </a:moveTo>
                  <a:cubicBezTo>
                    <a:pt x="17" y="88"/>
                    <a:pt x="17" y="88"/>
                    <a:pt x="17" y="88"/>
                  </a:cubicBezTo>
                  <a:cubicBezTo>
                    <a:pt x="17" y="71"/>
                    <a:pt x="17" y="71"/>
                    <a:pt x="17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0" y="72"/>
                    <a:pt x="10" y="72"/>
                    <a:pt x="10" y="72"/>
                  </a:cubicBezTo>
                  <a:cubicBezTo>
                    <a:pt x="10" y="88"/>
                    <a:pt x="10" y="88"/>
                    <a:pt x="10" y="88"/>
                  </a:cubicBezTo>
                  <a:close/>
                  <a:moveTo>
                    <a:pt x="33" y="88"/>
                  </a:moveTo>
                  <a:cubicBezTo>
                    <a:pt x="35" y="88"/>
                    <a:pt x="38" y="88"/>
                    <a:pt x="40" y="88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9"/>
                    <a:pt x="39" y="79"/>
                    <a:pt x="39" y="79"/>
                  </a:cubicBezTo>
                  <a:cubicBezTo>
                    <a:pt x="33" y="80"/>
                    <a:pt x="33" y="80"/>
                    <a:pt x="33" y="80"/>
                  </a:cubicBezTo>
                  <a:cubicBezTo>
                    <a:pt x="33" y="88"/>
                    <a:pt x="33" y="88"/>
                    <a:pt x="33" y="88"/>
                  </a:cubicBezTo>
                  <a:close/>
                  <a:moveTo>
                    <a:pt x="45" y="88"/>
                  </a:moveTo>
                  <a:cubicBezTo>
                    <a:pt x="47" y="88"/>
                    <a:pt x="49" y="88"/>
                    <a:pt x="51" y="88"/>
                  </a:cubicBezTo>
                  <a:cubicBezTo>
                    <a:pt x="51" y="62"/>
                    <a:pt x="51" y="62"/>
                    <a:pt x="51" y="62"/>
                  </a:cubicBezTo>
                  <a:cubicBezTo>
                    <a:pt x="49" y="60"/>
                    <a:pt x="49" y="60"/>
                    <a:pt x="49" y="60"/>
                  </a:cubicBezTo>
                  <a:cubicBezTo>
                    <a:pt x="45" y="68"/>
                    <a:pt x="45" y="68"/>
                    <a:pt x="45" y="68"/>
                  </a:cubicBezTo>
                  <a:cubicBezTo>
                    <a:pt x="45" y="88"/>
                    <a:pt x="45" y="88"/>
                    <a:pt x="45" y="88"/>
                  </a:cubicBezTo>
                  <a:close/>
                  <a:moveTo>
                    <a:pt x="56" y="88"/>
                  </a:moveTo>
                  <a:cubicBezTo>
                    <a:pt x="58" y="88"/>
                    <a:pt x="60" y="88"/>
                    <a:pt x="63" y="88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56" y="67"/>
                    <a:pt x="56" y="67"/>
                    <a:pt x="56" y="67"/>
                  </a:cubicBezTo>
                  <a:cubicBezTo>
                    <a:pt x="56" y="88"/>
                    <a:pt x="56" y="88"/>
                    <a:pt x="56" y="88"/>
                  </a:cubicBezTo>
                  <a:close/>
                  <a:moveTo>
                    <a:pt x="68" y="88"/>
                  </a:moveTo>
                  <a:cubicBezTo>
                    <a:pt x="70" y="88"/>
                    <a:pt x="72" y="88"/>
                    <a:pt x="74" y="88"/>
                  </a:cubicBezTo>
                  <a:cubicBezTo>
                    <a:pt x="74" y="72"/>
                    <a:pt x="74" y="72"/>
                    <a:pt x="74" y="72"/>
                  </a:cubicBezTo>
                  <a:cubicBezTo>
                    <a:pt x="68" y="75"/>
                    <a:pt x="68" y="75"/>
                    <a:pt x="68" y="75"/>
                  </a:cubicBezTo>
                  <a:lnTo>
                    <a:pt x="68" y="8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60960" lIns="121920" rIns="121920" tIns="60960"/>
            <a:lstStyle/>
            <a:p>
              <a:endParaRPr altLang="en-US" lang="zh-CN"/>
            </a:p>
          </p:txBody>
        </p:sp>
      </p:grpSp>
      <p:sp>
        <p:nvSpPr>
          <p:cNvPr id="18449" name="Freeform 33"/>
          <p:cNvSpPr>
            <a:spLocks noEditPoints="1"/>
          </p:cNvSpPr>
          <p:nvPr/>
        </p:nvSpPr>
        <p:spPr bwMode="auto">
          <a:xfrm>
            <a:off x="2557463" y="4179888"/>
            <a:ext cx="352425" cy="296862"/>
          </a:xfrm>
          <a:custGeom>
            <a:gdLst>
              <a:gd fmla="*/ 2147483646 w 116" name="T0"/>
              <a:gd fmla="*/ 2147483646 h 75" name="T1"/>
              <a:gd fmla="*/ 2147483646 w 116" name="T2"/>
              <a:gd fmla="*/ 2147483646 h 75" name="T3"/>
              <a:gd fmla="*/ 2147483646 w 116" name="T4"/>
              <a:gd fmla="*/ 2147483646 h 75" name="T5"/>
              <a:gd fmla="*/ 2147483646 w 116" name="T6"/>
              <a:gd fmla="*/ 2147483646 h 75" name="T7"/>
              <a:gd fmla="*/ 2147483646 w 116" name="T8"/>
              <a:gd fmla="*/ 2147483646 h 75" name="T9"/>
              <a:gd fmla="*/ 2147483646 w 116" name="T10"/>
              <a:gd fmla="*/ 2147483646 h 75" name="T11"/>
              <a:gd fmla="*/ 2147483646 w 116" name="T12"/>
              <a:gd fmla="*/ 2147483646 h 75" name="T13"/>
              <a:gd fmla="*/ 2147483646 w 116" name="T14"/>
              <a:gd fmla="*/ 2147483646 h 75" name="T15"/>
              <a:gd fmla="*/ 2147483646 w 116" name="T16"/>
              <a:gd fmla="*/ 2147483646 h 75" name="T17"/>
              <a:gd fmla="*/ 2147483646 w 116" name="T18"/>
              <a:gd fmla="*/ 2147483646 h 75" name="T19"/>
              <a:gd fmla="*/ 2147483646 w 116" name="T20"/>
              <a:gd fmla="*/ 2147483646 h 75" name="T21"/>
              <a:gd fmla="*/ 2147483646 w 116" name="T22"/>
              <a:gd fmla="*/ 2147483646 h 75" name="T23"/>
              <a:gd fmla="*/ 2147483646 w 116" name="T24"/>
              <a:gd fmla="*/ 2147483646 h 75" name="T25"/>
              <a:gd fmla="*/ 2147483646 w 116" name="T26"/>
              <a:gd fmla="*/ 2147483646 h 75" name="T27"/>
              <a:gd fmla="*/ 0 w 116" name="T28"/>
              <a:gd fmla="*/ 2147483646 h 75" name="T29"/>
              <a:gd fmla="*/ 2147483646 w 116" name="T30"/>
              <a:gd fmla="*/ 2147483646 h 75" name="T31"/>
              <a:gd fmla="*/ 2147483646 w 116" name="T32"/>
              <a:gd fmla="*/ 2147483646 h 75" name="T33"/>
              <a:gd fmla="*/ 2147483646 w 116" name="T34"/>
              <a:gd fmla="*/ 2147483646 h 75" name="T35"/>
              <a:gd fmla="*/ 2147483646 w 116" name="T36"/>
              <a:gd fmla="*/ 2147483646 h 75" name="T37"/>
              <a:gd fmla="*/ 2147483646 w 116" name="T38"/>
              <a:gd fmla="*/ 2147483646 h 75" name="T39"/>
              <a:gd fmla="*/ 2147483646 w 116" name="T40"/>
              <a:gd fmla="*/ 2147483646 h 75" name="T41"/>
              <a:gd fmla="*/ 2147483646 w 116" name="T42"/>
              <a:gd fmla="*/ 2147483646 h 75" name="T43"/>
              <a:gd fmla="*/ 2147483646 w 116" name="T44"/>
              <a:gd fmla="*/ 2147483646 h 75" name="T45"/>
              <a:gd fmla="*/ 2147483646 w 116" name="T46"/>
              <a:gd fmla="*/ 2147483646 h 75" name="T47"/>
              <a:gd fmla="*/ 2147483646 w 116" name="T48"/>
              <a:gd fmla="*/ 2147483646 h 75" name="T49"/>
              <a:gd fmla="*/ 2147483646 w 116" name="T50"/>
              <a:gd fmla="*/ 2147483646 h 75" name="T51"/>
              <a:gd fmla="*/ 2147483646 w 116" name="T52"/>
              <a:gd fmla="*/ 2147483646 h 75" name="T53"/>
              <a:gd fmla="*/ 2147483646 w 116" name="T54"/>
              <a:gd fmla="*/ 2147483646 h 75" name="T55"/>
              <a:gd fmla="*/ 2147483646 w 116" name="T56"/>
              <a:gd fmla="*/ 2147483646 h 75" name="T57"/>
              <a:gd fmla="*/ 2147483646 w 116" name="T58"/>
              <a:gd fmla="*/ 2147483646 h 75" name="T59"/>
              <a:gd fmla="*/ 2147483646 w 116" name="T60"/>
              <a:gd fmla="*/ 2147483646 h 75" name="T61"/>
              <a:gd fmla="*/ 2147483646 w 116" name="T62"/>
              <a:gd fmla="*/ 2147483646 h 75" name="T63"/>
              <a:gd fmla="*/ 2147483646 w 116" name="T64"/>
              <a:gd fmla="*/ 2147483646 h 75" name="T65"/>
              <a:gd fmla="*/ 2147483646 w 116" name="T66"/>
              <a:gd fmla="*/ 2147483646 h 75" name="T67"/>
              <a:gd fmla="*/ 2147483646 w 116" name="T68"/>
              <a:gd fmla="*/ 2147483646 h 75" name="T69"/>
              <a:gd fmla="*/ 2147483646 w 116" name="T70"/>
              <a:gd fmla="*/ 2147483646 h 75" name="T71"/>
              <a:gd fmla="*/ 2147483646 w 116" name="T72"/>
              <a:gd fmla="*/ 2147483646 h 75" name="T73"/>
              <a:gd fmla="*/ 2147483646 w 116" name="T74"/>
              <a:gd fmla="*/ 2147483646 h 75" name="T75"/>
              <a:gd fmla="*/ 2147483646 w 116" name="T76"/>
              <a:gd fmla="*/ 2147483646 h 75" name="T77"/>
              <a:gd fmla="*/ 2147483646 w 116" name="T78"/>
              <a:gd fmla="*/ 2147483646 h 75" name="T79"/>
              <a:gd fmla="*/ 2147483646 w 116" name="T80"/>
              <a:gd fmla="*/ 2147483646 h 75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w 116" name="T123"/>
              <a:gd fmla="*/ 0 h 75" name="T124"/>
              <a:gd fmla="*/ 116 w 116" name="T125"/>
              <a:gd fmla="*/ 75 h 75" name="T126"/>
            </a:gdLst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b="T126" l="T123" r="T125" t="T124"/>
            <a:pathLst>
              <a:path h="75" w="115">
                <a:moveTo>
                  <a:pt x="72" y="29"/>
                </a:moveTo>
                <a:cubicBezTo>
                  <a:pt x="72" y="28"/>
                  <a:pt x="72" y="28"/>
                  <a:pt x="72" y="27"/>
                </a:cubicBezTo>
                <a:cubicBezTo>
                  <a:pt x="72" y="19"/>
                  <a:pt x="72" y="19"/>
                  <a:pt x="72" y="19"/>
                </a:cubicBezTo>
                <a:cubicBezTo>
                  <a:pt x="71" y="19"/>
                  <a:pt x="70" y="19"/>
                  <a:pt x="69" y="19"/>
                </a:cubicBezTo>
                <a:cubicBezTo>
                  <a:pt x="68" y="14"/>
                  <a:pt x="68" y="14"/>
                  <a:pt x="68" y="14"/>
                </a:cubicBezTo>
                <a:cubicBezTo>
                  <a:pt x="65" y="20"/>
                  <a:pt x="65" y="20"/>
                  <a:pt x="65" y="20"/>
                </a:cubicBezTo>
                <a:cubicBezTo>
                  <a:pt x="60" y="21"/>
                  <a:pt x="56" y="22"/>
                  <a:pt x="47" y="18"/>
                </a:cubicBezTo>
                <a:cubicBezTo>
                  <a:pt x="46" y="18"/>
                  <a:pt x="46" y="18"/>
                  <a:pt x="46" y="18"/>
                </a:cubicBezTo>
                <a:cubicBezTo>
                  <a:pt x="46" y="27"/>
                  <a:pt x="46" y="27"/>
                  <a:pt x="46" y="27"/>
                </a:cubicBezTo>
                <a:cubicBezTo>
                  <a:pt x="46" y="28"/>
                  <a:pt x="46" y="28"/>
                  <a:pt x="46" y="29"/>
                </a:cubicBezTo>
                <a:cubicBezTo>
                  <a:pt x="38" y="23"/>
                  <a:pt x="41" y="20"/>
                  <a:pt x="39" y="9"/>
                </a:cubicBezTo>
                <a:cubicBezTo>
                  <a:pt x="44" y="0"/>
                  <a:pt x="75" y="0"/>
                  <a:pt x="79" y="9"/>
                </a:cubicBezTo>
                <a:cubicBezTo>
                  <a:pt x="78" y="17"/>
                  <a:pt x="79" y="24"/>
                  <a:pt x="72" y="29"/>
                </a:cubicBezTo>
                <a:cubicBezTo>
                  <a:pt x="72" y="29"/>
                  <a:pt x="72" y="29"/>
                  <a:pt x="72" y="29"/>
                </a:cubicBezTo>
                <a:close/>
                <a:moveTo>
                  <a:pt x="7" y="36"/>
                </a:moveTo>
                <a:cubicBezTo>
                  <a:pt x="7" y="30"/>
                  <a:pt x="7" y="27"/>
                  <a:pt x="7" y="23"/>
                </a:cubicBezTo>
                <a:cubicBezTo>
                  <a:pt x="17" y="25"/>
                  <a:pt x="20" y="16"/>
                  <a:pt x="29" y="23"/>
                </a:cubicBezTo>
                <a:cubicBezTo>
                  <a:pt x="30" y="27"/>
                  <a:pt x="29" y="32"/>
                  <a:pt x="29" y="36"/>
                </a:cubicBezTo>
                <a:cubicBezTo>
                  <a:pt x="28" y="38"/>
                  <a:pt x="27" y="40"/>
                  <a:pt x="26" y="42"/>
                </a:cubicBezTo>
                <a:cubicBezTo>
                  <a:pt x="24" y="44"/>
                  <a:pt x="21" y="46"/>
                  <a:pt x="18" y="46"/>
                </a:cubicBezTo>
                <a:cubicBezTo>
                  <a:pt x="18" y="46"/>
                  <a:pt x="18" y="46"/>
                  <a:pt x="18" y="46"/>
                </a:cubicBezTo>
                <a:cubicBezTo>
                  <a:pt x="15" y="46"/>
                  <a:pt x="12" y="44"/>
                  <a:pt x="10" y="42"/>
                </a:cubicBezTo>
                <a:cubicBezTo>
                  <a:pt x="9" y="40"/>
                  <a:pt x="8" y="38"/>
                  <a:pt x="7" y="36"/>
                </a:cubicBezTo>
                <a:close/>
                <a:moveTo>
                  <a:pt x="25" y="46"/>
                </a:moveTo>
                <a:cubicBezTo>
                  <a:pt x="22" y="52"/>
                  <a:pt x="14" y="52"/>
                  <a:pt x="11" y="46"/>
                </a:cubicBezTo>
                <a:cubicBezTo>
                  <a:pt x="4" y="48"/>
                  <a:pt x="4" y="48"/>
                  <a:pt x="4" y="48"/>
                </a:cubicBezTo>
                <a:cubicBezTo>
                  <a:pt x="3" y="48"/>
                  <a:pt x="3" y="48"/>
                  <a:pt x="3" y="48"/>
                </a:cubicBezTo>
                <a:cubicBezTo>
                  <a:pt x="3" y="48"/>
                  <a:pt x="3" y="48"/>
                  <a:pt x="3" y="48"/>
                </a:cubicBezTo>
                <a:cubicBezTo>
                  <a:pt x="2" y="50"/>
                  <a:pt x="1" y="52"/>
                  <a:pt x="0" y="54"/>
                </a:cubicBezTo>
                <a:cubicBezTo>
                  <a:pt x="0" y="56"/>
                  <a:pt x="0" y="58"/>
                  <a:pt x="0" y="62"/>
                </a:cubicBezTo>
                <a:cubicBezTo>
                  <a:pt x="0" y="63"/>
                  <a:pt x="0" y="63"/>
                  <a:pt x="0" y="63"/>
                </a:cubicBezTo>
                <a:cubicBezTo>
                  <a:pt x="1" y="63"/>
                  <a:pt x="1" y="63"/>
                  <a:pt x="1" y="63"/>
                </a:cubicBezTo>
                <a:cubicBezTo>
                  <a:pt x="25" y="63"/>
                  <a:pt x="25" y="63"/>
                  <a:pt x="25" y="63"/>
                </a:cubicBezTo>
                <a:cubicBezTo>
                  <a:pt x="25" y="66"/>
                  <a:pt x="25" y="69"/>
                  <a:pt x="26" y="73"/>
                </a:cubicBezTo>
                <a:cubicBezTo>
                  <a:pt x="26" y="75"/>
                  <a:pt x="26" y="75"/>
                  <a:pt x="26" y="75"/>
                </a:cubicBezTo>
                <a:cubicBezTo>
                  <a:pt x="28" y="75"/>
                  <a:pt x="28" y="75"/>
                  <a:pt x="28" y="75"/>
                </a:cubicBezTo>
                <a:cubicBezTo>
                  <a:pt x="90" y="75"/>
                  <a:pt x="90" y="75"/>
                  <a:pt x="90" y="75"/>
                </a:cubicBezTo>
                <a:cubicBezTo>
                  <a:pt x="92" y="75"/>
                  <a:pt x="92" y="75"/>
                  <a:pt x="92" y="75"/>
                </a:cubicBezTo>
                <a:cubicBezTo>
                  <a:pt x="92" y="73"/>
                  <a:pt x="92" y="73"/>
                  <a:pt x="92" y="73"/>
                </a:cubicBezTo>
                <a:cubicBezTo>
                  <a:pt x="92" y="69"/>
                  <a:pt x="93" y="66"/>
                  <a:pt x="92" y="63"/>
                </a:cubicBezTo>
                <a:cubicBezTo>
                  <a:pt x="115" y="63"/>
                  <a:pt x="115" y="63"/>
                  <a:pt x="115" y="63"/>
                </a:cubicBezTo>
                <a:cubicBezTo>
                  <a:pt x="116" y="63"/>
                  <a:pt x="116" y="63"/>
                  <a:pt x="116" y="63"/>
                </a:cubicBezTo>
                <a:cubicBezTo>
                  <a:pt x="116" y="62"/>
                  <a:pt x="116" y="62"/>
                  <a:pt x="116" y="62"/>
                </a:cubicBezTo>
                <a:cubicBezTo>
                  <a:pt x="116" y="59"/>
                  <a:pt x="116" y="57"/>
                  <a:pt x="116" y="55"/>
                </a:cubicBezTo>
                <a:cubicBezTo>
                  <a:pt x="115" y="52"/>
                  <a:pt x="115" y="50"/>
                  <a:pt x="113" y="49"/>
                </a:cubicBezTo>
                <a:cubicBezTo>
                  <a:pt x="113" y="48"/>
                  <a:pt x="113" y="48"/>
                  <a:pt x="113" y="48"/>
                </a:cubicBezTo>
                <a:cubicBezTo>
                  <a:pt x="113" y="48"/>
                  <a:pt x="113" y="48"/>
                  <a:pt x="113" y="48"/>
                </a:cubicBezTo>
                <a:cubicBezTo>
                  <a:pt x="105" y="46"/>
                  <a:pt x="105" y="46"/>
                  <a:pt x="105" y="46"/>
                </a:cubicBezTo>
                <a:cubicBezTo>
                  <a:pt x="103" y="47"/>
                  <a:pt x="103" y="47"/>
                  <a:pt x="103" y="47"/>
                </a:cubicBezTo>
                <a:cubicBezTo>
                  <a:pt x="98" y="59"/>
                  <a:pt x="98" y="59"/>
                  <a:pt x="98" y="59"/>
                </a:cubicBezTo>
                <a:cubicBezTo>
                  <a:pt x="92" y="47"/>
                  <a:pt x="92" y="47"/>
                  <a:pt x="92" y="47"/>
                </a:cubicBezTo>
                <a:cubicBezTo>
                  <a:pt x="91" y="46"/>
                  <a:pt x="91" y="46"/>
                  <a:pt x="91" y="46"/>
                </a:cubicBezTo>
                <a:cubicBezTo>
                  <a:pt x="84" y="48"/>
                  <a:pt x="84" y="48"/>
                  <a:pt x="84" y="48"/>
                </a:cubicBezTo>
                <a:cubicBezTo>
                  <a:pt x="72" y="45"/>
                  <a:pt x="72" y="45"/>
                  <a:pt x="72" y="45"/>
                </a:cubicBezTo>
                <a:cubicBezTo>
                  <a:pt x="69" y="47"/>
                  <a:pt x="69" y="47"/>
                  <a:pt x="69" y="47"/>
                </a:cubicBezTo>
                <a:cubicBezTo>
                  <a:pt x="69" y="50"/>
                  <a:pt x="69" y="50"/>
                  <a:pt x="69" y="50"/>
                </a:cubicBezTo>
                <a:cubicBezTo>
                  <a:pt x="64" y="67"/>
                  <a:pt x="64" y="67"/>
                  <a:pt x="64" y="67"/>
                </a:cubicBezTo>
                <a:cubicBezTo>
                  <a:pt x="64" y="67"/>
                  <a:pt x="64" y="67"/>
                  <a:pt x="64" y="67"/>
                </a:cubicBezTo>
                <a:cubicBezTo>
                  <a:pt x="61" y="54"/>
                  <a:pt x="61" y="54"/>
                  <a:pt x="61" y="54"/>
                </a:cubicBezTo>
                <a:cubicBezTo>
                  <a:pt x="64" y="52"/>
                  <a:pt x="64" y="52"/>
                  <a:pt x="64" y="52"/>
                </a:cubicBezTo>
                <a:cubicBezTo>
                  <a:pt x="62" y="48"/>
                  <a:pt x="62" y="48"/>
                  <a:pt x="62" y="48"/>
                </a:cubicBezTo>
                <a:cubicBezTo>
                  <a:pt x="60" y="48"/>
                  <a:pt x="60" y="48"/>
                  <a:pt x="60" y="48"/>
                </a:cubicBezTo>
                <a:cubicBezTo>
                  <a:pt x="58" y="48"/>
                  <a:pt x="58" y="48"/>
                  <a:pt x="58" y="48"/>
                </a:cubicBezTo>
                <a:cubicBezTo>
                  <a:pt x="56" y="48"/>
                  <a:pt x="56" y="48"/>
                  <a:pt x="56" y="48"/>
                </a:cubicBezTo>
                <a:cubicBezTo>
                  <a:pt x="55" y="52"/>
                  <a:pt x="55" y="52"/>
                  <a:pt x="55" y="52"/>
                </a:cubicBezTo>
                <a:cubicBezTo>
                  <a:pt x="57" y="54"/>
                  <a:pt x="57" y="54"/>
                  <a:pt x="57" y="54"/>
                </a:cubicBezTo>
                <a:cubicBezTo>
                  <a:pt x="54" y="67"/>
                  <a:pt x="54" y="67"/>
                  <a:pt x="54" y="67"/>
                </a:cubicBezTo>
                <a:cubicBezTo>
                  <a:pt x="49" y="50"/>
                  <a:pt x="49" y="50"/>
                  <a:pt x="49" y="50"/>
                </a:cubicBezTo>
                <a:cubicBezTo>
                  <a:pt x="49" y="47"/>
                  <a:pt x="49" y="47"/>
                  <a:pt x="49" y="47"/>
                </a:cubicBezTo>
                <a:cubicBezTo>
                  <a:pt x="46" y="45"/>
                  <a:pt x="46" y="45"/>
                  <a:pt x="46" y="45"/>
                </a:cubicBezTo>
                <a:cubicBezTo>
                  <a:pt x="33" y="48"/>
                  <a:pt x="33" y="48"/>
                  <a:pt x="33" y="48"/>
                </a:cubicBezTo>
                <a:cubicBezTo>
                  <a:pt x="33" y="48"/>
                  <a:pt x="33" y="48"/>
                  <a:pt x="33" y="48"/>
                </a:cubicBezTo>
                <a:cubicBezTo>
                  <a:pt x="25" y="46"/>
                  <a:pt x="25" y="46"/>
                  <a:pt x="25" y="46"/>
                </a:cubicBezTo>
                <a:close/>
                <a:moveTo>
                  <a:pt x="87" y="36"/>
                </a:moveTo>
                <a:cubicBezTo>
                  <a:pt x="86" y="30"/>
                  <a:pt x="86" y="25"/>
                  <a:pt x="87" y="21"/>
                </a:cubicBezTo>
                <a:cubicBezTo>
                  <a:pt x="91" y="18"/>
                  <a:pt x="106" y="18"/>
                  <a:pt x="109" y="21"/>
                </a:cubicBezTo>
                <a:cubicBezTo>
                  <a:pt x="109" y="26"/>
                  <a:pt x="109" y="32"/>
                  <a:pt x="108" y="36"/>
                </a:cubicBezTo>
                <a:cubicBezTo>
                  <a:pt x="108" y="38"/>
                  <a:pt x="107" y="40"/>
                  <a:pt x="105" y="42"/>
                </a:cubicBezTo>
                <a:cubicBezTo>
                  <a:pt x="103" y="44"/>
                  <a:pt x="101" y="46"/>
                  <a:pt x="98" y="46"/>
                </a:cubicBezTo>
                <a:cubicBezTo>
                  <a:pt x="98" y="46"/>
                  <a:pt x="98" y="46"/>
                  <a:pt x="98" y="46"/>
                </a:cubicBezTo>
                <a:cubicBezTo>
                  <a:pt x="95" y="46"/>
                  <a:pt x="92" y="44"/>
                  <a:pt x="90" y="42"/>
                </a:cubicBezTo>
                <a:cubicBezTo>
                  <a:pt x="88" y="40"/>
                  <a:pt x="87" y="38"/>
                  <a:pt x="87" y="3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grpSp>
        <p:nvGrpSpPr>
          <p:cNvPr id="18450" name="Group 33"/>
          <p:cNvGrpSpPr/>
          <p:nvPr/>
        </p:nvGrpSpPr>
        <p:grpSpPr>
          <a:xfrm>
            <a:off x="3463925" y="4122738"/>
            <a:ext cx="409575" cy="412750"/>
            <a:chExt cx="409269" cy="412872"/>
          </a:xfrm>
        </p:grpSpPr>
        <p:sp>
          <p:nvSpPr>
            <p:cNvPr id="18469" name="矩形 59"/>
            <p:cNvSpPr>
              <a:spLocks noChangeArrowheads="1"/>
            </p:cNvSpPr>
            <p:nvPr/>
          </p:nvSpPr>
          <p:spPr bwMode="auto">
            <a:xfrm>
              <a:off x="0" y="0"/>
              <a:ext cx="409269" cy="412872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charset="0" panose="020b0604020202020204" pitchFamily="34" typeface="Arial"/>
                <a:buNone/>
              </a:pPr>
              <a:endParaRPr altLang="en-US" lang="zh-CN" sz="1800">
                <a:solidFill>
                  <a:srgbClr val="FFFFFF"/>
                </a:solidFill>
              </a:endParaRPr>
            </a:p>
          </p:txBody>
        </p:sp>
        <p:sp>
          <p:nvSpPr>
            <p:cNvPr id="18470" name="Freeform 34"/>
            <p:cNvSpPr>
              <a:spLocks noEditPoints="1"/>
            </p:cNvSpPr>
            <p:nvPr/>
          </p:nvSpPr>
          <p:spPr bwMode="auto">
            <a:xfrm>
              <a:off x="66463" y="43136"/>
              <a:ext cx="272517" cy="323398"/>
            </a:xfrm>
            <a:custGeom>
              <a:gdLst>
                <a:gd fmla="*/ 2147483646 w 67" name="T0"/>
                <a:gd fmla="*/ 2147483646 h 106" name="T1"/>
                <a:gd fmla="*/ 2147483646 w 67" name="T2"/>
                <a:gd fmla="*/ 2147483646 h 106" name="T3"/>
                <a:gd fmla="*/ 2147483646 w 67" name="T4"/>
                <a:gd fmla="*/ 2147483646 h 106" name="T5"/>
                <a:gd fmla="*/ 2147483646 w 67" name="T6"/>
                <a:gd fmla="*/ 2147483646 h 106" name="T7"/>
                <a:gd fmla="*/ 2147483646 w 67" name="T8"/>
                <a:gd fmla="*/ 2147483646 h 106" name="T9"/>
                <a:gd fmla="*/ 2147483646 w 67" name="T10"/>
                <a:gd fmla="*/ 2147483646 h 106" name="T11"/>
                <a:gd fmla="*/ 2147483646 w 67" name="T12"/>
                <a:gd fmla="*/ 2147483646 h 106" name="T13"/>
                <a:gd fmla="*/ 2147483646 w 67" name="T14"/>
                <a:gd fmla="*/ 2147483646 h 106" name="T15"/>
                <a:gd fmla="*/ 2147483646 w 67" name="T16"/>
                <a:gd fmla="*/ 2147483646 h 106" name="T17"/>
                <a:gd fmla="*/ 2147483646 w 67" name="T18"/>
                <a:gd fmla="*/ 2147483646 h 106" name="T19"/>
                <a:gd fmla="*/ 2147483646 w 67" name="T20"/>
                <a:gd fmla="*/ 2147483646 h 106" name="T21"/>
                <a:gd fmla="*/ 2147483646 w 67" name="T22"/>
                <a:gd fmla="*/ 2147483646 h 106" name="T23"/>
                <a:gd fmla="*/ 2147483646 w 67" name="T24"/>
                <a:gd fmla="*/ 2147483646 h 106" name="T25"/>
                <a:gd fmla="*/ 2147483646 w 67" name="T26"/>
                <a:gd fmla="*/ 2147483646 h 106" name="T27"/>
                <a:gd fmla="*/ 2147483646 w 67" name="T28"/>
                <a:gd fmla="*/ 2147483646 h 106" name="T29"/>
                <a:gd fmla="*/ 0 w 67" name="T30"/>
                <a:gd fmla="*/ 2147483646 h 106" name="T31"/>
                <a:gd fmla="*/ 2147483646 w 67" name="T32"/>
                <a:gd fmla="*/ 0 h 106" name="T33"/>
                <a:gd fmla="*/ 2147483646 w 67" name="T34"/>
                <a:gd fmla="*/ 2147483646 h 106" name="T35"/>
                <a:gd fmla="*/ 2147483646 w 67" name="T36"/>
                <a:gd fmla="*/ 2147483646 h 106" name="T37"/>
                <a:gd fmla="*/ 2147483646 w 67" name="T38"/>
                <a:gd fmla="*/ 2147483646 h 106" name="T39"/>
                <a:gd fmla="*/ 2147483646 w 67" name="T40"/>
                <a:gd fmla="*/ 2147483646 h 106" name="T41"/>
                <a:gd fmla="*/ 2147483646 w 67" name="T42"/>
                <a:gd fmla="*/ 2147483646 h 106" name="T43"/>
                <a:gd fmla="*/ 2147483646 w 67" name="T44"/>
                <a:gd fmla="*/ 2147483646 h 106" name="T45"/>
                <a:gd fmla="*/ 2147483646 w 67" name="T46"/>
                <a:gd fmla="*/ 2147483646 h 106" name="T47"/>
                <a:gd fmla="*/ 2147483646 w 67" name="T48"/>
                <a:gd fmla="*/ 2147483646 h 106" name="T49"/>
                <a:gd fmla="*/ 2147483646 w 67" name="T50"/>
                <a:gd fmla="*/ 2147483646 h 106" name="T51"/>
                <a:gd fmla="*/ 2147483646 w 67" name="T52"/>
                <a:gd fmla="*/ 2147483646 h 106" name="T53"/>
                <a:gd fmla="*/ 2147483646 w 67" name="T54"/>
                <a:gd fmla="*/ 2147483646 h 106" name="T55"/>
                <a:gd fmla="*/ 2147483646 w 67" name="T56"/>
                <a:gd fmla="*/ 2147483646 h 106" name="T57"/>
                <a:gd fmla="*/ 2147483646 w 67" name="T58"/>
                <a:gd fmla="*/ 2147483646 h 106" name="T59"/>
                <a:gd fmla="*/ 2147483646 w 67" name="T60"/>
                <a:gd fmla="*/ 2147483646 h 106" name="T61"/>
                <a:gd fmla="*/ 2147483646 w 67" name="T62"/>
                <a:gd fmla="*/ 2147483646 h 106" name="T63"/>
                <a:gd fmla="*/ 2147483646 w 67" name="T64"/>
                <a:gd fmla="*/ 2147483646 h 106" name="T65"/>
                <a:gd fmla="*/ 2147483646 w 67" name="T66"/>
                <a:gd fmla="*/ 2147483646 h 106" name="T67"/>
                <a:gd fmla="*/ 2147483646 w 67" name="T68"/>
                <a:gd fmla="*/ 2147483646 h 106" name="T69"/>
                <a:gd fmla="*/ 2147483646 w 67" name="T70"/>
                <a:gd fmla="*/ 2147483646 h 106" name="T71"/>
                <a:gd fmla="*/ 2147483646 w 67" name="T72"/>
                <a:gd fmla="*/ 2147483646 h 106" name="T73"/>
                <a:gd fmla="*/ 2147483646 w 67" name="T74"/>
                <a:gd fmla="*/ 2147483646 h 106" name="T75"/>
                <a:gd fmla="*/ 2147483646 w 67" name="T76"/>
                <a:gd fmla="*/ 2147483646 h 106" name="T77"/>
                <a:gd fmla="*/ 2147483646 w 67" name="T78"/>
                <a:gd fmla="*/ 2147483646 h 106" name="T79"/>
                <a:gd fmla="*/ 2147483646 w 67" name="T80"/>
                <a:gd fmla="*/ 2147483646 h 106" name="T81"/>
                <a:gd fmla="*/ 2147483646 w 67" name="T82"/>
                <a:gd fmla="*/ 2147483646 h 106" name="T83"/>
                <a:gd fmla="*/ 2147483646 w 67" name="T84"/>
                <a:gd fmla="*/ 2147483646 h 106" name="T85"/>
                <a:gd fmla="*/ 2147483646 w 67" name="T86"/>
                <a:gd fmla="*/ 2147483646 h 106" name="T87"/>
                <a:gd fmla="*/ 2147483646 w 67" name="T88"/>
                <a:gd fmla="*/ 2147483646 h 106" name="T89"/>
                <a:gd fmla="*/ 2147483646 w 67" name="T90"/>
                <a:gd fmla="*/ 2147483646 h 106" name="T91"/>
                <a:gd fmla="*/ 2147483646 w 67" name="T92"/>
                <a:gd fmla="*/ 2147483646 h 106" name="T93"/>
                <a:gd fmla="*/ 2147483646 w 67" name="T94"/>
                <a:gd fmla="*/ 2147483646 h 106" name="T95"/>
                <a:gd fmla="*/ 2147483646 w 67" name="T96"/>
                <a:gd fmla="*/ 2147483646 h 106" name="T97"/>
                <a:gd fmla="*/ 2147483646 w 67" name="T98"/>
                <a:gd fmla="*/ 2147483646 h 106" name="T99"/>
                <a:gd fmla="*/ 2147483646 w 67" name="T100"/>
                <a:gd fmla="*/ 2147483646 h 106" name="T101"/>
                <a:gd fmla="*/ 2147483646 w 67" name="T102"/>
                <a:gd fmla="*/ 2147483646 h 10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w 67" name="T156"/>
                <a:gd fmla="*/ 0 h 106" name="T157"/>
                <a:gd fmla="*/ 67 w 67" name="T158"/>
                <a:gd fmla="*/ 106 h 106" name="T159"/>
              </a:gdLst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b="T159" l="T156" r="T158" t="T157"/>
              <a:pathLst>
                <a:path h="105" w="67">
                  <a:moveTo>
                    <a:pt x="33" y="0"/>
                  </a:moveTo>
                  <a:cubicBezTo>
                    <a:pt x="43" y="0"/>
                    <a:pt x="51" y="4"/>
                    <a:pt x="57" y="10"/>
                  </a:cubicBezTo>
                  <a:cubicBezTo>
                    <a:pt x="63" y="16"/>
                    <a:pt x="67" y="24"/>
                    <a:pt x="67" y="34"/>
                  </a:cubicBezTo>
                  <a:cubicBezTo>
                    <a:pt x="67" y="40"/>
                    <a:pt x="65" y="46"/>
                    <a:pt x="62" y="51"/>
                  </a:cubicBezTo>
                  <a:cubicBezTo>
                    <a:pt x="59" y="55"/>
                    <a:pt x="56" y="59"/>
                    <a:pt x="51" y="62"/>
                  </a:cubicBezTo>
                  <a:cubicBezTo>
                    <a:pt x="51" y="65"/>
                    <a:pt x="51" y="65"/>
                    <a:pt x="51" y="65"/>
                  </a:cubicBezTo>
                  <a:cubicBezTo>
                    <a:pt x="52" y="65"/>
                    <a:pt x="52" y="65"/>
                    <a:pt x="52" y="65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56" y="67"/>
                    <a:pt x="56" y="67"/>
                    <a:pt x="56" y="67"/>
                  </a:cubicBezTo>
                  <a:cubicBezTo>
                    <a:pt x="57" y="69"/>
                    <a:pt x="57" y="71"/>
                    <a:pt x="57" y="73"/>
                  </a:cubicBezTo>
                  <a:cubicBezTo>
                    <a:pt x="57" y="75"/>
                    <a:pt x="57" y="77"/>
                    <a:pt x="56" y="79"/>
                  </a:cubicBezTo>
                  <a:cubicBezTo>
                    <a:pt x="56" y="79"/>
                    <a:pt x="56" y="79"/>
                    <a:pt x="56" y="79"/>
                  </a:cubicBezTo>
                  <a:cubicBezTo>
                    <a:pt x="56" y="80"/>
                    <a:pt x="56" y="80"/>
                    <a:pt x="56" y="80"/>
                  </a:cubicBezTo>
                  <a:cubicBezTo>
                    <a:pt x="57" y="82"/>
                    <a:pt x="57" y="84"/>
                    <a:pt x="57" y="86"/>
                  </a:cubicBezTo>
                  <a:cubicBezTo>
                    <a:pt x="57" y="88"/>
                    <a:pt x="57" y="89"/>
                    <a:pt x="56" y="91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3" y="93"/>
                    <a:pt x="53" y="93"/>
                    <a:pt x="53" y="93"/>
                  </a:cubicBezTo>
                  <a:cubicBezTo>
                    <a:pt x="15" y="97"/>
                    <a:pt x="15" y="97"/>
                    <a:pt x="15" y="97"/>
                  </a:cubicBezTo>
                  <a:cubicBezTo>
                    <a:pt x="12" y="97"/>
                    <a:pt x="12" y="97"/>
                    <a:pt x="12" y="97"/>
                  </a:cubicBezTo>
                  <a:cubicBezTo>
                    <a:pt x="12" y="94"/>
                    <a:pt x="12" y="94"/>
                    <a:pt x="12" y="94"/>
                  </a:cubicBezTo>
                  <a:cubicBezTo>
                    <a:pt x="11" y="93"/>
                    <a:pt x="10" y="91"/>
                    <a:pt x="10" y="89"/>
                  </a:cubicBezTo>
                  <a:cubicBezTo>
                    <a:pt x="10" y="87"/>
                    <a:pt x="11" y="85"/>
                    <a:pt x="12" y="83"/>
                  </a:cubicBezTo>
                  <a:cubicBezTo>
                    <a:pt x="12" y="83"/>
                    <a:pt x="12" y="83"/>
                    <a:pt x="12" y="83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1" y="80"/>
                    <a:pt x="10" y="79"/>
                    <a:pt x="10" y="77"/>
                  </a:cubicBezTo>
                  <a:cubicBezTo>
                    <a:pt x="10" y="75"/>
                    <a:pt x="11" y="73"/>
                    <a:pt x="12" y="71"/>
                  </a:cubicBezTo>
                  <a:cubicBezTo>
                    <a:pt x="13" y="69"/>
                    <a:pt x="13" y="69"/>
                    <a:pt x="13" y="69"/>
                  </a:cubicBezTo>
                  <a:cubicBezTo>
                    <a:pt x="14" y="69"/>
                    <a:pt x="14" y="69"/>
                    <a:pt x="14" y="69"/>
                  </a:cubicBezTo>
                  <a:cubicBezTo>
                    <a:pt x="16" y="69"/>
                    <a:pt x="16" y="69"/>
                    <a:pt x="16" y="69"/>
                  </a:cubicBezTo>
                  <a:cubicBezTo>
                    <a:pt x="16" y="62"/>
                    <a:pt x="16" y="62"/>
                    <a:pt x="16" y="62"/>
                  </a:cubicBezTo>
                  <a:cubicBezTo>
                    <a:pt x="11" y="60"/>
                    <a:pt x="7" y="56"/>
                    <a:pt x="5" y="51"/>
                  </a:cubicBezTo>
                  <a:cubicBezTo>
                    <a:pt x="1" y="46"/>
                    <a:pt x="0" y="40"/>
                    <a:pt x="0" y="34"/>
                  </a:cubicBezTo>
                  <a:cubicBezTo>
                    <a:pt x="0" y="24"/>
                    <a:pt x="3" y="16"/>
                    <a:pt x="10" y="10"/>
                  </a:cubicBezTo>
                  <a:cubicBezTo>
                    <a:pt x="16" y="4"/>
                    <a:pt x="24" y="0"/>
                    <a:pt x="33" y="0"/>
                  </a:cubicBezTo>
                  <a:close/>
                  <a:moveTo>
                    <a:pt x="26" y="40"/>
                  </a:moveTo>
                  <a:cubicBezTo>
                    <a:pt x="26" y="40"/>
                    <a:pt x="27" y="40"/>
                    <a:pt x="28" y="40"/>
                  </a:cubicBezTo>
                  <a:cubicBezTo>
                    <a:pt x="28" y="40"/>
                    <a:pt x="29" y="40"/>
                    <a:pt x="30" y="40"/>
                  </a:cubicBezTo>
                  <a:cubicBezTo>
                    <a:pt x="30" y="39"/>
                    <a:pt x="30" y="39"/>
                    <a:pt x="30" y="39"/>
                  </a:cubicBezTo>
                  <a:cubicBezTo>
                    <a:pt x="31" y="40"/>
                    <a:pt x="31" y="40"/>
                    <a:pt x="31" y="40"/>
                  </a:cubicBezTo>
                  <a:cubicBezTo>
                    <a:pt x="32" y="40"/>
                    <a:pt x="32" y="41"/>
                    <a:pt x="33" y="41"/>
                  </a:cubicBezTo>
                  <a:cubicBezTo>
                    <a:pt x="34" y="41"/>
                    <a:pt x="35" y="40"/>
                    <a:pt x="35" y="40"/>
                  </a:cubicBezTo>
                  <a:cubicBezTo>
                    <a:pt x="36" y="39"/>
                    <a:pt x="36" y="39"/>
                    <a:pt x="36" y="39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7" y="41"/>
                    <a:pt x="38" y="41"/>
                    <a:pt x="39" y="41"/>
                  </a:cubicBezTo>
                  <a:cubicBezTo>
                    <a:pt x="40" y="41"/>
                    <a:pt x="41" y="40"/>
                    <a:pt x="42" y="40"/>
                  </a:cubicBezTo>
                  <a:cubicBezTo>
                    <a:pt x="43" y="38"/>
                    <a:pt x="43" y="38"/>
                    <a:pt x="43" y="38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39" y="51"/>
                    <a:pt x="39" y="51"/>
                    <a:pt x="39" y="51"/>
                  </a:cubicBezTo>
                  <a:cubicBezTo>
                    <a:pt x="39" y="67"/>
                    <a:pt x="39" y="67"/>
                    <a:pt x="39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4" y="60"/>
                    <a:pt x="44" y="60"/>
                    <a:pt x="44" y="60"/>
                  </a:cubicBezTo>
                  <a:cubicBezTo>
                    <a:pt x="44" y="58"/>
                    <a:pt x="44" y="58"/>
                    <a:pt x="44" y="58"/>
                  </a:cubicBezTo>
                  <a:cubicBezTo>
                    <a:pt x="46" y="57"/>
                    <a:pt x="46" y="57"/>
                    <a:pt x="46" y="57"/>
                  </a:cubicBezTo>
                  <a:cubicBezTo>
                    <a:pt x="50" y="55"/>
                    <a:pt x="54" y="51"/>
                    <a:pt x="56" y="47"/>
                  </a:cubicBezTo>
                  <a:cubicBezTo>
                    <a:pt x="58" y="43"/>
                    <a:pt x="60" y="39"/>
                    <a:pt x="60" y="34"/>
                  </a:cubicBezTo>
                  <a:cubicBezTo>
                    <a:pt x="60" y="26"/>
                    <a:pt x="57" y="20"/>
                    <a:pt x="52" y="15"/>
                  </a:cubicBezTo>
                  <a:cubicBezTo>
                    <a:pt x="47" y="10"/>
                    <a:pt x="41" y="7"/>
                    <a:pt x="33" y="7"/>
                  </a:cubicBezTo>
                  <a:cubicBezTo>
                    <a:pt x="26" y="7"/>
                    <a:pt x="19" y="10"/>
                    <a:pt x="14" y="15"/>
                  </a:cubicBezTo>
                  <a:cubicBezTo>
                    <a:pt x="10" y="20"/>
                    <a:pt x="7" y="26"/>
                    <a:pt x="7" y="34"/>
                  </a:cubicBezTo>
                  <a:cubicBezTo>
                    <a:pt x="7" y="39"/>
                    <a:pt x="8" y="43"/>
                    <a:pt x="11" y="47"/>
                  </a:cubicBezTo>
                  <a:cubicBezTo>
                    <a:pt x="13" y="52"/>
                    <a:pt x="17" y="55"/>
                    <a:pt x="21" y="57"/>
                  </a:cubicBezTo>
                  <a:cubicBezTo>
                    <a:pt x="23" y="58"/>
                    <a:pt x="23" y="58"/>
                    <a:pt x="23" y="58"/>
                  </a:cubicBezTo>
                  <a:cubicBezTo>
                    <a:pt x="23" y="60"/>
                    <a:pt x="23" y="60"/>
                    <a:pt x="23" y="60"/>
                  </a:cubicBezTo>
                  <a:cubicBezTo>
                    <a:pt x="23" y="67"/>
                    <a:pt x="23" y="67"/>
                    <a:pt x="23" y="67"/>
                  </a:cubicBezTo>
                  <a:cubicBezTo>
                    <a:pt x="29" y="67"/>
                    <a:pt x="29" y="67"/>
                    <a:pt x="29" y="67"/>
                  </a:cubicBezTo>
                  <a:cubicBezTo>
                    <a:pt x="29" y="51"/>
                    <a:pt x="29" y="51"/>
                    <a:pt x="29" y="51"/>
                  </a:cubicBezTo>
                  <a:cubicBezTo>
                    <a:pt x="22" y="40"/>
                    <a:pt x="22" y="40"/>
                    <a:pt x="22" y="40"/>
                  </a:cubicBezTo>
                  <a:cubicBezTo>
                    <a:pt x="25" y="38"/>
                    <a:pt x="25" y="38"/>
                    <a:pt x="25" y="38"/>
                  </a:cubicBezTo>
                  <a:cubicBezTo>
                    <a:pt x="26" y="40"/>
                    <a:pt x="26" y="40"/>
                    <a:pt x="26" y="40"/>
                  </a:cubicBezTo>
                  <a:close/>
                  <a:moveTo>
                    <a:pt x="40" y="42"/>
                  </a:moveTo>
                  <a:cubicBezTo>
                    <a:pt x="40" y="42"/>
                    <a:pt x="40" y="42"/>
                    <a:pt x="39" y="42"/>
                  </a:cubicBezTo>
                  <a:cubicBezTo>
                    <a:pt x="38" y="43"/>
                    <a:pt x="37" y="42"/>
                    <a:pt x="36" y="41"/>
                  </a:cubicBezTo>
                  <a:cubicBezTo>
                    <a:pt x="35" y="42"/>
                    <a:pt x="34" y="43"/>
                    <a:pt x="33" y="42"/>
                  </a:cubicBezTo>
                  <a:cubicBezTo>
                    <a:pt x="32" y="42"/>
                    <a:pt x="31" y="42"/>
                    <a:pt x="30" y="41"/>
                  </a:cubicBezTo>
                  <a:cubicBezTo>
                    <a:pt x="29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51"/>
                    <a:pt x="35" y="51"/>
                    <a:pt x="35" y="51"/>
                  </a:cubicBezTo>
                  <a:cubicBezTo>
                    <a:pt x="35" y="50"/>
                    <a:pt x="35" y="50"/>
                    <a:pt x="35" y="50"/>
                  </a:cubicBezTo>
                  <a:cubicBezTo>
                    <a:pt x="35" y="50"/>
                    <a:pt x="35" y="50"/>
                    <a:pt x="35" y="50"/>
                  </a:cubicBezTo>
                  <a:cubicBezTo>
                    <a:pt x="40" y="42"/>
                    <a:pt x="40" y="42"/>
                    <a:pt x="40" y="42"/>
                  </a:cubicBezTo>
                  <a:close/>
                  <a:moveTo>
                    <a:pt x="43" y="96"/>
                  </a:moveTo>
                  <a:cubicBezTo>
                    <a:pt x="24" y="98"/>
                    <a:pt x="24" y="98"/>
                    <a:pt x="24" y="98"/>
                  </a:cubicBezTo>
                  <a:cubicBezTo>
                    <a:pt x="25" y="103"/>
                    <a:pt x="29" y="106"/>
                    <a:pt x="34" y="106"/>
                  </a:cubicBezTo>
                  <a:cubicBezTo>
                    <a:pt x="39" y="106"/>
                    <a:pt x="43" y="102"/>
                    <a:pt x="43" y="97"/>
                  </a:cubicBezTo>
                  <a:cubicBezTo>
                    <a:pt x="43" y="96"/>
                    <a:pt x="43" y="96"/>
                    <a:pt x="43" y="96"/>
                  </a:cubicBezTo>
                  <a:close/>
                  <a:moveTo>
                    <a:pt x="50" y="85"/>
                  </a:moveTo>
                  <a:cubicBezTo>
                    <a:pt x="17" y="88"/>
                    <a:pt x="17" y="88"/>
                    <a:pt x="17" y="88"/>
                  </a:cubicBezTo>
                  <a:cubicBezTo>
                    <a:pt x="17" y="88"/>
                    <a:pt x="17" y="89"/>
                    <a:pt x="17" y="89"/>
                  </a:cubicBezTo>
                  <a:cubicBezTo>
                    <a:pt x="17" y="89"/>
                    <a:pt x="17" y="89"/>
                    <a:pt x="17" y="89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6"/>
                    <a:pt x="50" y="86"/>
                    <a:pt x="50" y="86"/>
                  </a:cubicBezTo>
                  <a:cubicBezTo>
                    <a:pt x="50" y="85"/>
                    <a:pt x="50" y="85"/>
                    <a:pt x="50" y="85"/>
                  </a:cubicBezTo>
                  <a:close/>
                  <a:moveTo>
                    <a:pt x="50" y="73"/>
                  </a:moveTo>
                  <a:cubicBezTo>
                    <a:pt x="17" y="75"/>
                    <a:pt x="17" y="75"/>
                    <a:pt x="17" y="75"/>
                  </a:cubicBezTo>
                  <a:cubicBezTo>
                    <a:pt x="17" y="76"/>
                    <a:pt x="17" y="76"/>
                    <a:pt x="17" y="76"/>
                  </a:cubicBezTo>
                  <a:cubicBezTo>
                    <a:pt x="17" y="77"/>
                    <a:pt x="17" y="77"/>
                    <a:pt x="17" y="77"/>
                  </a:cubicBezTo>
                  <a:cubicBezTo>
                    <a:pt x="50" y="74"/>
                    <a:pt x="50" y="74"/>
                    <a:pt x="50" y="74"/>
                  </a:cubicBezTo>
                  <a:cubicBezTo>
                    <a:pt x="50" y="74"/>
                    <a:pt x="50" y="73"/>
                    <a:pt x="50" y="73"/>
                  </a:cubicBezTo>
                  <a:cubicBezTo>
                    <a:pt x="50" y="73"/>
                    <a:pt x="50" y="73"/>
                    <a:pt x="50" y="7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60960" lIns="121920" rIns="121920" tIns="60960"/>
            <a:lstStyle/>
            <a:p>
              <a:endParaRPr altLang="en-US" lang="zh-CN"/>
            </a:p>
          </p:txBody>
        </p:sp>
      </p:grpSp>
      <p:sp>
        <p:nvSpPr>
          <p:cNvPr id="18451" name="Freeform 18"/>
          <p:cNvSpPr>
            <a:spLocks noEditPoints="1"/>
          </p:cNvSpPr>
          <p:nvPr/>
        </p:nvSpPr>
        <p:spPr bwMode="auto">
          <a:xfrm rot="3032454">
            <a:off x="2320132" y="2483643"/>
            <a:ext cx="1263650" cy="1382713"/>
          </a:xfrm>
          <a:custGeom>
            <a:gdLst>
              <a:gd fmla="*/ 2147483646 w 89" name="T0"/>
              <a:gd fmla="*/ 2147483646 h 95" name="T1"/>
              <a:gd fmla="*/ 2147483646 w 89" name="T2"/>
              <a:gd fmla="*/ 2147483646 h 95" name="T3"/>
              <a:gd fmla="*/ 2147483646 w 89" name="T4"/>
              <a:gd fmla="*/ 2147483646 h 95" name="T5"/>
              <a:gd fmla="*/ 2147483646 w 89" name="T6"/>
              <a:gd fmla="*/ 2147483646 h 95" name="T7"/>
              <a:gd fmla="*/ 2147483646 w 89" name="T8"/>
              <a:gd fmla="*/ 2147483646 h 95" name="T9"/>
              <a:gd fmla="*/ 2147483646 w 89" name="T10"/>
              <a:gd fmla="*/ 2147483646 h 95" name="T11"/>
              <a:gd fmla="*/ 2147483646 w 89" name="T12"/>
              <a:gd fmla="*/ 2147483646 h 95" name="T13"/>
              <a:gd fmla="*/ 2147483646 w 89" name="T14"/>
              <a:gd fmla="*/ 2147483646 h 95" name="T15"/>
              <a:gd fmla="*/ 2147483646 w 89" name="T16"/>
              <a:gd fmla="*/ 2147483646 h 95" name="T17"/>
              <a:gd fmla="*/ 2147483646 w 89" name="T18"/>
              <a:gd fmla="*/ 2147483646 h 95" name="T19"/>
              <a:gd fmla="*/ 2147483646 w 89" name="T20"/>
              <a:gd fmla="*/ 2147483646 h 95" name="T21"/>
              <a:gd fmla="*/ 2147483646 w 89" name="T22"/>
              <a:gd fmla="*/ 2147483646 h 95" name="T23"/>
              <a:gd fmla="*/ 2147483646 w 89" name="T24"/>
              <a:gd fmla="*/ 2147483646 h 95" name="T25"/>
              <a:gd fmla="*/ 2147483646 w 89" name="T26"/>
              <a:gd fmla="*/ 2147483646 h 95" name="T27"/>
              <a:gd fmla="*/ 2147483646 w 89" name="T28"/>
              <a:gd fmla="*/ 2147483646 h 95" name="T29"/>
              <a:gd fmla="*/ 2147483646 w 89" name="T30"/>
              <a:gd fmla="*/ 2147483646 h 95" name="T31"/>
              <a:gd fmla="*/ 2147483646 w 89" name="T32"/>
              <a:gd fmla="*/ 2147483646 h 95" name="T33"/>
              <a:gd fmla="*/ 2147483646 w 89" name="T34"/>
              <a:gd fmla="*/ 2147483646 h 95" name="T35"/>
              <a:gd fmla="*/ 2147483646 w 89" name="T36"/>
              <a:gd fmla="*/ 2147483646 h 95" name="T37"/>
              <a:gd fmla="*/ 2147483646 w 89" name="T38"/>
              <a:gd fmla="*/ 2147483646 h 95" name="T39"/>
              <a:gd fmla="*/ 2147483646 w 89" name="T40"/>
              <a:gd fmla="*/ 2147483646 h 95" name="T41"/>
              <a:gd fmla="*/ 2147483646 w 89" name="T42"/>
              <a:gd fmla="*/ 2147483646 h 95" name="T43"/>
              <a:gd fmla="*/ 2147483646 w 89" name="T44"/>
              <a:gd fmla="*/ 2147483646 h 95" name="T45"/>
              <a:gd fmla="*/ 2147483646 w 89" name="T46"/>
              <a:gd fmla="*/ 2147483646 h 95" name="T47"/>
              <a:gd fmla="*/ 2147483646 w 89" name="T48"/>
              <a:gd fmla="*/ 2147483646 h 95" name="T49"/>
              <a:gd fmla="*/ 2147483646 w 89" name="T50"/>
              <a:gd fmla="*/ 2147483646 h 95" name="T51"/>
              <a:gd fmla="*/ 2147483646 w 89" name="T52"/>
              <a:gd fmla="*/ 2147483646 h 95" name="T53"/>
              <a:gd fmla="*/ 2147483646 w 89" name="T54"/>
              <a:gd fmla="*/ 2147483646 h 95" name="T55"/>
              <a:gd fmla="*/ 2147483646 w 89" name="T56"/>
              <a:gd fmla="*/ 2147483646 h 95" name="T57"/>
              <a:gd fmla="*/ 2147483646 w 89" name="T58"/>
              <a:gd fmla="*/ 2147483646 h 95" name="T59"/>
              <a:gd fmla="*/ 2147483646 w 89" name="T60"/>
              <a:gd fmla="*/ 2147483646 h 95" name="T61"/>
              <a:gd fmla="*/ 2147483646 w 89" name="T62"/>
              <a:gd fmla="*/ 2147483646 h 95" name="T63"/>
              <a:gd fmla="*/ 2147483646 w 89" name="T64"/>
              <a:gd fmla="*/ 2147483646 h 95" name="T65"/>
              <a:gd fmla="*/ 2147483646 w 89" name="T66"/>
              <a:gd fmla="*/ 2147483646 h 95" name="T67"/>
              <a:gd fmla="*/ 2147483646 w 89" name="T68"/>
              <a:gd fmla="*/ 2147483646 h 95" name="T69"/>
              <a:gd fmla="*/ 2147483646 w 89" name="T70"/>
              <a:gd fmla="*/ 2147483646 h 95" name="T71"/>
              <a:gd fmla="*/ 2147483646 w 89" name="T72"/>
              <a:gd fmla="*/ 2147483646 h 95" name="T73"/>
              <a:gd fmla="*/ 2147483646 w 89" name="T74"/>
              <a:gd fmla="*/ 2147483646 h 95" name="T75"/>
              <a:gd fmla="*/ 2147483646 w 89" name="T76"/>
              <a:gd fmla="*/ 2147483646 h 95" name="T77"/>
              <a:gd fmla="*/ 2147483646 w 89" name="T78"/>
              <a:gd fmla="*/ 2147483646 h 95" name="T79"/>
              <a:gd fmla="*/ 2147483646 w 89" name="T80"/>
              <a:gd fmla="*/ 2147483646 h 95" name="T81"/>
              <a:gd fmla="*/ 2147483646 w 89" name="T82"/>
              <a:gd fmla="*/ 2147483646 h 95" name="T83"/>
              <a:gd fmla="*/ 2147483646 w 89" name="T84"/>
              <a:gd fmla="*/ 2147483646 h 95" name="T85"/>
              <a:gd fmla="*/ 2147483646 w 89" name="T86"/>
              <a:gd fmla="*/ 2147483646 h 95" name="T87"/>
              <a:gd fmla="*/ 2147483646 w 89" name="T88"/>
              <a:gd fmla="*/ 2147483646 h 95" name="T89"/>
              <a:gd fmla="*/ 2147483646 w 89" name="T90"/>
              <a:gd fmla="*/ 2147483646 h 95" name="T91"/>
              <a:gd fmla="*/ 0 w 89" name="T92"/>
              <a:gd fmla="*/ 2147483646 h 95" name="T93"/>
              <a:gd fmla="*/ 2147483646 w 89" name="T94"/>
              <a:gd fmla="*/ 2147483646 h 95" name="T95"/>
              <a:gd fmla="*/ 2147483646 w 89" name="T96"/>
              <a:gd fmla="*/ 2147483646 h 95" name="T97"/>
              <a:gd fmla="*/ 2147483646 w 89" name="T98"/>
              <a:gd fmla="*/ 2147483646 h 95" name="T99"/>
              <a:gd fmla="*/ 2147483646 w 89" name="T100"/>
              <a:gd fmla="*/ 2147483646 h 95" name="T101"/>
              <a:gd fmla="*/ 2147483646 w 89" name="T102"/>
              <a:gd fmla="*/ 2147483646 h 95" name="T103"/>
              <a:gd fmla="*/ 2147483646 w 89" name="T104"/>
              <a:gd fmla="*/ 0 h 95" name="T105"/>
              <a:gd fmla="*/ 2147483646 w 89" name="T106"/>
              <a:gd fmla="*/ 0 h 95" name="T107"/>
              <a:gd fmla="*/ 2147483646 w 89" name="T108"/>
              <a:gd fmla="*/ 2147483646 h 95" name="T109"/>
              <a:gd fmla="*/ 2147483646 w 89" name="T110"/>
              <a:gd fmla="*/ 2147483646 h 95" name="T111"/>
              <a:gd fmla="*/ 2147483646 w 89" name="T112"/>
              <a:gd fmla="*/ 0 h 95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w 89" name="T171"/>
              <a:gd fmla="*/ 0 h 95" name="T172"/>
              <a:gd fmla="*/ 89 w 89" name="T173"/>
              <a:gd fmla="*/ 95 h 95" name="T174"/>
            </a:gdLst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b="T174" l="T171" r="T173" t="T172"/>
            <a:pathLst>
              <a:path h="95" w="89">
                <a:moveTo>
                  <a:pt x="75" y="21"/>
                </a:moveTo>
                <a:cubicBezTo>
                  <a:pt x="84" y="29"/>
                  <a:pt x="89" y="40"/>
                  <a:pt x="89" y="53"/>
                </a:cubicBezTo>
                <a:cubicBezTo>
                  <a:pt x="89" y="63"/>
                  <a:pt x="85" y="73"/>
                  <a:pt x="78" y="80"/>
                </a:cubicBezTo>
                <a:cubicBezTo>
                  <a:pt x="48" y="53"/>
                  <a:pt x="48" y="53"/>
                  <a:pt x="48" y="53"/>
                </a:cubicBezTo>
                <a:cubicBezTo>
                  <a:pt x="75" y="21"/>
                  <a:pt x="75" y="21"/>
                  <a:pt x="75" y="21"/>
                </a:cubicBezTo>
                <a:close/>
                <a:moveTo>
                  <a:pt x="76" y="83"/>
                </a:moveTo>
                <a:cubicBezTo>
                  <a:pt x="74" y="85"/>
                  <a:pt x="72" y="87"/>
                  <a:pt x="70" y="88"/>
                </a:cubicBezTo>
                <a:cubicBezTo>
                  <a:pt x="74" y="81"/>
                  <a:pt x="74" y="81"/>
                  <a:pt x="74" y="81"/>
                </a:cubicBezTo>
                <a:cubicBezTo>
                  <a:pt x="76" y="83"/>
                  <a:pt x="76" y="83"/>
                  <a:pt x="76" y="83"/>
                </a:cubicBezTo>
                <a:close/>
                <a:moveTo>
                  <a:pt x="65" y="92"/>
                </a:moveTo>
                <a:cubicBezTo>
                  <a:pt x="72" y="79"/>
                  <a:pt x="72" y="79"/>
                  <a:pt x="72" y="79"/>
                </a:cubicBezTo>
                <a:cubicBezTo>
                  <a:pt x="70" y="77"/>
                  <a:pt x="70" y="77"/>
                  <a:pt x="70" y="77"/>
                </a:cubicBezTo>
                <a:cubicBezTo>
                  <a:pt x="60" y="93"/>
                  <a:pt x="60" y="93"/>
                  <a:pt x="60" y="93"/>
                </a:cubicBezTo>
                <a:cubicBezTo>
                  <a:pt x="62" y="93"/>
                  <a:pt x="63" y="92"/>
                  <a:pt x="65" y="92"/>
                </a:cubicBezTo>
                <a:close/>
                <a:moveTo>
                  <a:pt x="59" y="91"/>
                </a:moveTo>
                <a:cubicBezTo>
                  <a:pt x="68" y="75"/>
                  <a:pt x="68" y="75"/>
                  <a:pt x="68" y="75"/>
                </a:cubicBezTo>
                <a:cubicBezTo>
                  <a:pt x="66" y="73"/>
                  <a:pt x="66" y="73"/>
                  <a:pt x="66" y="73"/>
                </a:cubicBezTo>
                <a:cubicBezTo>
                  <a:pt x="57" y="88"/>
                  <a:pt x="57" y="88"/>
                  <a:pt x="57" y="88"/>
                </a:cubicBezTo>
                <a:cubicBezTo>
                  <a:pt x="59" y="91"/>
                  <a:pt x="59" y="91"/>
                  <a:pt x="59" y="91"/>
                </a:cubicBezTo>
                <a:close/>
                <a:moveTo>
                  <a:pt x="56" y="84"/>
                </a:moveTo>
                <a:cubicBezTo>
                  <a:pt x="64" y="72"/>
                  <a:pt x="64" y="72"/>
                  <a:pt x="64" y="72"/>
                </a:cubicBezTo>
                <a:cubicBezTo>
                  <a:pt x="62" y="70"/>
                  <a:pt x="62" y="70"/>
                  <a:pt x="62" y="70"/>
                </a:cubicBezTo>
                <a:cubicBezTo>
                  <a:pt x="55" y="81"/>
                  <a:pt x="55" y="81"/>
                  <a:pt x="55" y="81"/>
                </a:cubicBezTo>
                <a:cubicBezTo>
                  <a:pt x="56" y="84"/>
                  <a:pt x="56" y="84"/>
                  <a:pt x="56" y="84"/>
                </a:cubicBezTo>
                <a:close/>
                <a:moveTo>
                  <a:pt x="54" y="78"/>
                </a:moveTo>
                <a:cubicBezTo>
                  <a:pt x="60" y="68"/>
                  <a:pt x="60" y="68"/>
                  <a:pt x="60" y="68"/>
                </a:cubicBezTo>
                <a:cubicBezTo>
                  <a:pt x="58" y="66"/>
                  <a:pt x="58" y="66"/>
                  <a:pt x="58" y="66"/>
                </a:cubicBezTo>
                <a:cubicBezTo>
                  <a:pt x="53" y="74"/>
                  <a:pt x="53" y="74"/>
                  <a:pt x="53" y="74"/>
                </a:cubicBezTo>
                <a:cubicBezTo>
                  <a:pt x="54" y="78"/>
                  <a:pt x="54" y="78"/>
                  <a:pt x="54" y="78"/>
                </a:cubicBezTo>
                <a:close/>
                <a:moveTo>
                  <a:pt x="51" y="71"/>
                </a:moveTo>
                <a:cubicBezTo>
                  <a:pt x="55" y="64"/>
                  <a:pt x="55" y="64"/>
                  <a:pt x="55" y="64"/>
                </a:cubicBezTo>
                <a:cubicBezTo>
                  <a:pt x="53" y="62"/>
                  <a:pt x="53" y="62"/>
                  <a:pt x="53" y="62"/>
                </a:cubicBezTo>
                <a:cubicBezTo>
                  <a:pt x="50" y="68"/>
                  <a:pt x="50" y="68"/>
                  <a:pt x="50" y="68"/>
                </a:cubicBezTo>
                <a:cubicBezTo>
                  <a:pt x="51" y="71"/>
                  <a:pt x="51" y="71"/>
                  <a:pt x="51" y="71"/>
                </a:cubicBezTo>
                <a:close/>
                <a:moveTo>
                  <a:pt x="49" y="65"/>
                </a:moveTo>
                <a:cubicBezTo>
                  <a:pt x="51" y="60"/>
                  <a:pt x="51" y="60"/>
                  <a:pt x="51" y="60"/>
                </a:cubicBezTo>
                <a:cubicBezTo>
                  <a:pt x="49" y="59"/>
                  <a:pt x="49" y="59"/>
                  <a:pt x="49" y="59"/>
                </a:cubicBezTo>
                <a:cubicBezTo>
                  <a:pt x="48" y="61"/>
                  <a:pt x="48" y="61"/>
                  <a:pt x="48" y="61"/>
                </a:cubicBezTo>
                <a:cubicBezTo>
                  <a:pt x="49" y="65"/>
                  <a:pt x="49" y="65"/>
                  <a:pt x="49" y="65"/>
                </a:cubicBezTo>
                <a:close/>
                <a:moveTo>
                  <a:pt x="46" y="58"/>
                </a:moveTo>
                <a:cubicBezTo>
                  <a:pt x="45" y="55"/>
                  <a:pt x="45" y="55"/>
                  <a:pt x="45" y="55"/>
                </a:cubicBezTo>
                <a:cubicBezTo>
                  <a:pt x="47" y="57"/>
                  <a:pt x="47" y="57"/>
                  <a:pt x="47" y="57"/>
                </a:cubicBezTo>
                <a:cubicBezTo>
                  <a:pt x="46" y="58"/>
                  <a:pt x="46" y="58"/>
                  <a:pt x="46" y="58"/>
                </a:cubicBezTo>
                <a:close/>
                <a:moveTo>
                  <a:pt x="60" y="17"/>
                </a:moveTo>
                <a:cubicBezTo>
                  <a:pt x="42" y="54"/>
                  <a:pt x="42" y="54"/>
                  <a:pt x="42" y="54"/>
                </a:cubicBezTo>
                <a:cubicBezTo>
                  <a:pt x="42" y="54"/>
                  <a:pt x="38" y="27"/>
                  <a:pt x="37" y="13"/>
                </a:cubicBezTo>
                <a:cubicBezTo>
                  <a:pt x="16" y="15"/>
                  <a:pt x="0" y="33"/>
                  <a:pt x="0" y="54"/>
                </a:cubicBezTo>
                <a:cubicBezTo>
                  <a:pt x="0" y="77"/>
                  <a:pt x="19" y="95"/>
                  <a:pt x="42" y="95"/>
                </a:cubicBezTo>
                <a:cubicBezTo>
                  <a:pt x="47" y="95"/>
                  <a:pt x="52" y="94"/>
                  <a:pt x="56" y="92"/>
                </a:cubicBezTo>
                <a:cubicBezTo>
                  <a:pt x="42" y="54"/>
                  <a:pt x="42" y="54"/>
                  <a:pt x="42" y="54"/>
                </a:cubicBezTo>
                <a:cubicBezTo>
                  <a:pt x="69" y="23"/>
                  <a:pt x="69" y="23"/>
                  <a:pt x="69" y="23"/>
                </a:cubicBezTo>
                <a:cubicBezTo>
                  <a:pt x="66" y="20"/>
                  <a:pt x="63" y="18"/>
                  <a:pt x="60" y="17"/>
                </a:cubicBezTo>
                <a:close/>
                <a:moveTo>
                  <a:pt x="43" y="0"/>
                </a:moveTo>
                <a:cubicBezTo>
                  <a:pt x="42" y="0"/>
                  <a:pt x="40" y="0"/>
                  <a:pt x="39" y="0"/>
                </a:cubicBezTo>
                <a:cubicBezTo>
                  <a:pt x="40" y="15"/>
                  <a:pt x="43" y="41"/>
                  <a:pt x="43" y="41"/>
                </a:cubicBezTo>
                <a:cubicBezTo>
                  <a:pt x="62" y="4"/>
                  <a:pt x="62" y="4"/>
                  <a:pt x="62" y="4"/>
                </a:cubicBezTo>
                <a:cubicBezTo>
                  <a:pt x="56" y="1"/>
                  <a:pt x="50" y="0"/>
                  <a:pt x="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cxnSp>
        <p:nvCxnSpPr>
          <p:cNvPr id="18452" name="直接连接符 23"/>
          <p:cNvCxnSpPr>
            <a:cxnSpLocks noChangeShapeType="1"/>
          </p:cNvCxnSpPr>
          <p:nvPr/>
        </p:nvCxnSpPr>
        <p:spPr bwMode="auto">
          <a:xfrm flipV="1">
            <a:off x="3463925" y="2247900"/>
            <a:ext cx="1052513" cy="604838"/>
          </a:xfrm>
          <a:prstGeom prst="line">
            <a:avLst/>
          </a:prstGeom>
          <a:noFill/>
          <a:ln w="12700">
            <a:solidFill>
              <a:srgbClr val="595959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18453" name="直接连接符 25"/>
          <p:cNvCxnSpPr>
            <a:cxnSpLocks noChangeShapeType="1"/>
          </p:cNvCxnSpPr>
          <p:nvPr/>
        </p:nvCxnSpPr>
        <p:spPr bwMode="auto">
          <a:xfrm>
            <a:off x="4516438" y="2247900"/>
            <a:ext cx="550862" cy="0"/>
          </a:xfrm>
          <a:prstGeom prst="line">
            <a:avLst/>
          </a:prstGeom>
          <a:noFill/>
          <a:ln w="6350">
            <a:solidFill>
              <a:srgbClr val="595959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grpSp>
        <p:nvGrpSpPr>
          <p:cNvPr id="18454" name="Group 39"/>
          <p:cNvGrpSpPr/>
          <p:nvPr/>
        </p:nvGrpSpPr>
        <p:grpSpPr>
          <a:xfrm>
            <a:off x="5221288" y="3403600"/>
            <a:ext cx="407987" cy="412750"/>
            <a:chExt cx="409269" cy="412872"/>
          </a:xfrm>
        </p:grpSpPr>
        <p:sp>
          <p:nvSpPr>
            <p:cNvPr id="18467" name="矩形 69"/>
            <p:cNvSpPr>
              <a:spLocks noChangeArrowheads="1"/>
            </p:cNvSpPr>
            <p:nvPr/>
          </p:nvSpPr>
          <p:spPr bwMode="auto">
            <a:xfrm>
              <a:off x="0" y="0"/>
              <a:ext cx="409269" cy="412872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charset="0" panose="020b0604020202020204" pitchFamily="34" typeface="Arial"/>
                <a:buNone/>
              </a:pPr>
              <a:endParaRPr altLang="en-US" lang="zh-CN" sz="1800">
                <a:solidFill>
                  <a:srgbClr val="FFFFFF"/>
                </a:solidFill>
              </a:endParaRPr>
            </a:p>
          </p:txBody>
        </p:sp>
        <p:sp>
          <p:nvSpPr>
            <p:cNvPr id="18468" name="Freeform 33"/>
            <p:cNvSpPr>
              <a:spLocks noEditPoints="1"/>
            </p:cNvSpPr>
            <p:nvPr/>
          </p:nvSpPr>
          <p:spPr bwMode="auto">
            <a:xfrm>
              <a:off x="33762" y="58185"/>
              <a:ext cx="351938" cy="296499"/>
            </a:xfrm>
            <a:custGeom>
              <a:gdLst>
                <a:gd fmla="*/ 2147483646 w 116" name="T0"/>
                <a:gd fmla="*/ 2147483646 h 75" name="T1"/>
                <a:gd fmla="*/ 2147483646 w 116" name="T2"/>
                <a:gd fmla="*/ 2147483646 h 75" name="T3"/>
                <a:gd fmla="*/ 2147483646 w 116" name="T4"/>
                <a:gd fmla="*/ 2147483646 h 75" name="T5"/>
                <a:gd fmla="*/ 2147483646 w 116" name="T6"/>
                <a:gd fmla="*/ 2147483646 h 75" name="T7"/>
                <a:gd fmla="*/ 2147483646 w 116" name="T8"/>
                <a:gd fmla="*/ 2147483646 h 75" name="T9"/>
                <a:gd fmla="*/ 2147483646 w 116" name="T10"/>
                <a:gd fmla="*/ 2147483646 h 75" name="T11"/>
                <a:gd fmla="*/ 2147483646 w 116" name="T12"/>
                <a:gd fmla="*/ 2147483646 h 75" name="T13"/>
                <a:gd fmla="*/ 2147483646 w 116" name="T14"/>
                <a:gd fmla="*/ 2147483646 h 75" name="T15"/>
                <a:gd fmla="*/ 2147483646 w 116" name="T16"/>
                <a:gd fmla="*/ 2147483646 h 75" name="T17"/>
                <a:gd fmla="*/ 2147483646 w 116" name="T18"/>
                <a:gd fmla="*/ 2147483646 h 75" name="T19"/>
                <a:gd fmla="*/ 2147483646 w 116" name="T20"/>
                <a:gd fmla="*/ 2147483646 h 75" name="T21"/>
                <a:gd fmla="*/ 2147483646 w 116" name="T22"/>
                <a:gd fmla="*/ 2147483646 h 75" name="T23"/>
                <a:gd fmla="*/ 2147483646 w 116" name="T24"/>
                <a:gd fmla="*/ 2147483646 h 75" name="T25"/>
                <a:gd fmla="*/ 2147483646 w 116" name="T26"/>
                <a:gd fmla="*/ 2147483646 h 75" name="T27"/>
                <a:gd fmla="*/ 0 w 116" name="T28"/>
                <a:gd fmla="*/ 2147483646 h 75" name="T29"/>
                <a:gd fmla="*/ 2147483646 w 116" name="T30"/>
                <a:gd fmla="*/ 2147483646 h 75" name="T31"/>
                <a:gd fmla="*/ 2147483646 w 116" name="T32"/>
                <a:gd fmla="*/ 2147483646 h 75" name="T33"/>
                <a:gd fmla="*/ 2147483646 w 116" name="T34"/>
                <a:gd fmla="*/ 2147483646 h 75" name="T35"/>
                <a:gd fmla="*/ 2147483646 w 116" name="T36"/>
                <a:gd fmla="*/ 2147483646 h 75" name="T37"/>
                <a:gd fmla="*/ 2147483646 w 116" name="T38"/>
                <a:gd fmla="*/ 2147483646 h 75" name="T39"/>
                <a:gd fmla="*/ 2147483646 w 116" name="T40"/>
                <a:gd fmla="*/ 2147483646 h 75" name="T41"/>
                <a:gd fmla="*/ 2147483646 w 116" name="T42"/>
                <a:gd fmla="*/ 2147483646 h 75" name="T43"/>
                <a:gd fmla="*/ 2147483646 w 116" name="T44"/>
                <a:gd fmla="*/ 2147483646 h 75" name="T45"/>
                <a:gd fmla="*/ 2147483646 w 116" name="T46"/>
                <a:gd fmla="*/ 2147483646 h 75" name="T47"/>
                <a:gd fmla="*/ 2147483646 w 116" name="T48"/>
                <a:gd fmla="*/ 2147483646 h 75" name="T49"/>
                <a:gd fmla="*/ 2147483646 w 116" name="T50"/>
                <a:gd fmla="*/ 2147483646 h 75" name="T51"/>
                <a:gd fmla="*/ 2147483646 w 116" name="T52"/>
                <a:gd fmla="*/ 2147483646 h 75" name="T53"/>
                <a:gd fmla="*/ 2147483646 w 116" name="T54"/>
                <a:gd fmla="*/ 2147483646 h 75" name="T55"/>
                <a:gd fmla="*/ 2147483646 w 116" name="T56"/>
                <a:gd fmla="*/ 2147483646 h 75" name="T57"/>
                <a:gd fmla="*/ 2147483646 w 116" name="T58"/>
                <a:gd fmla="*/ 2147483646 h 75" name="T59"/>
                <a:gd fmla="*/ 2147483646 w 116" name="T60"/>
                <a:gd fmla="*/ 2147483646 h 75" name="T61"/>
                <a:gd fmla="*/ 2147483646 w 116" name="T62"/>
                <a:gd fmla="*/ 2147483646 h 75" name="T63"/>
                <a:gd fmla="*/ 2147483646 w 116" name="T64"/>
                <a:gd fmla="*/ 2147483646 h 75" name="T65"/>
                <a:gd fmla="*/ 2147483646 w 116" name="T66"/>
                <a:gd fmla="*/ 2147483646 h 75" name="T67"/>
                <a:gd fmla="*/ 2147483646 w 116" name="T68"/>
                <a:gd fmla="*/ 2147483646 h 75" name="T69"/>
                <a:gd fmla="*/ 2147483646 w 116" name="T70"/>
                <a:gd fmla="*/ 2147483646 h 75" name="T71"/>
                <a:gd fmla="*/ 2147483646 w 116" name="T72"/>
                <a:gd fmla="*/ 2147483646 h 75" name="T73"/>
                <a:gd fmla="*/ 2147483646 w 116" name="T74"/>
                <a:gd fmla="*/ 2147483646 h 75" name="T75"/>
                <a:gd fmla="*/ 2147483646 w 116" name="T76"/>
                <a:gd fmla="*/ 2147483646 h 75" name="T77"/>
                <a:gd fmla="*/ 2147483646 w 116" name="T78"/>
                <a:gd fmla="*/ 2147483646 h 75" name="T79"/>
                <a:gd fmla="*/ 2147483646 w 116" name="T80"/>
                <a:gd fmla="*/ 2147483646 h 75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w 116" name="T123"/>
                <a:gd fmla="*/ 0 h 75" name="T124"/>
                <a:gd fmla="*/ 116 w 116" name="T125"/>
                <a:gd fmla="*/ 75 h 75" name="T126"/>
              </a:gdLst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b="T126" l="T123" r="T125" t="T124"/>
              <a:pathLst>
                <a:path h="75" w="115">
                  <a:moveTo>
                    <a:pt x="72" y="29"/>
                  </a:moveTo>
                  <a:cubicBezTo>
                    <a:pt x="72" y="28"/>
                    <a:pt x="72" y="28"/>
                    <a:pt x="72" y="27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1" y="19"/>
                    <a:pt x="70" y="19"/>
                    <a:pt x="69" y="19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65" y="20"/>
                    <a:pt x="65" y="20"/>
                    <a:pt x="65" y="20"/>
                  </a:cubicBezTo>
                  <a:cubicBezTo>
                    <a:pt x="60" y="21"/>
                    <a:pt x="56" y="22"/>
                    <a:pt x="47" y="18"/>
                  </a:cubicBezTo>
                  <a:cubicBezTo>
                    <a:pt x="46" y="18"/>
                    <a:pt x="46" y="18"/>
                    <a:pt x="46" y="18"/>
                  </a:cubicBezTo>
                  <a:cubicBezTo>
                    <a:pt x="46" y="27"/>
                    <a:pt x="46" y="27"/>
                    <a:pt x="46" y="27"/>
                  </a:cubicBezTo>
                  <a:cubicBezTo>
                    <a:pt x="46" y="28"/>
                    <a:pt x="46" y="28"/>
                    <a:pt x="46" y="29"/>
                  </a:cubicBezTo>
                  <a:cubicBezTo>
                    <a:pt x="38" y="23"/>
                    <a:pt x="41" y="20"/>
                    <a:pt x="39" y="9"/>
                  </a:cubicBezTo>
                  <a:cubicBezTo>
                    <a:pt x="44" y="0"/>
                    <a:pt x="75" y="0"/>
                    <a:pt x="79" y="9"/>
                  </a:cubicBezTo>
                  <a:cubicBezTo>
                    <a:pt x="78" y="17"/>
                    <a:pt x="79" y="24"/>
                    <a:pt x="72" y="29"/>
                  </a:cubicBezTo>
                  <a:cubicBezTo>
                    <a:pt x="72" y="29"/>
                    <a:pt x="72" y="29"/>
                    <a:pt x="72" y="29"/>
                  </a:cubicBezTo>
                  <a:close/>
                  <a:moveTo>
                    <a:pt x="7" y="36"/>
                  </a:moveTo>
                  <a:cubicBezTo>
                    <a:pt x="7" y="30"/>
                    <a:pt x="7" y="27"/>
                    <a:pt x="7" y="23"/>
                  </a:cubicBezTo>
                  <a:cubicBezTo>
                    <a:pt x="17" y="25"/>
                    <a:pt x="20" y="16"/>
                    <a:pt x="29" y="23"/>
                  </a:cubicBezTo>
                  <a:cubicBezTo>
                    <a:pt x="30" y="27"/>
                    <a:pt x="29" y="32"/>
                    <a:pt x="29" y="36"/>
                  </a:cubicBezTo>
                  <a:cubicBezTo>
                    <a:pt x="28" y="38"/>
                    <a:pt x="27" y="40"/>
                    <a:pt x="26" y="42"/>
                  </a:cubicBezTo>
                  <a:cubicBezTo>
                    <a:pt x="24" y="44"/>
                    <a:pt x="21" y="46"/>
                    <a:pt x="18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5" y="46"/>
                    <a:pt x="12" y="44"/>
                    <a:pt x="10" y="42"/>
                  </a:cubicBezTo>
                  <a:cubicBezTo>
                    <a:pt x="9" y="40"/>
                    <a:pt x="8" y="38"/>
                    <a:pt x="7" y="36"/>
                  </a:cubicBezTo>
                  <a:close/>
                  <a:moveTo>
                    <a:pt x="25" y="46"/>
                  </a:moveTo>
                  <a:cubicBezTo>
                    <a:pt x="22" y="52"/>
                    <a:pt x="14" y="52"/>
                    <a:pt x="11" y="46"/>
                  </a:cubicBezTo>
                  <a:cubicBezTo>
                    <a:pt x="4" y="48"/>
                    <a:pt x="4" y="48"/>
                    <a:pt x="4" y="48"/>
                  </a:cubicBezTo>
                  <a:cubicBezTo>
                    <a:pt x="3" y="48"/>
                    <a:pt x="3" y="48"/>
                    <a:pt x="3" y="48"/>
                  </a:cubicBezTo>
                  <a:cubicBezTo>
                    <a:pt x="3" y="48"/>
                    <a:pt x="3" y="48"/>
                    <a:pt x="3" y="48"/>
                  </a:cubicBezTo>
                  <a:cubicBezTo>
                    <a:pt x="2" y="50"/>
                    <a:pt x="1" y="52"/>
                    <a:pt x="0" y="54"/>
                  </a:cubicBezTo>
                  <a:cubicBezTo>
                    <a:pt x="0" y="56"/>
                    <a:pt x="0" y="58"/>
                    <a:pt x="0" y="62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1" y="63"/>
                    <a:pt x="1" y="63"/>
                    <a:pt x="1" y="63"/>
                  </a:cubicBezTo>
                  <a:cubicBezTo>
                    <a:pt x="25" y="63"/>
                    <a:pt x="25" y="63"/>
                    <a:pt x="25" y="63"/>
                  </a:cubicBezTo>
                  <a:cubicBezTo>
                    <a:pt x="25" y="66"/>
                    <a:pt x="25" y="69"/>
                    <a:pt x="26" y="73"/>
                  </a:cubicBezTo>
                  <a:cubicBezTo>
                    <a:pt x="26" y="75"/>
                    <a:pt x="26" y="75"/>
                    <a:pt x="26" y="75"/>
                  </a:cubicBezTo>
                  <a:cubicBezTo>
                    <a:pt x="28" y="75"/>
                    <a:pt x="28" y="75"/>
                    <a:pt x="28" y="75"/>
                  </a:cubicBezTo>
                  <a:cubicBezTo>
                    <a:pt x="90" y="75"/>
                    <a:pt x="90" y="75"/>
                    <a:pt x="90" y="75"/>
                  </a:cubicBezTo>
                  <a:cubicBezTo>
                    <a:pt x="92" y="75"/>
                    <a:pt x="92" y="75"/>
                    <a:pt x="92" y="75"/>
                  </a:cubicBezTo>
                  <a:cubicBezTo>
                    <a:pt x="92" y="73"/>
                    <a:pt x="92" y="73"/>
                    <a:pt x="92" y="73"/>
                  </a:cubicBezTo>
                  <a:cubicBezTo>
                    <a:pt x="92" y="69"/>
                    <a:pt x="93" y="66"/>
                    <a:pt x="92" y="63"/>
                  </a:cubicBezTo>
                  <a:cubicBezTo>
                    <a:pt x="115" y="63"/>
                    <a:pt x="115" y="63"/>
                    <a:pt x="115" y="63"/>
                  </a:cubicBezTo>
                  <a:cubicBezTo>
                    <a:pt x="116" y="63"/>
                    <a:pt x="116" y="63"/>
                    <a:pt x="116" y="63"/>
                  </a:cubicBezTo>
                  <a:cubicBezTo>
                    <a:pt x="116" y="62"/>
                    <a:pt x="116" y="62"/>
                    <a:pt x="116" y="62"/>
                  </a:cubicBezTo>
                  <a:cubicBezTo>
                    <a:pt x="116" y="59"/>
                    <a:pt x="116" y="57"/>
                    <a:pt x="116" y="55"/>
                  </a:cubicBezTo>
                  <a:cubicBezTo>
                    <a:pt x="115" y="52"/>
                    <a:pt x="115" y="50"/>
                    <a:pt x="113" y="49"/>
                  </a:cubicBezTo>
                  <a:cubicBezTo>
                    <a:pt x="113" y="48"/>
                    <a:pt x="113" y="48"/>
                    <a:pt x="113" y="48"/>
                  </a:cubicBezTo>
                  <a:cubicBezTo>
                    <a:pt x="113" y="48"/>
                    <a:pt x="113" y="48"/>
                    <a:pt x="113" y="48"/>
                  </a:cubicBezTo>
                  <a:cubicBezTo>
                    <a:pt x="105" y="46"/>
                    <a:pt x="105" y="46"/>
                    <a:pt x="105" y="46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98" y="59"/>
                    <a:pt x="98" y="59"/>
                    <a:pt x="98" y="59"/>
                  </a:cubicBezTo>
                  <a:cubicBezTo>
                    <a:pt x="92" y="47"/>
                    <a:pt x="92" y="47"/>
                    <a:pt x="92" y="47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84" y="48"/>
                    <a:pt x="84" y="48"/>
                    <a:pt x="84" y="48"/>
                  </a:cubicBezTo>
                  <a:cubicBezTo>
                    <a:pt x="72" y="45"/>
                    <a:pt x="72" y="45"/>
                    <a:pt x="72" y="45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50"/>
                    <a:pt x="69" y="50"/>
                    <a:pt x="69" y="50"/>
                  </a:cubicBezTo>
                  <a:cubicBezTo>
                    <a:pt x="64" y="67"/>
                    <a:pt x="64" y="67"/>
                    <a:pt x="64" y="67"/>
                  </a:cubicBezTo>
                  <a:cubicBezTo>
                    <a:pt x="64" y="67"/>
                    <a:pt x="64" y="67"/>
                    <a:pt x="64" y="67"/>
                  </a:cubicBezTo>
                  <a:cubicBezTo>
                    <a:pt x="61" y="54"/>
                    <a:pt x="61" y="54"/>
                    <a:pt x="61" y="54"/>
                  </a:cubicBezTo>
                  <a:cubicBezTo>
                    <a:pt x="64" y="52"/>
                    <a:pt x="64" y="52"/>
                    <a:pt x="64" y="52"/>
                  </a:cubicBezTo>
                  <a:cubicBezTo>
                    <a:pt x="62" y="48"/>
                    <a:pt x="62" y="48"/>
                    <a:pt x="62" y="48"/>
                  </a:cubicBezTo>
                  <a:cubicBezTo>
                    <a:pt x="60" y="48"/>
                    <a:pt x="60" y="48"/>
                    <a:pt x="60" y="48"/>
                  </a:cubicBezTo>
                  <a:cubicBezTo>
                    <a:pt x="58" y="48"/>
                    <a:pt x="58" y="48"/>
                    <a:pt x="58" y="48"/>
                  </a:cubicBezTo>
                  <a:cubicBezTo>
                    <a:pt x="56" y="48"/>
                    <a:pt x="56" y="48"/>
                    <a:pt x="56" y="48"/>
                  </a:cubicBezTo>
                  <a:cubicBezTo>
                    <a:pt x="55" y="52"/>
                    <a:pt x="55" y="52"/>
                    <a:pt x="55" y="52"/>
                  </a:cubicBezTo>
                  <a:cubicBezTo>
                    <a:pt x="57" y="54"/>
                    <a:pt x="57" y="54"/>
                    <a:pt x="57" y="54"/>
                  </a:cubicBezTo>
                  <a:cubicBezTo>
                    <a:pt x="54" y="67"/>
                    <a:pt x="54" y="67"/>
                    <a:pt x="54" y="67"/>
                  </a:cubicBezTo>
                  <a:cubicBezTo>
                    <a:pt x="49" y="50"/>
                    <a:pt x="49" y="50"/>
                    <a:pt x="49" y="50"/>
                  </a:cubicBezTo>
                  <a:cubicBezTo>
                    <a:pt x="49" y="47"/>
                    <a:pt x="49" y="47"/>
                    <a:pt x="49" y="47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33" y="48"/>
                    <a:pt x="33" y="48"/>
                    <a:pt x="33" y="48"/>
                  </a:cubicBezTo>
                  <a:cubicBezTo>
                    <a:pt x="33" y="48"/>
                    <a:pt x="33" y="48"/>
                    <a:pt x="33" y="48"/>
                  </a:cubicBezTo>
                  <a:cubicBezTo>
                    <a:pt x="25" y="46"/>
                    <a:pt x="25" y="46"/>
                    <a:pt x="25" y="46"/>
                  </a:cubicBezTo>
                  <a:close/>
                  <a:moveTo>
                    <a:pt x="87" y="36"/>
                  </a:moveTo>
                  <a:cubicBezTo>
                    <a:pt x="86" y="30"/>
                    <a:pt x="86" y="25"/>
                    <a:pt x="87" y="21"/>
                  </a:cubicBezTo>
                  <a:cubicBezTo>
                    <a:pt x="91" y="18"/>
                    <a:pt x="106" y="18"/>
                    <a:pt x="109" y="21"/>
                  </a:cubicBezTo>
                  <a:cubicBezTo>
                    <a:pt x="109" y="26"/>
                    <a:pt x="109" y="32"/>
                    <a:pt x="108" y="36"/>
                  </a:cubicBezTo>
                  <a:cubicBezTo>
                    <a:pt x="108" y="38"/>
                    <a:pt x="107" y="40"/>
                    <a:pt x="105" y="42"/>
                  </a:cubicBezTo>
                  <a:cubicBezTo>
                    <a:pt x="103" y="44"/>
                    <a:pt x="101" y="46"/>
                    <a:pt x="98" y="46"/>
                  </a:cubicBezTo>
                  <a:cubicBezTo>
                    <a:pt x="98" y="46"/>
                    <a:pt x="98" y="46"/>
                    <a:pt x="98" y="46"/>
                  </a:cubicBezTo>
                  <a:cubicBezTo>
                    <a:pt x="95" y="46"/>
                    <a:pt x="92" y="44"/>
                    <a:pt x="90" y="42"/>
                  </a:cubicBezTo>
                  <a:cubicBezTo>
                    <a:pt x="88" y="40"/>
                    <a:pt x="87" y="38"/>
                    <a:pt x="87" y="3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60960" lIns="121920" rIns="121920" tIns="60960"/>
            <a:lstStyle/>
            <a:p>
              <a:endParaRPr altLang="en-US" lang="zh-CN"/>
            </a:p>
          </p:txBody>
        </p:sp>
      </p:grpSp>
      <p:sp>
        <p:nvSpPr>
          <p:cNvPr id="18455" name="矩形 29"/>
          <p:cNvSpPr>
            <a:spLocks noChangeArrowheads="1"/>
          </p:cNvSpPr>
          <p:nvPr/>
        </p:nvSpPr>
        <p:spPr bwMode="auto">
          <a:xfrm>
            <a:off x="5700713" y="3398838"/>
            <a:ext cx="3910012" cy="412750"/>
          </a:xfrm>
          <a:prstGeom prst="rect">
            <a:avLst/>
          </a:prstGeom>
          <a:solidFill>
            <a:srgbClr val="287D93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grpSp>
        <p:nvGrpSpPr>
          <p:cNvPr id="18456" name="Group 43"/>
          <p:cNvGrpSpPr/>
          <p:nvPr/>
        </p:nvGrpSpPr>
        <p:grpSpPr>
          <a:xfrm>
            <a:off x="5219700" y="3998913"/>
            <a:ext cx="409575" cy="412750"/>
            <a:chExt cx="409269" cy="412872"/>
          </a:xfrm>
        </p:grpSpPr>
        <p:sp>
          <p:nvSpPr>
            <p:cNvPr id="18465" name="矩形 72"/>
            <p:cNvSpPr>
              <a:spLocks noChangeArrowheads="1"/>
            </p:cNvSpPr>
            <p:nvPr/>
          </p:nvSpPr>
          <p:spPr bwMode="auto">
            <a:xfrm>
              <a:off x="0" y="0"/>
              <a:ext cx="409269" cy="412872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charset="0" panose="020b0604020202020204" pitchFamily="34" typeface="Arial"/>
                <a:buNone/>
              </a:pPr>
              <a:endParaRPr altLang="en-US" lang="zh-CN" sz="1800">
                <a:solidFill>
                  <a:srgbClr val="FFFFFF"/>
                </a:solidFill>
              </a:endParaRPr>
            </a:p>
          </p:txBody>
        </p:sp>
        <p:sp>
          <p:nvSpPr>
            <p:cNvPr id="18466" name="Freeform 15"/>
            <p:cNvSpPr>
              <a:spLocks noEditPoints="1"/>
            </p:cNvSpPr>
            <p:nvPr/>
          </p:nvSpPr>
          <p:spPr bwMode="auto">
            <a:xfrm>
              <a:off x="59362" y="96944"/>
              <a:ext cx="332710" cy="226454"/>
            </a:xfrm>
            <a:custGeom>
              <a:gdLst>
                <a:gd fmla="*/ 2147483646 w 108" name="T0"/>
                <a:gd fmla="*/ 2147483646 h 88" name="T1"/>
                <a:gd fmla="*/ 2147483646 w 108" name="T2"/>
                <a:gd fmla="*/ 2147483646 h 88" name="T3"/>
                <a:gd fmla="*/ 2147483646 w 108" name="T4"/>
                <a:gd fmla="*/ 2147483646 h 88" name="T5"/>
                <a:gd fmla="*/ 2147483646 w 108" name="T6"/>
                <a:gd fmla="*/ 0 h 88" name="T7"/>
                <a:gd fmla="*/ 2147483646 w 108" name="T8"/>
                <a:gd fmla="*/ 2147483646 h 88" name="T9"/>
                <a:gd fmla="*/ 2147483646 w 108" name="T10"/>
                <a:gd fmla="*/ 2147483646 h 88" name="T11"/>
                <a:gd fmla="*/ 2147483646 w 108" name="T12"/>
                <a:gd fmla="*/ 2147483646 h 88" name="T13"/>
                <a:gd fmla="*/ 2147483646 w 108" name="T14"/>
                <a:gd fmla="*/ 2147483646 h 88" name="T15"/>
                <a:gd fmla="*/ 2147483646 w 108" name="T16"/>
                <a:gd fmla="*/ 2147483646 h 88" name="T17"/>
                <a:gd fmla="*/ 0 w 108" name="T18"/>
                <a:gd fmla="*/ 2147483646 h 88" name="T19"/>
                <a:gd fmla="*/ 2147483646 w 108" name="T20"/>
                <a:gd fmla="*/ 2147483646 h 88" name="T21"/>
                <a:gd fmla="*/ 2147483646 w 108" name="T22"/>
                <a:gd fmla="*/ 2147483646 h 88" name="T23"/>
                <a:gd fmla="*/ 2147483646 w 108" name="T24"/>
                <a:gd fmla="*/ 2147483646 h 88" name="T25"/>
                <a:gd fmla="*/ 2147483646 w 108" name="T26"/>
                <a:gd fmla="*/ 2147483646 h 88" name="T27"/>
                <a:gd fmla="*/ 2147483646 w 108" name="T28"/>
                <a:gd fmla="*/ 2147483646 h 88" name="T29"/>
                <a:gd fmla="*/ 2147483646 w 108" name="T30"/>
                <a:gd fmla="*/ 2147483646 h 88" name="T31"/>
                <a:gd fmla="*/ 2147483646 w 108" name="T32"/>
                <a:gd fmla="*/ 0 h 88" name="T33"/>
                <a:gd fmla="*/ 2147483646 w 108" name="T34"/>
                <a:gd fmla="*/ 2147483646 h 88" name="T35"/>
                <a:gd fmla="*/ 2147483646 w 108" name="T36"/>
                <a:gd fmla="*/ 2147483646 h 88" name="T37"/>
                <a:gd fmla="*/ 2147483646 w 108" name="T38"/>
                <a:gd fmla="*/ 2147483646 h 88" name="T39"/>
                <a:gd fmla="*/ 2147483646 w 108" name="T40"/>
                <a:gd fmla="*/ 2147483646 h 88" name="T41"/>
                <a:gd fmla="*/ 2147483646 w 108" name="T42"/>
                <a:gd fmla="*/ 2147483646 h 88" name="T43"/>
                <a:gd fmla="*/ 2147483646 w 108" name="T44"/>
                <a:gd fmla="*/ 2147483646 h 88" name="T45"/>
                <a:gd fmla="*/ 2147483646 w 108" name="T46"/>
                <a:gd fmla="*/ 2147483646 h 88" name="T47"/>
                <a:gd fmla="*/ 2147483646 w 108" name="T48"/>
                <a:gd fmla="*/ 2147483646 h 88" name="T49"/>
                <a:gd fmla="*/ 2147483646 w 108" name="T50"/>
                <a:gd fmla="*/ 2147483646 h 88" name="T51"/>
                <a:gd fmla="*/ 2147483646 w 108" name="T52"/>
                <a:gd fmla="*/ 2147483646 h 88" name="T53"/>
                <a:gd fmla="*/ 2147483646 w 108" name="T54"/>
                <a:gd fmla="*/ 2147483646 h 88" name="T55"/>
                <a:gd fmla="*/ 2147483646 w 108" name="T56"/>
                <a:gd fmla="*/ 2147483646 h 88" name="T57"/>
                <a:gd fmla="*/ 2147483646 w 108" name="T58"/>
                <a:gd fmla="*/ 2147483646 h 88" name="T59"/>
                <a:gd fmla="*/ 2147483646 w 108" name="T60"/>
                <a:gd fmla="*/ 2147483646 h 88" name="T61"/>
                <a:gd fmla="*/ 2147483646 w 108" name="T62"/>
                <a:gd fmla="*/ 2147483646 h 88" name="T63"/>
                <a:gd fmla="*/ 2147483646 w 108" name="T64"/>
                <a:gd fmla="*/ 2147483646 h 88" name="T65"/>
                <a:gd fmla="*/ 2147483646 w 108" name="T66"/>
                <a:gd fmla="*/ 2147483646 h 88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w 108" name="T102"/>
                <a:gd fmla="*/ 0 h 88" name="T103"/>
                <a:gd fmla="*/ 108 w 108" name="T104"/>
                <a:gd fmla="*/ 88 h 88" name="T105"/>
              </a:gdLst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b="T105" l="T102" r="T104" t="T103"/>
              <a:pathLst>
                <a:path h="88" w="108">
                  <a:moveTo>
                    <a:pt x="79" y="88"/>
                  </a:moveTo>
                  <a:cubicBezTo>
                    <a:pt x="86" y="88"/>
                    <a:pt x="86" y="88"/>
                    <a:pt x="86" y="88"/>
                  </a:cubicBezTo>
                  <a:cubicBezTo>
                    <a:pt x="86" y="43"/>
                    <a:pt x="86" y="43"/>
                    <a:pt x="86" y="43"/>
                  </a:cubicBezTo>
                  <a:cubicBezTo>
                    <a:pt x="83" y="44"/>
                    <a:pt x="83" y="44"/>
                    <a:pt x="83" y="44"/>
                  </a:cubicBezTo>
                  <a:cubicBezTo>
                    <a:pt x="82" y="69"/>
                    <a:pt x="82" y="69"/>
                    <a:pt x="82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88"/>
                    <a:pt x="79" y="88"/>
                    <a:pt x="79" y="88"/>
                  </a:cubicBezTo>
                  <a:close/>
                  <a:moveTo>
                    <a:pt x="108" y="0"/>
                  </a:moveTo>
                  <a:cubicBezTo>
                    <a:pt x="100" y="16"/>
                    <a:pt x="100" y="16"/>
                    <a:pt x="100" y="16"/>
                  </a:cubicBezTo>
                  <a:cubicBezTo>
                    <a:pt x="91" y="33"/>
                    <a:pt x="91" y="33"/>
                    <a:pt x="91" y="33"/>
                  </a:cubicBezTo>
                  <a:cubicBezTo>
                    <a:pt x="84" y="22"/>
                    <a:pt x="84" y="22"/>
                    <a:pt x="84" y="22"/>
                  </a:cubicBezTo>
                  <a:cubicBezTo>
                    <a:pt x="80" y="24"/>
                    <a:pt x="80" y="24"/>
                    <a:pt x="80" y="2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67" y="67"/>
                    <a:pt x="67" y="67"/>
                    <a:pt x="67" y="67"/>
                  </a:cubicBezTo>
                  <a:cubicBezTo>
                    <a:pt x="47" y="49"/>
                    <a:pt x="47" y="49"/>
                    <a:pt x="47" y="49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25" y="73"/>
                    <a:pt x="25" y="73"/>
                    <a:pt x="25" y="73"/>
                  </a:cubicBezTo>
                  <a:cubicBezTo>
                    <a:pt x="19" y="62"/>
                    <a:pt x="19" y="62"/>
                    <a:pt x="19" y="62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0" y="55"/>
                    <a:pt x="0" y="55"/>
                    <a:pt x="0" y="55"/>
                  </a:cubicBezTo>
                  <a:cubicBezTo>
                    <a:pt x="20" y="49"/>
                    <a:pt x="20" y="49"/>
                    <a:pt x="20" y="49"/>
                  </a:cubicBezTo>
                  <a:cubicBezTo>
                    <a:pt x="24" y="48"/>
                    <a:pt x="24" y="48"/>
                    <a:pt x="24" y="48"/>
                  </a:cubicBezTo>
                  <a:cubicBezTo>
                    <a:pt x="27" y="52"/>
                    <a:pt x="27" y="52"/>
                    <a:pt x="27" y="52"/>
                  </a:cubicBezTo>
                  <a:cubicBezTo>
                    <a:pt x="30" y="57"/>
                    <a:pt x="30" y="57"/>
                    <a:pt x="30" y="57"/>
                  </a:cubicBezTo>
                  <a:cubicBezTo>
                    <a:pt x="39" y="36"/>
                    <a:pt x="39" y="36"/>
                    <a:pt x="39" y="36"/>
                  </a:cubicBezTo>
                  <a:cubicBezTo>
                    <a:pt x="43" y="29"/>
                    <a:pt x="43" y="29"/>
                    <a:pt x="43" y="29"/>
                  </a:cubicBezTo>
                  <a:cubicBezTo>
                    <a:pt x="49" y="35"/>
                    <a:pt x="49" y="35"/>
                    <a:pt x="49" y="35"/>
                  </a:cubicBezTo>
                  <a:cubicBezTo>
                    <a:pt x="65" y="50"/>
                    <a:pt x="65" y="50"/>
                    <a:pt x="65" y="50"/>
                  </a:cubicBezTo>
                  <a:cubicBezTo>
                    <a:pt x="67" y="21"/>
                    <a:pt x="67" y="21"/>
                    <a:pt x="67" y="21"/>
                  </a:cubicBezTo>
                  <a:cubicBezTo>
                    <a:pt x="68" y="18"/>
                    <a:pt x="68" y="18"/>
                    <a:pt x="68" y="18"/>
                  </a:cubicBezTo>
                  <a:cubicBezTo>
                    <a:pt x="70" y="16"/>
                    <a:pt x="70" y="16"/>
                    <a:pt x="70" y="16"/>
                  </a:cubicBezTo>
                  <a:cubicBezTo>
                    <a:pt x="77" y="11"/>
                    <a:pt x="77" y="11"/>
                    <a:pt x="77" y="11"/>
                  </a:cubicBezTo>
                  <a:cubicBezTo>
                    <a:pt x="71" y="1"/>
                    <a:pt x="71" y="1"/>
                    <a:pt x="71" y="1"/>
                  </a:cubicBezTo>
                  <a:cubicBezTo>
                    <a:pt x="90" y="0"/>
                    <a:pt x="90" y="0"/>
                    <a:pt x="90" y="0"/>
                  </a:cubicBezTo>
                  <a:cubicBezTo>
                    <a:pt x="108" y="0"/>
                    <a:pt x="108" y="0"/>
                    <a:pt x="108" y="0"/>
                  </a:cubicBezTo>
                  <a:close/>
                  <a:moveTo>
                    <a:pt x="22" y="88"/>
                  </a:moveTo>
                  <a:cubicBezTo>
                    <a:pt x="24" y="88"/>
                    <a:pt x="26" y="88"/>
                    <a:pt x="28" y="88"/>
                  </a:cubicBezTo>
                  <a:cubicBezTo>
                    <a:pt x="28" y="80"/>
                    <a:pt x="28" y="80"/>
                    <a:pt x="28" y="80"/>
                  </a:cubicBezTo>
                  <a:cubicBezTo>
                    <a:pt x="23" y="80"/>
                    <a:pt x="23" y="80"/>
                    <a:pt x="23" y="80"/>
                  </a:cubicBezTo>
                  <a:cubicBezTo>
                    <a:pt x="22" y="78"/>
                    <a:pt x="22" y="78"/>
                    <a:pt x="22" y="78"/>
                  </a:cubicBezTo>
                  <a:cubicBezTo>
                    <a:pt x="22" y="88"/>
                    <a:pt x="22" y="88"/>
                    <a:pt x="22" y="88"/>
                  </a:cubicBezTo>
                  <a:close/>
                  <a:moveTo>
                    <a:pt x="10" y="88"/>
                  </a:moveTo>
                  <a:cubicBezTo>
                    <a:pt x="17" y="88"/>
                    <a:pt x="17" y="88"/>
                    <a:pt x="17" y="88"/>
                  </a:cubicBezTo>
                  <a:cubicBezTo>
                    <a:pt x="17" y="71"/>
                    <a:pt x="17" y="71"/>
                    <a:pt x="17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0" y="72"/>
                    <a:pt x="10" y="72"/>
                    <a:pt x="10" y="72"/>
                  </a:cubicBezTo>
                  <a:cubicBezTo>
                    <a:pt x="10" y="88"/>
                    <a:pt x="10" y="88"/>
                    <a:pt x="10" y="88"/>
                  </a:cubicBezTo>
                  <a:close/>
                  <a:moveTo>
                    <a:pt x="33" y="88"/>
                  </a:moveTo>
                  <a:cubicBezTo>
                    <a:pt x="35" y="88"/>
                    <a:pt x="38" y="88"/>
                    <a:pt x="40" y="88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9"/>
                    <a:pt x="39" y="79"/>
                    <a:pt x="39" y="79"/>
                  </a:cubicBezTo>
                  <a:cubicBezTo>
                    <a:pt x="33" y="80"/>
                    <a:pt x="33" y="80"/>
                    <a:pt x="33" y="80"/>
                  </a:cubicBezTo>
                  <a:cubicBezTo>
                    <a:pt x="33" y="88"/>
                    <a:pt x="33" y="88"/>
                    <a:pt x="33" y="88"/>
                  </a:cubicBezTo>
                  <a:close/>
                  <a:moveTo>
                    <a:pt x="45" y="88"/>
                  </a:moveTo>
                  <a:cubicBezTo>
                    <a:pt x="47" y="88"/>
                    <a:pt x="49" y="88"/>
                    <a:pt x="51" y="88"/>
                  </a:cubicBezTo>
                  <a:cubicBezTo>
                    <a:pt x="51" y="62"/>
                    <a:pt x="51" y="62"/>
                    <a:pt x="51" y="62"/>
                  </a:cubicBezTo>
                  <a:cubicBezTo>
                    <a:pt x="49" y="60"/>
                    <a:pt x="49" y="60"/>
                    <a:pt x="49" y="60"/>
                  </a:cubicBezTo>
                  <a:cubicBezTo>
                    <a:pt x="45" y="68"/>
                    <a:pt x="45" y="68"/>
                    <a:pt x="45" y="68"/>
                  </a:cubicBezTo>
                  <a:cubicBezTo>
                    <a:pt x="45" y="88"/>
                    <a:pt x="45" y="88"/>
                    <a:pt x="45" y="88"/>
                  </a:cubicBezTo>
                  <a:close/>
                  <a:moveTo>
                    <a:pt x="56" y="88"/>
                  </a:moveTo>
                  <a:cubicBezTo>
                    <a:pt x="58" y="88"/>
                    <a:pt x="60" y="88"/>
                    <a:pt x="63" y="88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56" y="67"/>
                    <a:pt x="56" y="67"/>
                    <a:pt x="56" y="67"/>
                  </a:cubicBezTo>
                  <a:cubicBezTo>
                    <a:pt x="56" y="88"/>
                    <a:pt x="56" y="88"/>
                    <a:pt x="56" y="88"/>
                  </a:cubicBezTo>
                  <a:close/>
                  <a:moveTo>
                    <a:pt x="68" y="88"/>
                  </a:moveTo>
                  <a:cubicBezTo>
                    <a:pt x="70" y="88"/>
                    <a:pt x="72" y="88"/>
                    <a:pt x="74" y="88"/>
                  </a:cubicBezTo>
                  <a:cubicBezTo>
                    <a:pt x="74" y="72"/>
                    <a:pt x="74" y="72"/>
                    <a:pt x="74" y="72"/>
                  </a:cubicBezTo>
                  <a:cubicBezTo>
                    <a:pt x="68" y="75"/>
                    <a:pt x="68" y="75"/>
                    <a:pt x="68" y="75"/>
                  </a:cubicBezTo>
                  <a:lnTo>
                    <a:pt x="68" y="8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60960" lIns="121920" rIns="121920" tIns="60960"/>
            <a:lstStyle/>
            <a:p>
              <a:endParaRPr altLang="en-US" lang="zh-CN"/>
            </a:p>
          </p:txBody>
        </p:sp>
      </p:grpSp>
      <p:sp>
        <p:nvSpPr>
          <p:cNvPr id="18457" name="矩形 74"/>
          <p:cNvSpPr>
            <a:spLocks noChangeArrowheads="1"/>
          </p:cNvSpPr>
          <p:nvPr/>
        </p:nvSpPr>
        <p:spPr bwMode="auto">
          <a:xfrm>
            <a:off x="5700713" y="3994150"/>
            <a:ext cx="3910012" cy="412750"/>
          </a:xfrm>
          <a:prstGeom prst="rect">
            <a:avLst/>
          </a:prstGeom>
          <a:solidFill>
            <a:srgbClr val="287D93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grpSp>
        <p:nvGrpSpPr>
          <p:cNvPr id="18458" name="Group 47"/>
          <p:cNvGrpSpPr/>
          <p:nvPr/>
        </p:nvGrpSpPr>
        <p:grpSpPr>
          <a:xfrm>
            <a:off x="5229225" y="4603750"/>
            <a:ext cx="409575" cy="412750"/>
            <a:chExt cx="409269" cy="412872"/>
          </a:xfrm>
        </p:grpSpPr>
        <p:sp>
          <p:nvSpPr>
            <p:cNvPr id="18463" name="矩形 76"/>
            <p:cNvSpPr>
              <a:spLocks noChangeArrowheads="1"/>
            </p:cNvSpPr>
            <p:nvPr/>
          </p:nvSpPr>
          <p:spPr bwMode="auto">
            <a:xfrm>
              <a:off x="0" y="0"/>
              <a:ext cx="409269" cy="412872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charset="0" panose="020b0604020202020204" pitchFamily="34" typeface="Arial"/>
                <a:buNone/>
              </a:pPr>
              <a:endParaRPr altLang="en-US" lang="zh-CN" sz="1800">
                <a:solidFill>
                  <a:srgbClr val="FFFFFF"/>
                </a:solidFill>
              </a:endParaRPr>
            </a:p>
          </p:txBody>
        </p:sp>
        <p:sp>
          <p:nvSpPr>
            <p:cNvPr id="18464" name="Freeform 34"/>
            <p:cNvSpPr>
              <a:spLocks noEditPoints="1"/>
            </p:cNvSpPr>
            <p:nvPr/>
          </p:nvSpPr>
          <p:spPr bwMode="auto">
            <a:xfrm>
              <a:off x="66463" y="43136"/>
              <a:ext cx="272517" cy="323398"/>
            </a:xfrm>
            <a:custGeom>
              <a:gdLst>
                <a:gd fmla="*/ 2147483646 w 67" name="T0"/>
                <a:gd fmla="*/ 2147483646 h 106" name="T1"/>
                <a:gd fmla="*/ 2147483646 w 67" name="T2"/>
                <a:gd fmla="*/ 2147483646 h 106" name="T3"/>
                <a:gd fmla="*/ 2147483646 w 67" name="T4"/>
                <a:gd fmla="*/ 2147483646 h 106" name="T5"/>
                <a:gd fmla="*/ 2147483646 w 67" name="T6"/>
                <a:gd fmla="*/ 2147483646 h 106" name="T7"/>
                <a:gd fmla="*/ 2147483646 w 67" name="T8"/>
                <a:gd fmla="*/ 2147483646 h 106" name="T9"/>
                <a:gd fmla="*/ 2147483646 w 67" name="T10"/>
                <a:gd fmla="*/ 2147483646 h 106" name="T11"/>
                <a:gd fmla="*/ 2147483646 w 67" name="T12"/>
                <a:gd fmla="*/ 2147483646 h 106" name="T13"/>
                <a:gd fmla="*/ 2147483646 w 67" name="T14"/>
                <a:gd fmla="*/ 2147483646 h 106" name="T15"/>
                <a:gd fmla="*/ 2147483646 w 67" name="T16"/>
                <a:gd fmla="*/ 2147483646 h 106" name="T17"/>
                <a:gd fmla="*/ 2147483646 w 67" name="T18"/>
                <a:gd fmla="*/ 2147483646 h 106" name="T19"/>
                <a:gd fmla="*/ 2147483646 w 67" name="T20"/>
                <a:gd fmla="*/ 2147483646 h 106" name="T21"/>
                <a:gd fmla="*/ 2147483646 w 67" name="T22"/>
                <a:gd fmla="*/ 2147483646 h 106" name="T23"/>
                <a:gd fmla="*/ 2147483646 w 67" name="T24"/>
                <a:gd fmla="*/ 2147483646 h 106" name="T25"/>
                <a:gd fmla="*/ 2147483646 w 67" name="T26"/>
                <a:gd fmla="*/ 2147483646 h 106" name="T27"/>
                <a:gd fmla="*/ 2147483646 w 67" name="T28"/>
                <a:gd fmla="*/ 2147483646 h 106" name="T29"/>
                <a:gd fmla="*/ 0 w 67" name="T30"/>
                <a:gd fmla="*/ 2147483646 h 106" name="T31"/>
                <a:gd fmla="*/ 2147483646 w 67" name="T32"/>
                <a:gd fmla="*/ 0 h 106" name="T33"/>
                <a:gd fmla="*/ 2147483646 w 67" name="T34"/>
                <a:gd fmla="*/ 2147483646 h 106" name="T35"/>
                <a:gd fmla="*/ 2147483646 w 67" name="T36"/>
                <a:gd fmla="*/ 2147483646 h 106" name="T37"/>
                <a:gd fmla="*/ 2147483646 w 67" name="T38"/>
                <a:gd fmla="*/ 2147483646 h 106" name="T39"/>
                <a:gd fmla="*/ 2147483646 w 67" name="T40"/>
                <a:gd fmla="*/ 2147483646 h 106" name="T41"/>
                <a:gd fmla="*/ 2147483646 w 67" name="T42"/>
                <a:gd fmla="*/ 2147483646 h 106" name="T43"/>
                <a:gd fmla="*/ 2147483646 w 67" name="T44"/>
                <a:gd fmla="*/ 2147483646 h 106" name="T45"/>
                <a:gd fmla="*/ 2147483646 w 67" name="T46"/>
                <a:gd fmla="*/ 2147483646 h 106" name="T47"/>
                <a:gd fmla="*/ 2147483646 w 67" name="T48"/>
                <a:gd fmla="*/ 2147483646 h 106" name="T49"/>
                <a:gd fmla="*/ 2147483646 w 67" name="T50"/>
                <a:gd fmla="*/ 2147483646 h 106" name="T51"/>
                <a:gd fmla="*/ 2147483646 w 67" name="T52"/>
                <a:gd fmla="*/ 2147483646 h 106" name="T53"/>
                <a:gd fmla="*/ 2147483646 w 67" name="T54"/>
                <a:gd fmla="*/ 2147483646 h 106" name="T55"/>
                <a:gd fmla="*/ 2147483646 w 67" name="T56"/>
                <a:gd fmla="*/ 2147483646 h 106" name="T57"/>
                <a:gd fmla="*/ 2147483646 w 67" name="T58"/>
                <a:gd fmla="*/ 2147483646 h 106" name="T59"/>
                <a:gd fmla="*/ 2147483646 w 67" name="T60"/>
                <a:gd fmla="*/ 2147483646 h 106" name="T61"/>
                <a:gd fmla="*/ 2147483646 w 67" name="T62"/>
                <a:gd fmla="*/ 2147483646 h 106" name="T63"/>
                <a:gd fmla="*/ 2147483646 w 67" name="T64"/>
                <a:gd fmla="*/ 2147483646 h 106" name="T65"/>
                <a:gd fmla="*/ 2147483646 w 67" name="T66"/>
                <a:gd fmla="*/ 2147483646 h 106" name="T67"/>
                <a:gd fmla="*/ 2147483646 w 67" name="T68"/>
                <a:gd fmla="*/ 2147483646 h 106" name="T69"/>
                <a:gd fmla="*/ 2147483646 w 67" name="T70"/>
                <a:gd fmla="*/ 2147483646 h 106" name="T71"/>
                <a:gd fmla="*/ 2147483646 w 67" name="T72"/>
                <a:gd fmla="*/ 2147483646 h 106" name="T73"/>
                <a:gd fmla="*/ 2147483646 w 67" name="T74"/>
                <a:gd fmla="*/ 2147483646 h 106" name="T75"/>
                <a:gd fmla="*/ 2147483646 w 67" name="T76"/>
                <a:gd fmla="*/ 2147483646 h 106" name="T77"/>
                <a:gd fmla="*/ 2147483646 w 67" name="T78"/>
                <a:gd fmla="*/ 2147483646 h 106" name="T79"/>
                <a:gd fmla="*/ 2147483646 w 67" name="T80"/>
                <a:gd fmla="*/ 2147483646 h 106" name="T81"/>
                <a:gd fmla="*/ 2147483646 w 67" name="T82"/>
                <a:gd fmla="*/ 2147483646 h 106" name="T83"/>
                <a:gd fmla="*/ 2147483646 w 67" name="T84"/>
                <a:gd fmla="*/ 2147483646 h 106" name="T85"/>
                <a:gd fmla="*/ 2147483646 w 67" name="T86"/>
                <a:gd fmla="*/ 2147483646 h 106" name="T87"/>
                <a:gd fmla="*/ 2147483646 w 67" name="T88"/>
                <a:gd fmla="*/ 2147483646 h 106" name="T89"/>
                <a:gd fmla="*/ 2147483646 w 67" name="T90"/>
                <a:gd fmla="*/ 2147483646 h 106" name="T91"/>
                <a:gd fmla="*/ 2147483646 w 67" name="T92"/>
                <a:gd fmla="*/ 2147483646 h 106" name="T93"/>
                <a:gd fmla="*/ 2147483646 w 67" name="T94"/>
                <a:gd fmla="*/ 2147483646 h 106" name="T95"/>
                <a:gd fmla="*/ 2147483646 w 67" name="T96"/>
                <a:gd fmla="*/ 2147483646 h 106" name="T97"/>
                <a:gd fmla="*/ 2147483646 w 67" name="T98"/>
                <a:gd fmla="*/ 2147483646 h 106" name="T99"/>
                <a:gd fmla="*/ 2147483646 w 67" name="T100"/>
                <a:gd fmla="*/ 2147483646 h 106" name="T101"/>
                <a:gd fmla="*/ 2147483646 w 67" name="T102"/>
                <a:gd fmla="*/ 2147483646 h 10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w 67" name="T156"/>
                <a:gd fmla="*/ 0 h 106" name="T157"/>
                <a:gd fmla="*/ 67 w 67" name="T158"/>
                <a:gd fmla="*/ 106 h 106" name="T159"/>
              </a:gdLst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b="T159" l="T156" r="T158" t="T157"/>
              <a:pathLst>
                <a:path h="105" w="67">
                  <a:moveTo>
                    <a:pt x="33" y="0"/>
                  </a:moveTo>
                  <a:cubicBezTo>
                    <a:pt x="43" y="0"/>
                    <a:pt x="51" y="4"/>
                    <a:pt x="57" y="10"/>
                  </a:cubicBezTo>
                  <a:cubicBezTo>
                    <a:pt x="63" y="16"/>
                    <a:pt x="67" y="24"/>
                    <a:pt x="67" y="34"/>
                  </a:cubicBezTo>
                  <a:cubicBezTo>
                    <a:pt x="67" y="40"/>
                    <a:pt x="65" y="46"/>
                    <a:pt x="62" y="51"/>
                  </a:cubicBezTo>
                  <a:cubicBezTo>
                    <a:pt x="59" y="55"/>
                    <a:pt x="56" y="59"/>
                    <a:pt x="51" y="62"/>
                  </a:cubicBezTo>
                  <a:cubicBezTo>
                    <a:pt x="51" y="65"/>
                    <a:pt x="51" y="65"/>
                    <a:pt x="51" y="65"/>
                  </a:cubicBezTo>
                  <a:cubicBezTo>
                    <a:pt x="52" y="65"/>
                    <a:pt x="52" y="65"/>
                    <a:pt x="52" y="65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56" y="67"/>
                    <a:pt x="56" y="67"/>
                    <a:pt x="56" y="67"/>
                  </a:cubicBezTo>
                  <a:cubicBezTo>
                    <a:pt x="57" y="69"/>
                    <a:pt x="57" y="71"/>
                    <a:pt x="57" y="73"/>
                  </a:cubicBezTo>
                  <a:cubicBezTo>
                    <a:pt x="57" y="75"/>
                    <a:pt x="57" y="77"/>
                    <a:pt x="56" y="79"/>
                  </a:cubicBezTo>
                  <a:cubicBezTo>
                    <a:pt x="56" y="79"/>
                    <a:pt x="56" y="79"/>
                    <a:pt x="56" y="79"/>
                  </a:cubicBezTo>
                  <a:cubicBezTo>
                    <a:pt x="56" y="80"/>
                    <a:pt x="56" y="80"/>
                    <a:pt x="56" y="80"/>
                  </a:cubicBezTo>
                  <a:cubicBezTo>
                    <a:pt x="57" y="82"/>
                    <a:pt x="57" y="84"/>
                    <a:pt x="57" y="86"/>
                  </a:cubicBezTo>
                  <a:cubicBezTo>
                    <a:pt x="57" y="88"/>
                    <a:pt x="57" y="89"/>
                    <a:pt x="56" y="91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3" y="93"/>
                    <a:pt x="53" y="93"/>
                    <a:pt x="53" y="93"/>
                  </a:cubicBezTo>
                  <a:cubicBezTo>
                    <a:pt x="15" y="97"/>
                    <a:pt x="15" y="97"/>
                    <a:pt x="15" y="97"/>
                  </a:cubicBezTo>
                  <a:cubicBezTo>
                    <a:pt x="12" y="97"/>
                    <a:pt x="12" y="97"/>
                    <a:pt x="12" y="97"/>
                  </a:cubicBezTo>
                  <a:cubicBezTo>
                    <a:pt x="12" y="94"/>
                    <a:pt x="12" y="94"/>
                    <a:pt x="12" y="94"/>
                  </a:cubicBezTo>
                  <a:cubicBezTo>
                    <a:pt x="11" y="93"/>
                    <a:pt x="10" y="91"/>
                    <a:pt x="10" y="89"/>
                  </a:cubicBezTo>
                  <a:cubicBezTo>
                    <a:pt x="10" y="87"/>
                    <a:pt x="11" y="85"/>
                    <a:pt x="12" y="83"/>
                  </a:cubicBezTo>
                  <a:cubicBezTo>
                    <a:pt x="12" y="83"/>
                    <a:pt x="12" y="83"/>
                    <a:pt x="12" y="83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1" y="80"/>
                    <a:pt x="10" y="79"/>
                    <a:pt x="10" y="77"/>
                  </a:cubicBezTo>
                  <a:cubicBezTo>
                    <a:pt x="10" y="75"/>
                    <a:pt x="11" y="73"/>
                    <a:pt x="12" y="71"/>
                  </a:cubicBezTo>
                  <a:cubicBezTo>
                    <a:pt x="13" y="69"/>
                    <a:pt x="13" y="69"/>
                    <a:pt x="13" y="69"/>
                  </a:cubicBezTo>
                  <a:cubicBezTo>
                    <a:pt x="14" y="69"/>
                    <a:pt x="14" y="69"/>
                    <a:pt x="14" y="69"/>
                  </a:cubicBezTo>
                  <a:cubicBezTo>
                    <a:pt x="16" y="69"/>
                    <a:pt x="16" y="69"/>
                    <a:pt x="16" y="69"/>
                  </a:cubicBezTo>
                  <a:cubicBezTo>
                    <a:pt x="16" y="62"/>
                    <a:pt x="16" y="62"/>
                    <a:pt x="16" y="62"/>
                  </a:cubicBezTo>
                  <a:cubicBezTo>
                    <a:pt x="11" y="60"/>
                    <a:pt x="7" y="56"/>
                    <a:pt x="5" y="51"/>
                  </a:cubicBezTo>
                  <a:cubicBezTo>
                    <a:pt x="1" y="46"/>
                    <a:pt x="0" y="40"/>
                    <a:pt x="0" y="34"/>
                  </a:cubicBezTo>
                  <a:cubicBezTo>
                    <a:pt x="0" y="24"/>
                    <a:pt x="3" y="16"/>
                    <a:pt x="10" y="10"/>
                  </a:cubicBezTo>
                  <a:cubicBezTo>
                    <a:pt x="16" y="4"/>
                    <a:pt x="24" y="0"/>
                    <a:pt x="33" y="0"/>
                  </a:cubicBezTo>
                  <a:close/>
                  <a:moveTo>
                    <a:pt x="26" y="40"/>
                  </a:moveTo>
                  <a:cubicBezTo>
                    <a:pt x="26" y="40"/>
                    <a:pt x="27" y="40"/>
                    <a:pt x="28" y="40"/>
                  </a:cubicBezTo>
                  <a:cubicBezTo>
                    <a:pt x="28" y="40"/>
                    <a:pt x="29" y="40"/>
                    <a:pt x="30" y="40"/>
                  </a:cubicBezTo>
                  <a:cubicBezTo>
                    <a:pt x="30" y="39"/>
                    <a:pt x="30" y="39"/>
                    <a:pt x="30" y="39"/>
                  </a:cubicBezTo>
                  <a:cubicBezTo>
                    <a:pt x="31" y="40"/>
                    <a:pt x="31" y="40"/>
                    <a:pt x="31" y="40"/>
                  </a:cubicBezTo>
                  <a:cubicBezTo>
                    <a:pt x="32" y="40"/>
                    <a:pt x="32" y="41"/>
                    <a:pt x="33" y="41"/>
                  </a:cubicBezTo>
                  <a:cubicBezTo>
                    <a:pt x="34" y="41"/>
                    <a:pt x="35" y="40"/>
                    <a:pt x="35" y="40"/>
                  </a:cubicBezTo>
                  <a:cubicBezTo>
                    <a:pt x="36" y="39"/>
                    <a:pt x="36" y="39"/>
                    <a:pt x="36" y="39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7" y="41"/>
                    <a:pt x="38" y="41"/>
                    <a:pt x="39" y="41"/>
                  </a:cubicBezTo>
                  <a:cubicBezTo>
                    <a:pt x="40" y="41"/>
                    <a:pt x="41" y="40"/>
                    <a:pt x="42" y="40"/>
                  </a:cubicBezTo>
                  <a:cubicBezTo>
                    <a:pt x="43" y="38"/>
                    <a:pt x="43" y="38"/>
                    <a:pt x="43" y="38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39" y="51"/>
                    <a:pt x="39" y="51"/>
                    <a:pt x="39" y="51"/>
                  </a:cubicBezTo>
                  <a:cubicBezTo>
                    <a:pt x="39" y="67"/>
                    <a:pt x="39" y="67"/>
                    <a:pt x="39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4" y="60"/>
                    <a:pt x="44" y="60"/>
                    <a:pt x="44" y="60"/>
                  </a:cubicBezTo>
                  <a:cubicBezTo>
                    <a:pt x="44" y="58"/>
                    <a:pt x="44" y="58"/>
                    <a:pt x="44" y="58"/>
                  </a:cubicBezTo>
                  <a:cubicBezTo>
                    <a:pt x="46" y="57"/>
                    <a:pt x="46" y="57"/>
                    <a:pt x="46" y="57"/>
                  </a:cubicBezTo>
                  <a:cubicBezTo>
                    <a:pt x="50" y="55"/>
                    <a:pt x="54" y="51"/>
                    <a:pt x="56" y="47"/>
                  </a:cubicBezTo>
                  <a:cubicBezTo>
                    <a:pt x="58" y="43"/>
                    <a:pt x="60" y="39"/>
                    <a:pt x="60" y="34"/>
                  </a:cubicBezTo>
                  <a:cubicBezTo>
                    <a:pt x="60" y="26"/>
                    <a:pt x="57" y="20"/>
                    <a:pt x="52" y="15"/>
                  </a:cubicBezTo>
                  <a:cubicBezTo>
                    <a:pt x="47" y="10"/>
                    <a:pt x="41" y="7"/>
                    <a:pt x="33" y="7"/>
                  </a:cubicBezTo>
                  <a:cubicBezTo>
                    <a:pt x="26" y="7"/>
                    <a:pt x="19" y="10"/>
                    <a:pt x="14" y="15"/>
                  </a:cubicBezTo>
                  <a:cubicBezTo>
                    <a:pt x="10" y="20"/>
                    <a:pt x="7" y="26"/>
                    <a:pt x="7" y="34"/>
                  </a:cubicBezTo>
                  <a:cubicBezTo>
                    <a:pt x="7" y="39"/>
                    <a:pt x="8" y="43"/>
                    <a:pt x="11" y="47"/>
                  </a:cubicBezTo>
                  <a:cubicBezTo>
                    <a:pt x="13" y="52"/>
                    <a:pt x="17" y="55"/>
                    <a:pt x="21" y="57"/>
                  </a:cubicBezTo>
                  <a:cubicBezTo>
                    <a:pt x="23" y="58"/>
                    <a:pt x="23" y="58"/>
                    <a:pt x="23" y="58"/>
                  </a:cubicBezTo>
                  <a:cubicBezTo>
                    <a:pt x="23" y="60"/>
                    <a:pt x="23" y="60"/>
                    <a:pt x="23" y="60"/>
                  </a:cubicBezTo>
                  <a:cubicBezTo>
                    <a:pt x="23" y="67"/>
                    <a:pt x="23" y="67"/>
                    <a:pt x="23" y="67"/>
                  </a:cubicBezTo>
                  <a:cubicBezTo>
                    <a:pt x="29" y="67"/>
                    <a:pt x="29" y="67"/>
                    <a:pt x="29" y="67"/>
                  </a:cubicBezTo>
                  <a:cubicBezTo>
                    <a:pt x="29" y="51"/>
                    <a:pt x="29" y="51"/>
                    <a:pt x="29" y="51"/>
                  </a:cubicBezTo>
                  <a:cubicBezTo>
                    <a:pt x="22" y="40"/>
                    <a:pt x="22" y="40"/>
                    <a:pt x="22" y="40"/>
                  </a:cubicBezTo>
                  <a:cubicBezTo>
                    <a:pt x="25" y="38"/>
                    <a:pt x="25" y="38"/>
                    <a:pt x="25" y="38"/>
                  </a:cubicBezTo>
                  <a:cubicBezTo>
                    <a:pt x="26" y="40"/>
                    <a:pt x="26" y="40"/>
                    <a:pt x="26" y="40"/>
                  </a:cubicBezTo>
                  <a:close/>
                  <a:moveTo>
                    <a:pt x="40" y="42"/>
                  </a:moveTo>
                  <a:cubicBezTo>
                    <a:pt x="40" y="42"/>
                    <a:pt x="40" y="42"/>
                    <a:pt x="39" y="42"/>
                  </a:cubicBezTo>
                  <a:cubicBezTo>
                    <a:pt x="38" y="43"/>
                    <a:pt x="37" y="42"/>
                    <a:pt x="36" y="41"/>
                  </a:cubicBezTo>
                  <a:cubicBezTo>
                    <a:pt x="35" y="42"/>
                    <a:pt x="34" y="43"/>
                    <a:pt x="33" y="42"/>
                  </a:cubicBezTo>
                  <a:cubicBezTo>
                    <a:pt x="32" y="42"/>
                    <a:pt x="31" y="42"/>
                    <a:pt x="30" y="41"/>
                  </a:cubicBezTo>
                  <a:cubicBezTo>
                    <a:pt x="29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51"/>
                    <a:pt x="35" y="51"/>
                    <a:pt x="35" y="51"/>
                  </a:cubicBezTo>
                  <a:cubicBezTo>
                    <a:pt x="35" y="50"/>
                    <a:pt x="35" y="50"/>
                    <a:pt x="35" y="50"/>
                  </a:cubicBezTo>
                  <a:cubicBezTo>
                    <a:pt x="35" y="50"/>
                    <a:pt x="35" y="50"/>
                    <a:pt x="35" y="50"/>
                  </a:cubicBezTo>
                  <a:cubicBezTo>
                    <a:pt x="40" y="42"/>
                    <a:pt x="40" y="42"/>
                    <a:pt x="40" y="42"/>
                  </a:cubicBezTo>
                  <a:close/>
                  <a:moveTo>
                    <a:pt x="43" y="96"/>
                  </a:moveTo>
                  <a:cubicBezTo>
                    <a:pt x="24" y="98"/>
                    <a:pt x="24" y="98"/>
                    <a:pt x="24" y="98"/>
                  </a:cubicBezTo>
                  <a:cubicBezTo>
                    <a:pt x="25" y="103"/>
                    <a:pt x="29" y="106"/>
                    <a:pt x="34" y="106"/>
                  </a:cubicBezTo>
                  <a:cubicBezTo>
                    <a:pt x="39" y="106"/>
                    <a:pt x="43" y="102"/>
                    <a:pt x="43" y="97"/>
                  </a:cubicBezTo>
                  <a:cubicBezTo>
                    <a:pt x="43" y="96"/>
                    <a:pt x="43" y="96"/>
                    <a:pt x="43" y="96"/>
                  </a:cubicBezTo>
                  <a:close/>
                  <a:moveTo>
                    <a:pt x="50" y="85"/>
                  </a:moveTo>
                  <a:cubicBezTo>
                    <a:pt x="17" y="88"/>
                    <a:pt x="17" y="88"/>
                    <a:pt x="17" y="88"/>
                  </a:cubicBezTo>
                  <a:cubicBezTo>
                    <a:pt x="17" y="88"/>
                    <a:pt x="17" y="89"/>
                    <a:pt x="17" y="89"/>
                  </a:cubicBezTo>
                  <a:cubicBezTo>
                    <a:pt x="17" y="89"/>
                    <a:pt x="17" y="89"/>
                    <a:pt x="17" y="89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6"/>
                    <a:pt x="50" y="86"/>
                    <a:pt x="50" y="86"/>
                  </a:cubicBezTo>
                  <a:cubicBezTo>
                    <a:pt x="50" y="85"/>
                    <a:pt x="50" y="85"/>
                    <a:pt x="50" y="85"/>
                  </a:cubicBezTo>
                  <a:close/>
                  <a:moveTo>
                    <a:pt x="50" y="73"/>
                  </a:moveTo>
                  <a:cubicBezTo>
                    <a:pt x="17" y="75"/>
                    <a:pt x="17" y="75"/>
                    <a:pt x="17" y="75"/>
                  </a:cubicBezTo>
                  <a:cubicBezTo>
                    <a:pt x="17" y="76"/>
                    <a:pt x="17" y="76"/>
                    <a:pt x="17" y="76"/>
                  </a:cubicBezTo>
                  <a:cubicBezTo>
                    <a:pt x="17" y="77"/>
                    <a:pt x="17" y="77"/>
                    <a:pt x="17" y="77"/>
                  </a:cubicBezTo>
                  <a:cubicBezTo>
                    <a:pt x="50" y="74"/>
                    <a:pt x="50" y="74"/>
                    <a:pt x="50" y="74"/>
                  </a:cubicBezTo>
                  <a:cubicBezTo>
                    <a:pt x="50" y="74"/>
                    <a:pt x="50" y="73"/>
                    <a:pt x="50" y="73"/>
                  </a:cubicBezTo>
                  <a:cubicBezTo>
                    <a:pt x="50" y="73"/>
                    <a:pt x="50" y="73"/>
                    <a:pt x="50" y="7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60960" lIns="121920" rIns="121920" tIns="60960"/>
            <a:lstStyle/>
            <a:p>
              <a:endParaRPr altLang="en-US" lang="zh-CN"/>
            </a:p>
          </p:txBody>
        </p:sp>
      </p:grpSp>
      <p:sp>
        <p:nvSpPr>
          <p:cNvPr id="18459" name="矩形 78"/>
          <p:cNvSpPr>
            <a:spLocks noChangeArrowheads="1"/>
          </p:cNvSpPr>
          <p:nvPr/>
        </p:nvSpPr>
        <p:spPr bwMode="auto">
          <a:xfrm>
            <a:off x="5700713" y="4602163"/>
            <a:ext cx="3910012" cy="412750"/>
          </a:xfrm>
          <a:prstGeom prst="rect">
            <a:avLst/>
          </a:prstGeom>
          <a:solidFill>
            <a:srgbClr val="287D93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8460" name="矩形 32"/>
          <p:cNvSpPr>
            <a:spLocks noChangeArrowheads="1"/>
          </p:cNvSpPr>
          <p:nvPr/>
        </p:nvSpPr>
        <p:spPr bwMode="auto">
          <a:xfrm>
            <a:off x="5946775" y="3433763"/>
            <a:ext cx="338328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400">
                <a:solidFill>
                  <a:schemeClr val="bg1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这里输入项目的名称或者直接详细的描述</a:t>
            </a:r>
          </a:p>
        </p:txBody>
      </p:sp>
      <p:sp>
        <p:nvSpPr>
          <p:cNvPr id="18461" name="矩形 79"/>
          <p:cNvSpPr>
            <a:spLocks noChangeArrowheads="1"/>
          </p:cNvSpPr>
          <p:nvPr/>
        </p:nvSpPr>
        <p:spPr bwMode="auto">
          <a:xfrm>
            <a:off x="5946775" y="4043363"/>
            <a:ext cx="338328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400">
                <a:solidFill>
                  <a:schemeClr val="bg1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这里输入项目的名称或者直接详细的描述</a:t>
            </a:r>
          </a:p>
        </p:txBody>
      </p:sp>
      <p:sp>
        <p:nvSpPr>
          <p:cNvPr id="18462" name="矩形 80"/>
          <p:cNvSpPr>
            <a:spLocks noChangeArrowheads="1"/>
          </p:cNvSpPr>
          <p:nvPr/>
        </p:nvSpPr>
        <p:spPr bwMode="auto">
          <a:xfrm>
            <a:off x="5946775" y="4646613"/>
            <a:ext cx="338328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400">
                <a:solidFill>
                  <a:schemeClr val="bg1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这里输入项目的名称或者直接详细的描述</a:t>
            </a:r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458" name="矩形 4"/>
          <p:cNvSpPr>
            <a:spLocks noChangeArrowheads="1"/>
          </p:cNvSpPr>
          <p:nvPr/>
        </p:nvSpPr>
        <p:spPr bwMode="auto">
          <a:xfrm>
            <a:off x="0" y="0"/>
            <a:ext cx="12192000" cy="301625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9459" name="矩形 5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9460" name="五边形 2"/>
          <p:cNvSpPr/>
          <p:nvPr/>
        </p:nvSpPr>
        <p:spPr bwMode="auto">
          <a:xfrm rot="5400000">
            <a:off x="10406063" y="58737"/>
            <a:ext cx="700088" cy="1185863"/>
          </a:xfrm>
          <a:custGeom>
            <a:gdLst>
              <a:gd fmla="*/ 0 w 700392" name="T0"/>
              <a:gd fmla="*/ 0 h 1186775" name="T1"/>
              <a:gd fmla="*/ 480684 w 700392" name="T2"/>
              <a:gd fmla="*/ 0 h 1186775" name="T3"/>
              <a:gd fmla="*/ 699176 w 700392" name="T4"/>
              <a:gd fmla="*/ 640055 h 1186775" name="T5"/>
              <a:gd fmla="*/ 480684 w 700392" name="T6"/>
              <a:gd fmla="*/ 1183131 h 1186775" name="T7"/>
              <a:gd fmla="*/ 0 w 700392" name="T8"/>
              <a:gd fmla="*/ 1183131 h 1186775" name="T9"/>
              <a:gd fmla="*/ 0 w 700392" name="T10"/>
              <a:gd fmla="*/ 0 h 1186775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700392" name="T18"/>
              <a:gd fmla="*/ 0 h 1186775" name="T19"/>
              <a:gd fmla="*/ 700392 w 700392" name="T20"/>
              <a:gd fmla="*/ 1186775 h 1186775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1186775" w="700392">
                <a:moveTo>
                  <a:pt x="0" y="0"/>
                </a:moveTo>
                <a:lnTo>
                  <a:pt x="481520" y="0"/>
                </a:lnTo>
                <a:lnTo>
                  <a:pt x="700392" y="642026"/>
                </a:lnTo>
                <a:lnTo>
                  <a:pt x="481520" y="1186775"/>
                </a:lnTo>
                <a:lnTo>
                  <a:pt x="0" y="1186775"/>
                </a:lnTo>
                <a:lnTo>
                  <a:pt x="0" y="0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19461" name="文本框 6"/>
          <p:cNvSpPr txBox="1">
            <a:spLocks noChangeArrowheads="1"/>
          </p:cNvSpPr>
          <p:nvPr/>
        </p:nvSpPr>
        <p:spPr bwMode="auto">
          <a:xfrm>
            <a:off x="10182224" y="301625"/>
            <a:ext cx="1254125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lang="en-US">
                <a:solidFill>
                  <a:schemeClr val="bg1"/>
                </a:solidFill>
              </a:rPr>
              <a:t>PART 1</a:t>
            </a:r>
          </a:p>
        </p:txBody>
      </p:sp>
      <p:sp>
        <p:nvSpPr>
          <p:cNvPr id="19462" name="文本框 54"/>
          <p:cNvSpPr txBox="1">
            <a:spLocks noChangeArrowheads="1"/>
          </p:cNvSpPr>
          <p:nvPr/>
        </p:nvSpPr>
        <p:spPr bwMode="auto">
          <a:xfrm>
            <a:off x="6350000" y="2892426"/>
            <a:ext cx="5276850" cy="1463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800">
                <a:solidFill>
                  <a:srgbClr val="0D0D0D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可以对左边的数据进行总的描述，如无必要可删掉这段话，但要把数据整体移至中间。该图表适用于流行趋势分析，人群链接分析等等。【图片可编辑，也可换掉颜色，步骤跟之前几页介绍的一样。模板末页附有大量的可编辑图片，任君挑选。】</a:t>
            </a:r>
          </a:p>
        </p:txBody>
      </p:sp>
      <p:sp>
        <p:nvSpPr>
          <p:cNvPr id="19463" name="椭圆 55"/>
          <p:cNvSpPr>
            <a:spLocks noChangeArrowheads="1"/>
          </p:cNvSpPr>
          <p:nvPr/>
        </p:nvSpPr>
        <p:spPr bwMode="auto">
          <a:xfrm>
            <a:off x="2890838" y="2592388"/>
            <a:ext cx="1130300" cy="1130300"/>
          </a:xfrm>
          <a:prstGeom prst="ellipse">
            <a:avLst/>
          </a:prstGeom>
          <a:solidFill>
            <a:srgbClr val="287D93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9464" name="椭圆 57"/>
          <p:cNvSpPr>
            <a:spLocks noChangeArrowheads="1"/>
          </p:cNvSpPr>
          <p:nvPr/>
        </p:nvSpPr>
        <p:spPr bwMode="auto">
          <a:xfrm>
            <a:off x="4095750" y="1450975"/>
            <a:ext cx="774700" cy="774700"/>
          </a:xfrm>
          <a:prstGeom prst="ellipse">
            <a:avLst/>
          </a:prstGeom>
          <a:solidFill>
            <a:srgbClr val="287D93"/>
          </a:solidFill>
          <a:ln w="38100">
            <a:solidFill>
              <a:srgbClr val="287D93"/>
            </a:solidFill>
            <a:rou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9465" name="椭圆 58"/>
          <p:cNvSpPr>
            <a:spLocks noChangeArrowheads="1"/>
          </p:cNvSpPr>
          <p:nvPr/>
        </p:nvSpPr>
        <p:spPr bwMode="auto">
          <a:xfrm>
            <a:off x="4962525" y="2555875"/>
            <a:ext cx="709613" cy="709613"/>
          </a:xfrm>
          <a:prstGeom prst="ellipse">
            <a:avLst/>
          </a:prstGeom>
          <a:solidFill>
            <a:srgbClr val="287D93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9466" name="椭圆 60"/>
          <p:cNvSpPr>
            <a:spLocks noChangeArrowheads="1"/>
          </p:cNvSpPr>
          <p:nvPr/>
        </p:nvSpPr>
        <p:spPr bwMode="auto">
          <a:xfrm>
            <a:off x="1712913" y="1765300"/>
            <a:ext cx="709612" cy="709613"/>
          </a:xfrm>
          <a:prstGeom prst="ellipse">
            <a:avLst/>
          </a:prstGeom>
          <a:solidFill>
            <a:srgbClr val="287D93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9467" name="椭圆 61"/>
          <p:cNvSpPr>
            <a:spLocks noChangeArrowheads="1"/>
          </p:cNvSpPr>
          <p:nvPr/>
        </p:nvSpPr>
        <p:spPr bwMode="auto">
          <a:xfrm>
            <a:off x="1611313" y="3689350"/>
            <a:ext cx="1022350" cy="1020763"/>
          </a:xfrm>
          <a:prstGeom prst="ellipse">
            <a:avLst/>
          </a:prstGeom>
          <a:solidFill>
            <a:srgbClr val="287D93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9468" name="椭圆 65"/>
          <p:cNvSpPr>
            <a:spLocks noChangeArrowheads="1"/>
          </p:cNvSpPr>
          <p:nvPr/>
        </p:nvSpPr>
        <p:spPr bwMode="auto">
          <a:xfrm>
            <a:off x="3224213" y="4789488"/>
            <a:ext cx="549275" cy="549275"/>
          </a:xfrm>
          <a:prstGeom prst="ellipse">
            <a:avLst/>
          </a:prstGeom>
          <a:solidFill>
            <a:srgbClr val="287D93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9469" name="椭圆 67"/>
          <p:cNvSpPr>
            <a:spLocks noChangeArrowheads="1"/>
          </p:cNvSpPr>
          <p:nvPr/>
        </p:nvSpPr>
        <p:spPr bwMode="auto">
          <a:xfrm>
            <a:off x="4418013" y="4048125"/>
            <a:ext cx="374650" cy="374650"/>
          </a:xfrm>
          <a:prstGeom prst="ellipse">
            <a:avLst/>
          </a:prstGeom>
          <a:solidFill>
            <a:srgbClr val="287D93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9470" name="椭圆 68"/>
          <p:cNvSpPr>
            <a:spLocks noChangeArrowheads="1"/>
          </p:cNvSpPr>
          <p:nvPr/>
        </p:nvSpPr>
        <p:spPr bwMode="auto">
          <a:xfrm>
            <a:off x="3287713" y="1122363"/>
            <a:ext cx="374650" cy="376237"/>
          </a:xfrm>
          <a:prstGeom prst="ellipse">
            <a:avLst/>
          </a:prstGeom>
          <a:solidFill>
            <a:srgbClr val="287D93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9471" name="椭圆 81"/>
          <p:cNvSpPr>
            <a:spLocks noChangeArrowheads="1"/>
          </p:cNvSpPr>
          <p:nvPr/>
        </p:nvSpPr>
        <p:spPr bwMode="auto">
          <a:xfrm>
            <a:off x="1123950" y="3157538"/>
            <a:ext cx="338138" cy="338137"/>
          </a:xfrm>
          <a:prstGeom prst="ellipse">
            <a:avLst/>
          </a:prstGeom>
          <a:solidFill>
            <a:srgbClr val="287D93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cxnSp>
        <p:nvCxnSpPr>
          <p:cNvPr id="19472" name="直接连接符 82"/>
          <p:cNvCxnSpPr>
            <a:cxnSpLocks noChangeShapeType="1"/>
            <a:endCxn id="19464" idx="3"/>
          </p:cNvCxnSpPr>
          <p:nvPr/>
        </p:nvCxnSpPr>
        <p:spPr bwMode="auto">
          <a:xfrm flipV="1">
            <a:off x="3773488" y="2112963"/>
            <a:ext cx="436562" cy="576262"/>
          </a:xfrm>
          <a:prstGeom prst="line">
            <a:avLst/>
          </a:prstGeom>
          <a:noFill/>
          <a:ln w="38100">
            <a:solidFill>
              <a:srgbClr val="287D93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19473" name="直接连接符 83"/>
          <p:cNvCxnSpPr>
            <a:cxnSpLocks noChangeShapeType="1"/>
          </p:cNvCxnSpPr>
          <p:nvPr/>
        </p:nvCxnSpPr>
        <p:spPr bwMode="auto">
          <a:xfrm flipH="1" flipV="1">
            <a:off x="2262188" y="2314575"/>
            <a:ext cx="806450" cy="533400"/>
          </a:xfrm>
          <a:prstGeom prst="line">
            <a:avLst/>
          </a:prstGeom>
          <a:noFill/>
          <a:ln w="57150">
            <a:solidFill>
              <a:srgbClr val="287D93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19474" name="直接连接符 84"/>
          <p:cNvCxnSpPr>
            <a:cxnSpLocks noChangeShapeType="1"/>
          </p:cNvCxnSpPr>
          <p:nvPr/>
        </p:nvCxnSpPr>
        <p:spPr bwMode="auto">
          <a:xfrm flipH="1" flipV="1">
            <a:off x="4759325" y="2112963"/>
            <a:ext cx="319088" cy="546100"/>
          </a:xfrm>
          <a:prstGeom prst="line">
            <a:avLst/>
          </a:prstGeom>
          <a:noFill/>
          <a:ln w="38100">
            <a:solidFill>
              <a:srgbClr val="287D93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19475" name="直接连接符 85"/>
          <p:cNvCxnSpPr>
            <a:cxnSpLocks noChangeShapeType="1"/>
          </p:cNvCxnSpPr>
          <p:nvPr/>
        </p:nvCxnSpPr>
        <p:spPr bwMode="auto">
          <a:xfrm flipV="1">
            <a:off x="5513388" y="1984375"/>
            <a:ext cx="219075" cy="663575"/>
          </a:xfrm>
          <a:prstGeom prst="line">
            <a:avLst/>
          </a:prstGeom>
          <a:noFill/>
          <a:ln w="38100">
            <a:solidFill>
              <a:srgbClr val="287D93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19476" name="直接连接符 86"/>
          <p:cNvCxnSpPr>
            <a:cxnSpLocks noChangeShapeType="1"/>
            <a:stCxn id="19464" idx="1"/>
          </p:cNvCxnSpPr>
          <p:nvPr/>
        </p:nvCxnSpPr>
        <p:spPr bwMode="auto">
          <a:xfrm flipH="1" flipV="1">
            <a:off x="3597275" y="1358900"/>
            <a:ext cx="612775" cy="206375"/>
          </a:xfrm>
          <a:prstGeom prst="line">
            <a:avLst/>
          </a:prstGeom>
          <a:noFill/>
          <a:ln w="38100">
            <a:solidFill>
              <a:srgbClr val="287D93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19477" name="直接连接符 87"/>
          <p:cNvCxnSpPr>
            <a:cxnSpLocks noChangeShapeType="1"/>
            <a:endCxn id="19469" idx="3"/>
          </p:cNvCxnSpPr>
          <p:nvPr/>
        </p:nvCxnSpPr>
        <p:spPr bwMode="auto">
          <a:xfrm flipV="1">
            <a:off x="3544888" y="4368800"/>
            <a:ext cx="927100" cy="592138"/>
          </a:xfrm>
          <a:prstGeom prst="line">
            <a:avLst/>
          </a:prstGeom>
          <a:noFill/>
          <a:ln w="38100">
            <a:solidFill>
              <a:srgbClr val="287D93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19478" name="直接连接符 88"/>
          <p:cNvCxnSpPr>
            <a:cxnSpLocks noChangeShapeType="1"/>
            <a:stCxn id="19467" idx="7"/>
          </p:cNvCxnSpPr>
          <p:nvPr/>
        </p:nvCxnSpPr>
        <p:spPr bwMode="auto">
          <a:xfrm flipV="1">
            <a:off x="2482850" y="3398838"/>
            <a:ext cx="623888" cy="439737"/>
          </a:xfrm>
          <a:prstGeom prst="line">
            <a:avLst/>
          </a:prstGeom>
          <a:noFill/>
          <a:ln w="38100">
            <a:solidFill>
              <a:srgbClr val="287D93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19479" name="直接连接符 89"/>
          <p:cNvCxnSpPr>
            <a:cxnSpLocks noChangeShapeType="1"/>
            <a:stCxn id="19469" idx="1"/>
          </p:cNvCxnSpPr>
          <p:nvPr/>
        </p:nvCxnSpPr>
        <p:spPr bwMode="auto">
          <a:xfrm flipH="1" flipV="1">
            <a:off x="3916363" y="3425825"/>
            <a:ext cx="555625" cy="676275"/>
          </a:xfrm>
          <a:prstGeom prst="line">
            <a:avLst/>
          </a:prstGeom>
          <a:noFill/>
          <a:ln w="38100">
            <a:solidFill>
              <a:srgbClr val="287D93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19480" name="直接连接符 90"/>
          <p:cNvCxnSpPr>
            <a:cxnSpLocks noChangeShapeType="1"/>
            <a:stCxn id="19471" idx="5"/>
            <a:endCxn id="19467" idx="1"/>
          </p:cNvCxnSpPr>
          <p:nvPr/>
        </p:nvCxnSpPr>
        <p:spPr bwMode="auto">
          <a:xfrm>
            <a:off x="1412875" y="3446463"/>
            <a:ext cx="347663" cy="392112"/>
          </a:xfrm>
          <a:prstGeom prst="line">
            <a:avLst/>
          </a:prstGeom>
          <a:noFill/>
          <a:ln w="38100">
            <a:solidFill>
              <a:srgbClr val="287D93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sp>
        <p:nvSpPr>
          <p:cNvPr id="19481" name="椭圆 91"/>
          <p:cNvSpPr>
            <a:spLocks noChangeArrowheads="1"/>
          </p:cNvSpPr>
          <p:nvPr/>
        </p:nvSpPr>
        <p:spPr bwMode="auto">
          <a:xfrm>
            <a:off x="5283200" y="3927475"/>
            <a:ext cx="546100" cy="544513"/>
          </a:xfrm>
          <a:prstGeom prst="ellipse">
            <a:avLst/>
          </a:prstGeom>
          <a:solidFill>
            <a:srgbClr val="287D93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cxnSp>
        <p:nvCxnSpPr>
          <p:cNvPr id="19482" name="直接连接符 92"/>
          <p:cNvCxnSpPr>
            <a:cxnSpLocks noChangeShapeType="1"/>
            <a:stCxn id="19469" idx="6"/>
            <a:endCxn id="19481" idx="2"/>
          </p:cNvCxnSpPr>
          <p:nvPr/>
        </p:nvCxnSpPr>
        <p:spPr bwMode="auto">
          <a:xfrm flipV="1">
            <a:off x="4792663" y="4200525"/>
            <a:ext cx="490537" cy="34925"/>
          </a:xfrm>
          <a:prstGeom prst="line">
            <a:avLst/>
          </a:prstGeom>
          <a:noFill/>
          <a:ln w="38100">
            <a:solidFill>
              <a:srgbClr val="287D93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19483" name="直接连接符 93"/>
          <p:cNvCxnSpPr>
            <a:cxnSpLocks noChangeShapeType="1"/>
            <a:endCxn id="19469" idx="4"/>
          </p:cNvCxnSpPr>
          <p:nvPr/>
        </p:nvCxnSpPr>
        <p:spPr bwMode="auto">
          <a:xfrm flipH="1" flipV="1">
            <a:off x="4605338" y="4422775"/>
            <a:ext cx="52387" cy="742950"/>
          </a:xfrm>
          <a:prstGeom prst="line">
            <a:avLst/>
          </a:prstGeom>
          <a:noFill/>
          <a:ln w="38100">
            <a:solidFill>
              <a:srgbClr val="287D93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sp>
        <p:nvSpPr>
          <p:cNvPr id="19484" name="椭圆 94"/>
          <p:cNvSpPr>
            <a:spLocks noChangeArrowheads="1"/>
          </p:cNvSpPr>
          <p:nvPr/>
        </p:nvSpPr>
        <p:spPr bwMode="auto">
          <a:xfrm>
            <a:off x="5672138" y="1765300"/>
            <a:ext cx="230187" cy="230188"/>
          </a:xfrm>
          <a:prstGeom prst="ellipse">
            <a:avLst/>
          </a:prstGeom>
          <a:solidFill>
            <a:srgbClr val="287D93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9485" name="椭圆 95"/>
          <p:cNvSpPr>
            <a:spLocks noChangeArrowheads="1"/>
          </p:cNvSpPr>
          <p:nvPr/>
        </p:nvSpPr>
        <p:spPr bwMode="auto">
          <a:xfrm>
            <a:off x="4562475" y="5094288"/>
            <a:ext cx="230188" cy="231775"/>
          </a:xfrm>
          <a:prstGeom prst="ellipse">
            <a:avLst/>
          </a:prstGeom>
          <a:solidFill>
            <a:srgbClr val="287D93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19486" name="椭圆 96"/>
          <p:cNvSpPr>
            <a:spLocks noChangeArrowheads="1"/>
          </p:cNvSpPr>
          <p:nvPr/>
        </p:nvSpPr>
        <p:spPr bwMode="auto">
          <a:xfrm>
            <a:off x="2730500" y="1790700"/>
            <a:ext cx="376238" cy="376238"/>
          </a:xfrm>
          <a:prstGeom prst="ellipse">
            <a:avLst/>
          </a:prstGeom>
          <a:solidFill>
            <a:srgbClr val="287D93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cxnSp>
        <p:nvCxnSpPr>
          <p:cNvPr id="19487" name="直接连接符 97"/>
          <p:cNvCxnSpPr>
            <a:cxnSpLocks noChangeShapeType="1"/>
            <a:stCxn id="19486" idx="2"/>
          </p:cNvCxnSpPr>
          <p:nvPr/>
        </p:nvCxnSpPr>
        <p:spPr bwMode="auto">
          <a:xfrm flipH="1">
            <a:off x="2395538" y="1979613"/>
            <a:ext cx="334962" cy="28575"/>
          </a:xfrm>
          <a:prstGeom prst="line">
            <a:avLst/>
          </a:prstGeom>
          <a:noFill/>
          <a:ln w="38100">
            <a:solidFill>
              <a:srgbClr val="287D93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sp>
        <p:nvSpPr>
          <p:cNvPr id="19488" name="Freeform 53"/>
          <p:cNvSpPr>
            <a:spLocks noEditPoints="1"/>
          </p:cNvSpPr>
          <p:nvPr/>
        </p:nvSpPr>
        <p:spPr bwMode="auto">
          <a:xfrm>
            <a:off x="3119438" y="2730500"/>
            <a:ext cx="679450" cy="758825"/>
          </a:xfrm>
          <a:custGeom>
            <a:gdLst>
              <a:gd fmla="*/ 2147483646 w 103" name="T0"/>
              <a:gd fmla="*/ 2147483646 h 104" name="T1"/>
              <a:gd fmla="*/ 2147483646 w 103" name="T2"/>
              <a:gd fmla="*/ 2147483646 h 104" name="T3"/>
              <a:gd fmla="*/ 2147483646 w 103" name="T4"/>
              <a:gd fmla="*/ 2147483646 h 104" name="T5"/>
              <a:gd fmla="*/ 2147483646 w 103" name="T6"/>
              <a:gd fmla="*/ 2147483646 h 104" name="T7"/>
              <a:gd fmla="*/ 2147483646 w 103" name="T8"/>
              <a:gd fmla="*/ 2147483646 h 104" name="T9"/>
              <a:gd fmla="*/ 2147483646 w 103" name="T10"/>
              <a:gd fmla="*/ 2147483646 h 104" name="T11"/>
              <a:gd fmla="*/ 2147483646 w 103" name="T12"/>
              <a:gd fmla="*/ 2147483646 h 104" name="T13"/>
              <a:gd fmla="*/ 2147483646 w 103" name="T14"/>
              <a:gd fmla="*/ 2147483646 h 104" name="T15"/>
              <a:gd fmla="*/ 2147483646 w 103" name="T16"/>
              <a:gd fmla="*/ 2147483646 h 104" name="T17"/>
              <a:gd fmla="*/ 2147483646 w 103" name="T18"/>
              <a:gd fmla="*/ 2147483646 h 104" name="T19"/>
              <a:gd fmla="*/ 2147483646 w 103" name="T20"/>
              <a:gd fmla="*/ 2147483646 h 104" name="T21"/>
              <a:gd fmla="*/ 2147483646 w 103" name="T22"/>
              <a:gd fmla="*/ 2147483646 h 104" name="T23"/>
              <a:gd fmla="*/ 2147483646 w 103" name="T24"/>
              <a:gd fmla="*/ 2147483646 h 104" name="T25"/>
              <a:gd fmla="*/ 2147483646 w 103" name="T26"/>
              <a:gd fmla="*/ 2147483646 h 104" name="T27"/>
              <a:gd fmla="*/ 2147483646 w 103" name="T28"/>
              <a:gd fmla="*/ 2147483646 h 104" name="T29"/>
              <a:gd fmla="*/ 2147483646 w 103" name="T30"/>
              <a:gd fmla="*/ 2147483646 h 104" name="T31"/>
              <a:gd fmla="*/ 2147483646 w 103" name="T32"/>
              <a:gd fmla="*/ 2147483646 h 104" name="T33"/>
              <a:gd fmla="*/ 2147483646 w 103" name="T34"/>
              <a:gd fmla="*/ 2147483646 h 104" name="T35"/>
              <a:gd fmla="*/ 2147483646 w 103" name="T36"/>
              <a:gd fmla="*/ 2147483646 h 104" name="T37"/>
              <a:gd fmla="*/ 2147483646 w 103" name="T38"/>
              <a:gd fmla="*/ 2147483646 h 104" name="T39"/>
              <a:gd fmla="*/ 2147483646 w 103" name="T40"/>
              <a:gd fmla="*/ 2147483646 h 104" name="T41"/>
              <a:gd fmla="*/ 2147483646 w 103" name="T42"/>
              <a:gd fmla="*/ 2147483646 h 104" name="T43"/>
              <a:gd fmla="*/ 2147483646 w 103" name="T44"/>
              <a:gd fmla="*/ 2147483646 h 104" name="T45"/>
              <a:gd fmla="*/ 2147483646 w 103" name="T46"/>
              <a:gd fmla="*/ 2147483646 h 104" name="T47"/>
              <a:gd fmla="*/ 2147483646 w 103" name="T48"/>
              <a:gd fmla="*/ 2147483646 h 104" name="T49"/>
              <a:gd fmla="*/ 2147483646 w 103" name="T50"/>
              <a:gd fmla="*/ 2147483646 h 104" name="T51"/>
              <a:gd fmla="*/ 2147483646 w 103" name="T52"/>
              <a:gd fmla="*/ 2147483646 h 104" name="T53"/>
              <a:gd fmla="*/ 2147483646 w 103" name="T54"/>
              <a:gd fmla="*/ 2147483646 h 104" name="T55"/>
              <a:gd fmla="*/ 2147483646 w 103" name="T56"/>
              <a:gd fmla="*/ 2147483646 h 104" name="T57"/>
              <a:gd fmla="*/ 2147483646 w 103" name="T58"/>
              <a:gd fmla="*/ 2147483646 h 104" name="T59"/>
              <a:gd fmla="*/ 2147483646 w 103" name="T60"/>
              <a:gd fmla="*/ 2147483646 h 104" name="T61"/>
              <a:gd fmla="*/ 2147483646 w 103" name="T62"/>
              <a:gd fmla="*/ 2147483646 h 104" name="T63"/>
              <a:gd fmla="*/ 2147483646 w 103" name="T64"/>
              <a:gd fmla="*/ 2147483646 h 104" name="T65"/>
              <a:gd fmla="*/ 2147483646 w 103" name="T66"/>
              <a:gd fmla="*/ 2147483646 h 104" name="T67"/>
              <a:gd fmla="*/ 2147483646 w 103" name="T68"/>
              <a:gd fmla="*/ 2147483646 h 104" name="T69"/>
              <a:gd fmla="*/ 2147483646 w 103" name="T70"/>
              <a:gd fmla="*/ 2147483646 h 104" name="T71"/>
              <a:gd fmla="*/ 2147483646 w 103" name="T72"/>
              <a:gd fmla="*/ 2147483646 h 104" name="T73"/>
              <a:gd fmla="*/ 2147483646 w 103" name="T74"/>
              <a:gd fmla="*/ 2147483646 h 104" name="T75"/>
              <a:gd fmla="*/ 2147483646 w 103" name="T76"/>
              <a:gd fmla="*/ 2147483646 h 104" name="T77"/>
              <a:gd fmla="*/ 2147483646 w 103" name="T78"/>
              <a:gd fmla="*/ 2147483646 h 104" name="T79"/>
              <a:gd fmla="*/ 2147483646 w 103" name="T80"/>
              <a:gd fmla="*/ 2147483646 h 104" name="T81"/>
              <a:gd fmla="*/ 2147483646 w 103" name="T82"/>
              <a:gd fmla="*/ 2147483646 h 104" name="T83"/>
              <a:gd fmla="*/ 2147483646 w 103" name="T84"/>
              <a:gd fmla="*/ 2147483646 h 104" name="T85"/>
              <a:gd fmla="*/ 2147483646 w 103" name="T86"/>
              <a:gd fmla="*/ 2147483646 h 104" name="T87"/>
              <a:gd fmla="*/ 2147483646 w 103" name="T88"/>
              <a:gd fmla="*/ 2147483646 h 104" name="T89"/>
              <a:gd fmla="*/ 2147483646 w 103" name="T90"/>
              <a:gd fmla="*/ 2147483646 h 104" name="T91"/>
              <a:gd fmla="*/ 2147483646 w 103" name="T92"/>
              <a:gd fmla="*/ 2147483646 h 104" name="T93"/>
              <a:gd fmla="*/ 2147483646 w 103" name="T94"/>
              <a:gd fmla="*/ 2147483646 h 104" name="T95"/>
              <a:gd fmla="*/ 2147483646 w 103" name="T96"/>
              <a:gd fmla="*/ 2147483646 h 104" name="T97"/>
              <a:gd fmla="*/ 2147483646 w 103" name="T98"/>
              <a:gd fmla="*/ 2147483646 h 104" name="T99"/>
              <a:gd fmla="*/ 2147483646 w 103" name="T100"/>
              <a:gd fmla="*/ 2147483646 h 104" name="T101"/>
              <a:gd fmla="*/ 2147483646 w 103" name="T102"/>
              <a:gd fmla="*/ 2147483646 h 104" name="T103"/>
              <a:gd fmla="*/ 2147483646 w 103" name="T104"/>
              <a:gd fmla="*/ 2147483646 h 104" name="T105"/>
              <a:gd fmla="*/ 2147483646 w 103" name="T106"/>
              <a:gd fmla="*/ 2147483646 h 104" name="T107"/>
              <a:gd fmla="*/ 2147483646 w 103" name="T108"/>
              <a:gd fmla="*/ 2147483646 h 104" name="T109"/>
              <a:gd fmla="*/ 2147483646 w 103" name="T110"/>
              <a:gd fmla="*/ 2147483646 h 104" name="T111"/>
              <a:gd fmla="*/ 2147483646 w 103" name="T112"/>
              <a:gd fmla="*/ 2147483646 h 104" name="T113"/>
              <a:gd fmla="*/ 2147483646 w 103" name="T114"/>
              <a:gd fmla="*/ 2147483646 h 104" name="T115"/>
              <a:gd fmla="*/ 2147483646 w 103" name="T116"/>
              <a:gd fmla="*/ 2147483646 h 104" name="T117"/>
              <a:gd fmla="*/ 2147483646 w 103" name="T118"/>
              <a:gd fmla="*/ 2147483646 h 104" name="T119"/>
              <a:gd fmla="*/ 0 w 103" name="T120"/>
              <a:gd fmla="*/ 2147483646 h 104" name="T121"/>
              <a:gd fmla="*/ 2147483646 w 103" name="T122"/>
              <a:gd fmla="*/ 2147483646 h 104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w 103" name="T186"/>
              <a:gd fmla="*/ 0 h 104" name="T187"/>
              <a:gd fmla="*/ 103 w 103" name="T188"/>
              <a:gd fmla="*/ 104 h 104" name="T189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T189" l="T186" r="T188" t="T187"/>
            <a:pathLst>
              <a:path h="104" w="103">
                <a:moveTo>
                  <a:pt x="35" y="39"/>
                </a:moveTo>
                <a:cubicBezTo>
                  <a:pt x="35" y="32"/>
                  <a:pt x="34" y="27"/>
                  <a:pt x="37" y="19"/>
                </a:cubicBezTo>
                <a:cubicBezTo>
                  <a:pt x="45" y="31"/>
                  <a:pt x="58" y="23"/>
                  <a:pt x="68" y="20"/>
                </a:cubicBezTo>
                <a:cubicBezTo>
                  <a:pt x="69" y="26"/>
                  <a:pt x="69" y="31"/>
                  <a:pt x="69" y="39"/>
                </a:cubicBezTo>
                <a:cubicBezTo>
                  <a:pt x="76" y="33"/>
                  <a:pt x="76" y="16"/>
                  <a:pt x="72" y="10"/>
                </a:cubicBezTo>
                <a:cubicBezTo>
                  <a:pt x="65" y="0"/>
                  <a:pt x="40" y="0"/>
                  <a:pt x="33" y="8"/>
                </a:cubicBezTo>
                <a:cubicBezTo>
                  <a:pt x="30" y="12"/>
                  <a:pt x="26" y="34"/>
                  <a:pt x="35" y="39"/>
                </a:cubicBezTo>
                <a:close/>
                <a:moveTo>
                  <a:pt x="5" y="67"/>
                </a:moveTo>
                <a:cubicBezTo>
                  <a:pt x="13" y="64"/>
                  <a:pt x="20" y="62"/>
                  <a:pt x="28" y="59"/>
                </a:cubicBezTo>
                <a:cubicBezTo>
                  <a:pt x="27" y="76"/>
                  <a:pt x="27" y="76"/>
                  <a:pt x="27" y="76"/>
                </a:cubicBezTo>
                <a:cubicBezTo>
                  <a:pt x="31" y="75"/>
                  <a:pt x="31" y="75"/>
                  <a:pt x="31" y="75"/>
                </a:cubicBezTo>
                <a:cubicBezTo>
                  <a:pt x="28" y="78"/>
                  <a:pt x="28" y="78"/>
                  <a:pt x="28" y="78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35" y="92"/>
                  <a:pt x="40" y="100"/>
                </a:cubicBezTo>
                <a:cubicBezTo>
                  <a:pt x="41" y="101"/>
                  <a:pt x="42" y="101"/>
                  <a:pt x="43" y="102"/>
                </a:cubicBezTo>
                <a:cubicBezTo>
                  <a:pt x="39" y="95"/>
                  <a:pt x="32" y="82"/>
                  <a:pt x="30" y="79"/>
                </a:cubicBezTo>
                <a:cubicBezTo>
                  <a:pt x="35" y="74"/>
                  <a:pt x="35" y="74"/>
                  <a:pt x="35" y="74"/>
                </a:cubicBezTo>
                <a:cubicBezTo>
                  <a:pt x="34" y="73"/>
                  <a:pt x="34" y="73"/>
                  <a:pt x="34" y="73"/>
                </a:cubicBezTo>
                <a:cubicBezTo>
                  <a:pt x="29" y="73"/>
                  <a:pt x="29" y="73"/>
                  <a:pt x="29" y="73"/>
                </a:cubicBezTo>
                <a:cubicBezTo>
                  <a:pt x="29" y="59"/>
                  <a:pt x="29" y="59"/>
                  <a:pt x="29" y="59"/>
                </a:cubicBezTo>
                <a:cubicBezTo>
                  <a:pt x="32" y="57"/>
                  <a:pt x="37" y="55"/>
                  <a:pt x="39" y="53"/>
                </a:cubicBezTo>
                <a:cubicBezTo>
                  <a:pt x="40" y="53"/>
                  <a:pt x="40" y="53"/>
                  <a:pt x="40" y="53"/>
                </a:cubicBezTo>
                <a:cubicBezTo>
                  <a:pt x="40" y="67"/>
                  <a:pt x="40" y="67"/>
                  <a:pt x="40" y="67"/>
                </a:cubicBezTo>
                <a:cubicBezTo>
                  <a:pt x="46" y="83"/>
                  <a:pt x="46" y="83"/>
                  <a:pt x="46" y="83"/>
                </a:cubicBezTo>
                <a:cubicBezTo>
                  <a:pt x="50" y="67"/>
                  <a:pt x="50" y="67"/>
                  <a:pt x="50" y="67"/>
                </a:cubicBezTo>
                <a:cubicBezTo>
                  <a:pt x="48" y="64"/>
                  <a:pt x="48" y="64"/>
                  <a:pt x="48" y="64"/>
                </a:cubicBezTo>
                <a:cubicBezTo>
                  <a:pt x="49" y="60"/>
                  <a:pt x="49" y="60"/>
                  <a:pt x="49" y="60"/>
                </a:cubicBezTo>
                <a:cubicBezTo>
                  <a:pt x="56" y="60"/>
                  <a:pt x="56" y="60"/>
                  <a:pt x="56" y="60"/>
                </a:cubicBezTo>
                <a:cubicBezTo>
                  <a:pt x="58" y="64"/>
                  <a:pt x="58" y="64"/>
                  <a:pt x="58" y="64"/>
                </a:cubicBezTo>
                <a:cubicBezTo>
                  <a:pt x="56" y="67"/>
                  <a:pt x="56" y="67"/>
                  <a:pt x="56" y="67"/>
                </a:cubicBezTo>
                <a:cubicBezTo>
                  <a:pt x="59" y="83"/>
                  <a:pt x="59" y="83"/>
                  <a:pt x="59" y="83"/>
                </a:cubicBezTo>
                <a:cubicBezTo>
                  <a:pt x="65" y="68"/>
                  <a:pt x="65" y="68"/>
                  <a:pt x="65" y="68"/>
                </a:cubicBezTo>
                <a:cubicBezTo>
                  <a:pt x="66" y="54"/>
                  <a:pt x="66" y="54"/>
                  <a:pt x="66" y="54"/>
                </a:cubicBezTo>
                <a:cubicBezTo>
                  <a:pt x="69" y="56"/>
                  <a:pt x="72" y="58"/>
                  <a:pt x="74" y="59"/>
                </a:cubicBezTo>
                <a:cubicBezTo>
                  <a:pt x="75" y="73"/>
                  <a:pt x="75" y="73"/>
                  <a:pt x="75" y="73"/>
                </a:cubicBezTo>
                <a:cubicBezTo>
                  <a:pt x="70" y="73"/>
                  <a:pt x="70" y="73"/>
                  <a:pt x="70" y="73"/>
                </a:cubicBezTo>
                <a:cubicBezTo>
                  <a:pt x="69" y="74"/>
                  <a:pt x="69" y="74"/>
                  <a:pt x="69" y="74"/>
                </a:cubicBezTo>
                <a:cubicBezTo>
                  <a:pt x="74" y="79"/>
                  <a:pt x="74" y="79"/>
                  <a:pt x="74" y="79"/>
                </a:cubicBezTo>
                <a:cubicBezTo>
                  <a:pt x="72" y="81"/>
                  <a:pt x="67" y="91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3" y="98"/>
                  <a:pt x="63" y="98"/>
                  <a:pt x="63" y="98"/>
                </a:cubicBezTo>
                <a:cubicBezTo>
                  <a:pt x="62" y="100"/>
                  <a:pt x="62" y="101"/>
                  <a:pt x="61" y="102"/>
                </a:cubicBezTo>
                <a:cubicBezTo>
                  <a:pt x="62" y="101"/>
                  <a:pt x="63" y="101"/>
                  <a:pt x="63" y="100"/>
                </a:cubicBezTo>
                <a:cubicBezTo>
                  <a:pt x="69" y="92"/>
                  <a:pt x="75" y="79"/>
                  <a:pt x="76" y="79"/>
                </a:cubicBezTo>
                <a:cubicBezTo>
                  <a:pt x="76" y="78"/>
                  <a:pt x="76" y="78"/>
                  <a:pt x="76" y="78"/>
                </a:cubicBezTo>
                <a:cubicBezTo>
                  <a:pt x="72" y="75"/>
                  <a:pt x="72" y="75"/>
                  <a:pt x="72" y="75"/>
                </a:cubicBezTo>
                <a:cubicBezTo>
                  <a:pt x="77" y="76"/>
                  <a:pt x="77" y="76"/>
                  <a:pt x="77" y="76"/>
                </a:cubicBezTo>
                <a:cubicBezTo>
                  <a:pt x="75" y="59"/>
                  <a:pt x="75" y="59"/>
                  <a:pt x="75" y="59"/>
                </a:cubicBezTo>
                <a:cubicBezTo>
                  <a:pt x="98" y="67"/>
                  <a:pt x="98" y="67"/>
                  <a:pt x="98" y="67"/>
                </a:cubicBezTo>
                <a:cubicBezTo>
                  <a:pt x="103" y="77"/>
                  <a:pt x="103" y="90"/>
                  <a:pt x="103" y="104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0" y="104"/>
                  <a:pt x="80" y="104"/>
                  <a:pt x="80" y="104"/>
                </a:cubicBezTo>
                <a:cubicBezTo>
                  <a:pt x="56" y="104"/>
                  <a:pt x="56" y="104"/>
                  <a:pt x="56" y="104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1"/>
                  <a:pt x="20" y="91"/>
                  <a:pt x="20" y="91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86"/>
                  <a:pt x="1" y="74"/>
                  <a:pt x="5" y="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19489" name="Freeform 58"/>
          <p:cNvSpPr>
            <a:spLocks noEditPoints="1"/>
          </p:cNvSpPr>
          <p:nvPr/>
        </p:nvSpPr>
        <p:spPr bwMode="auto">
          <a:xfrm>
            <a:off x="4287838" y="1628775"/>
            <a:ext cx="369887" cy="420688"/>
          </a:xfrm>
          <a:custGeom>
            <a:gdLst>
              <a:gd fmla="*/ 2147483646 w 92" name="T0"/>
              <a:gd fmla="*/ 2147483646 h 102" name="T1"/>
              <a:gd fmla="*/ 2147483646 w 92" name="T2"/>
              <a:gd fmla="*/ 2147483646 h 102" name="T3"/>
              <a:gd fmla="*/ 2147483646 w 92" name="T4"/>
              <a:gd fmla="*/ 2147483646 h 102" name="T5"/>
              <a:gd fmla="*/ 2147483646 w 92" name="T6"/>
              <a:gd fmla="*/ 2147483646 h 102" name="T7"/>
              <a:gd fmla="*/ 2147483646 w 92" name="T8"/>
              <a:gd fmla="*/ 2147483646 h 102" name="T9"/>
              <a:gd fmla="*/ 2147483646 w 92" name="T10"/>
              <a:gd fmla="*/ 2147483646 h 102" name="T11"/>
              <a:gd fmla="*/ 2147483646 w 92" name="T12"/>
              <a:gd fmla="*/ 2147483646 h 102" name="T13"/>
              <a:gd fmla="*/ 2147483646 w 92" name="T14"/>
              <a:gd fmla="*/ 2147483646 h 102" name="T15"/>
              <a:gd fmla="*/ 2147483646 w 92" name="T16"/>
              <a:gd fmla="*/ 2147483646 h 102" name="T17"/>
              <a:gd fmla="*/ 2147483646 w 92" name="T18"/>
              <a:gd fmla="*/ 2147483646 h 102" name="T19"/>
              <a:gd fmla="*/ 2147483646 w 92" name="T20"/>
              <a:gd fmla="*/ 2147483646 h 102" name="T21"/>
              <a:gd fmla="*/ 2147483646 w 92" name="T22"/>
              <a:gd fmla="*/ 2147483646 h 102" name="T23"/>
              <a:gd fmla="*/ 2147483646 w 92" name="T24"/>
              <a:gd fmla="*/ 2147483646 h 102" name="T25"/>
              <a:gd fmla="*/ 2147483646 w 92" name="T26"/>
              <a:gd fmla="*/ 2147483646 h 102" name="T27"/>
              <a:gd fmla="*/ 2147483646 w 92" name="T28"/>
              <a:gd fmla="*/ 2147483646 h 102" name="T29"/>
              <a:gd fmla="*/ 2147483646 w 92" name="T30"/>
              <a:gd fmla="*/ 2147483646 h 102" name="T31"/>
              <a:gd fmla="*/ 2147483646 w 92" name="T32"/>
              <a:gd fmla="*/ 2147483646 h 102" name="T33"/>
              <a:gd fmla="*/ 2147483646 w 92" name="T34"/>
              <a:gd fmla="*/ 2147483646 h 102" name="T35"/>
              <a:gd fmla="*/ 2147483646 w 92" name="T36"/>
              <a:gd fmla="*/ 2147483646 h 102" name="T37"/>
              <a:gd fmla="*/ 2147483646 w 92" name="T38"/>
              <a:gd fmla="*/ 2147483646 h 102" name="T39"/>
              <a:gd fmla="*/ 2147483646 w 92" name="T40"/>
              <a:gd fmla="*/ 2147483646 h 102" name="T41"/>
              <a:gd fmla="*/ 2147483646 w 92" name="T42"/>
              <a:gd fmla="*/ 2147483646 h 102" name="T43"/>
              <a:gd fmla="*/ 2147483646 w 92" name="T44"/>
              <a:gd fmla="*/ 2147483646 h 102" name="T45"/>
              <a:gd fmla="*/ 2147483646 w 92" name="T46"/>
              <a:gd fmla="*/ 2147483646 h 102" name="T47"/>
              <a:gd fmla="*/ 2147483646 w 92" name="T48"/>
              <a:gd fmla="*/ 2147483646 h 102" name="T49"/>
              <a:gd fmla="*/ 2147483646 w 92" name="T50"/>
              <a:gd fmla="*/ 2147483646 h 102" name="T51"/>
              <a:gd fmla="*/ 2147483646 w 92" name="T52"/>
              <a:gd fmla="*/ 2147483646 h 102" name="T53"/>
              <a:gd fmla="*/ 2147483646 w 92" name="T54"/>
              <a:gd fmla="*/ 2147483646 h 102" name="T55"/>
              <a:gd fmla="*/ 2147483646 w 92" name="T56"/>
              <a:gd fmla="*/ 2147483646 h 102" name="T57"/>
              <a:gd fmla="*/ 2147483646 w 92" name="T58"/>
              <a:gd fmla="*/ 2147483646 h 102" name="T59"/>
              <a:gd fmla="*/ 0 w 92" name="T60"/>
              <a:gd fmla="*/ 2147483646 h 102" name="T61"/>
              <a:gd fmla="*/ 2147483646 w 92" name="T62"/>
              <a:gd fmla="*/ 2147483646 h 102" name="T63"/>
              <a:gd fmla="*/ 2147483646 w 92" name="T64"/>
              <a:gd fmla="*/ 2147483646 h 102" name="T65"/>
              <a:gd fmla="*/ 2147483646 w 92" name="T66"/>
              <a:gd fmla="*/ 2147483646 h 102" name="T67"/>
              <a:gd fmla="*/ 0 60000 65536" name="T68"/>
              <a:gd fmla="*/ 0 60000 65536" name="T69"/>
              <a:gd fmla="*/ 0 60000 65536" name="T70"/>
              <a:gd fmla="*/ 0 60000 65536" name="T71"/>
              <a:gd fmla="*/ 0 60000 65536" name="T72"/>
              <a:gd fmla="*/ 0 60000 65536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w 92" name="T102"/>
              <a:gd fmla="*/ 0 h 102" name="T103"/>
              <a:gd fmla="*/ 92 w 92" name="T104"/>
              <a:gd fmla="*/ 102 h 102" name="T105"/>
            </a:gdLst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b="T105" l="T102" r="T104" t="T103"/>
            <a:pathLst>
              <a:path h="102" w="92">
                <a:moveTo>
                  <a:pt x="30" y="63"/>
                </a:moveTo>
                <a:cubicBezTo>
                  <a:pt x="32" y="62"/>
                  <a:pt x="35" y="61"/>
                  <a:pt x="37" y="60"/>
                </a:cubicBezTo>
                <a:cubicBezTo>
                  <a:pt x="37" y="59"/>
                  <a:pt x="38" y="58"/>
                  <a:pt x="38" y="57"/>
                </a:cubicBezTo>
                <a:cubicBezTo>
                  <a:pt x="38" y="57"/>
                  <a:pt x="37" y="56"/>
                  <a:pt x="37" y="56"/>
                </a:cubicBezTo>
                <a:cubicBezTo>
                  <a:pt x="31" y="50"/>
                  <a:pt x="30" y="41"/>
                  <a:pt x="30" y="30"/>
                </a:cubicBezTo>
                <a:cubicBezTo>
                  <a:pt x="31" y="30"/>
                  <a:pt x="61" y="30"/>
                  <a:pt x="63" y="30"/>
                </a:cubicBezTo>
                <a:cubicBezTo>
                  <a:pt x="63" y="42"/>
                  <a:pt x="62" y="50"/>
                  <a:pt x="55" y="57"/>
                </a:cubicBezTo>
                <a:cubicBezTo>
                  <a:pt x="55" y="57"/>
                  <a:pt x="55" y="57"/>
                  <a:pt x="55" y="57"/>
                </a:cubicBezTo>
                <a:cubicBezTo>
                  <a:pt x="55" y="58"/>
                  <a:pt x="55" y="59"/>
                  <a:pt x="56" y="60"/>
                </a:cubicBezTo>
                <a:cubicBezTo>
                  <a:pt x="58" y="61"/>
                  <a:pt x="60" y="62"/>
                  <a:pt x="62" y="63"/>
                </a:cubicBezTo>
                <a:cubicBezTo>
                  <a:pt x="58" y="76"/>
                  <a:pt x="54" y="83"/>
                  <a:pt x="50" y="85"/>
                </a:cubicBezTo>
                <a:cubicBezTo>
                  <a:pt x="49" y="83"/>
                  <a:pt x="49" y="80"/>
                  <a:pt x="50" y="77"/>
                </a:cubicBezTo>
                <a:cubicBezTo>
                  <a:pt x="49" y="77"/>
                  <a:pt x="49" y="77"/>
                  <a:pt x="48" y="77"/>
                </a:cubicBezTo>
                <a:cubicBezTo>
                  <a:pt x="48" y="77"/>
                  <a:pt x="47" y="78"/>
                  <a:pt x="47" y="79"/>
                </a:cubicBezTo>
                <a:cubicBezTo>
                  <a:pt x="46" y="78"/>
                  <a:pt x="46" y="77"/>
                  <a:pt x="45" y="77"/>
                </a:cubicBezTo>
                <a:cubicBezTo>
                  <a:pt x="45" y="77"/>
                  <a:pt x="44" y="77"/>
                  <a:pt x="44" y="77"/>
                </a:cubicBezTo>
                <a:cubicBezTo>
                  <a:pt x="44" y="81"/>
                  <a:pt x="44" y="83"/>
                  <a:pt x="44" y="86"/>
                </a:cubicBezTo>
                <a:cubicBezTo>
                  <a:pt x="39" y="84"/>
                  <a:pt x="34" y="76"/>
                  <a:pt x="30" y="63"/>
                </a:cubicBezTo>
                <a:close/>
                <a:moveTo>
                  <a:pt x="75" y="65"/>
                </a:moveTo>
                <a:cubicBezTo>
                  <a:pt x="74" y="62"/>
                  <a:pt x="73" y="58"/>
                  <a:pt x="74" y="54"/>
                </a:cubicBezTo>
                <a:cubicBezTo>
                  <a:pt x="76" y="46"/>
                  <a:pt x="74" y="38"/>
                  <a:pt x="73" y="36"/>
                </a:cubicBezTo>
                <a:cubicBezTo>
                  <a:pt x="71" y="30"/>
                  <a:pt x="74" y="24"/>
                  <a:pt x="72" y="20"/>
                </a:cubicBezTo>
                <a:cubicBezTo>
                  <a:pt x="71" y="13"/>
                  <a:pt x="68" y="8"/>
                  <a:pt x="63" y="4"/>
                </a:cubicBezTo>
                <a:cubicBezTo>
                  <a:pt x="56" y="0"/>
                  <a:pt x="45" y="0"/>
                  <a:pt x="36" y="2"/>
                </a:cubicBezTo>
                <a:cubicBezTo>
                  <a:pt x="29" y="4"/>
                  <a:pt x="21" y="8"/>
                  <a:pt x="22" y="14"/>
                </a:cubicBezTo>
                <a:cubicBezTo>
                  <a:pt x="22" y="19"/>
                  <a:pt x="21" y="22"/>
                  <a:pt x="19" y="25"/>
                </a:cubicBezTo>
                <a:cubicBezTo>
                  <a:pt x="18" y="27"/>
                  <a:pt x="18" y="29"/>
                  <a:pt x="18" y="32"/>
                </a:cubicBezTo>
                <a:cubicBezTo>
                  <a:pt x="19" y="38"/>
                  <a:pt x="23" y="41"/>
                  <a:pt x="21" y="47"/>
                </a:cubicBezTo>
                <a:cubicBezTo>
                  <a:pt x="19" y="53"/>
                  <a:pt x="16" y="61"/>
                  <a:pt x="16" y="66"/>
                </a:cubicBezTo>
                <a:cubicBezTo>
                  <a:pt x="12" y="68"/>
                  <a:pt x="8" y="69"/>
                  <a:pt x="4" y="71"/>
                </a:cubicBezTo>
                <a:cubicBezTo>
                  <a:pt x="1" y="77"/>
                  <a:pt x="0" y="85"/>
                  <a:pt x="0" y="102"/>
                </a:cubicBezTo>
                <a:cubicBezTo>
                  <a:pt x="31" y="102"/>
                  <a:pt x="61" y="102"/>
                  <a:pt x="91" y="102"/>
                </a:cubicBezTo>
                <a:cubicBezTo>
                  <a:pt x="92" y="89"/>
                  <a:pt x="91" y="76"/>
                  <a:pt x="87" y="68"/>
                </a:cubicBezTo>
                <a:cubicBezTo>
                  <a:pt x="83" y="67"/>
                  <a:pt x="79" y="66"/>
                  <a:pt x="75" y="6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19490" name="Freeform 58"/>
          <p:cNvSpPr>
            <a:spLocks noEditPoints="1"/>
          </p:cNvSpPr>
          <p:nvPr/>
        </p:nvSpPr>
        <p:spPr bwMode="auto">
          <a:xfrm>
            <a:off x="1849438" y="3852863"/>
            <a:ext cx="546100" cy="633412"/>
          </a:xfrm>
          <a:custGeom>
            <a:gdLst>
              <a:gd fmla="*/ 2147483646 w 92" name="T0"/>
              <a:gd fmla="*/ 2147483646 h 102" name="T1"/>
              <a:gd fmla="*/ 2147483646 w 92" name="T2"/>
              <a:gd fmla="*/ 2147483646 h 102" name="T3"/>
              <a:gd fmla="*/ 2147483646 w 92" name="T4"/>
              <a:gd fmla="*/ 2147483646 h 102" name="T5"/>
              <a:gd fmla="*/ 2147483646 w 92" name="T6"/>
              <a:gd fmla="*/ 2147483646 h 102" name="T7"/>
              <a:gd fmla="*/ 2147483646 w 92" name="T8"/>
              <a:gd fmla="*/ 2147483646 h 102" name="T9"/>
              <a:gd fmla="*/ 2147483646 w 92" name="T10"/>
              <a:gd fmla="*/ 2147483646 h 102" name="T11"/>
              <a:gd fmla="*/ 2147483646 w 92" name="T12"/>
              <a:gd fmla="*/ 2147483646 h 102" name="T13"/>
              <a:gd fmla="*/ 2147483646 w 92" name="T14"/>
              <a:gd fmla="*/ 2147483646 h 102" name="T15"/>
              <a:gd fmla="*/ 2147483646 w 92" name="T16"/>
              <a:gd fmla="*/ 2147483646 h 102" name="T17"/>
              <a:gd fmla="*/ 2147483646 w 92" name="T18"/>
              <a:gd fmla="*/ 2147483646 h 102" name="T19"/>
              <a:gd fmla="*/ 2147483646 w 92" name="T20"/>
              <a:gd fmla="*/ 2147483646 h 102" name="T21"/>
              <a:gd fmla="*/ 2147483646 w 92" name="T22"/>
              <a:gd fmla="*/ 2147483646 h 102" name="T23"/>
              <a:gd fmla="*/ 2147483646 w 92" name="T24"/>
              <a:gd fmla="*/ 2147483646 h 102" name="T25"/>
              <a:gd fmla="*/ 2147483646 w 92" name="T26"/>
              <a:gd fmla="*/ 2147483646 h 102" name="T27"/>
              <a:gd fmla="*/ 2147483646 w 92" name="T28"/>
              <a:gd fmla="*/ 2147483646 h 102" name="T29"/>
              <a:gd fmla="*/ 2147483646 w 92" name="T30"/>
              <a:gd fmla="*/ 2147483646 h 102" name="T31"/>
              <a:gd fmla="*/ 2147483646 w 92" name="T32"/>
              <a:gd fmla="*/ 2147483646 h 102" name="T33"/>
              <a:gd fmla="*/ 2147483646 w 92" name="T34"/>
              <a:gd fmla="*/ 2147483646 h 102" name="T35"/>
              <a:gd fmla="*/ 2147483646 w 92" name="T36"/>
              <a:gd fmla="*/ 2147483646 h 102" name="T37"/>
              <a:gd fmla="*/ 2147483646 w 92" name="T38"/>
              <a:gd fmla="*/ 2147483646 h 102" name="T39"/>
              <a:gd fmla="*/ 2147483646 w 92" name="T40"/>
              <a:gd fmla="*/ 2147483646 h 102" name="T41"/>
              <a:gd fmla="*/ 2147483646 w 92" name="T42"/>
              <a:gd fmla="*/ 2147483646 h 102" name="T43"/>
              <a:gd fmla="*/ 2147483646 w 92" name="T44"/>
              <a:gd fmla="*/ 2147483646 h 102" name="T45"/>
              <a:gd fmla="*/ 2147483646 w 92" name="T46"/>
              <a:gd fmla="*/ 2147483646 h 102" name="T47"/>
              <a:gd fmla="*/ 2147483646 w 92" name="T48"/>
              <a:gd fmla="*/ 2147483646 h 102" name="T49"/>
              <a:gd fmla="*/ 2147483646 w 92" name="T50"/>
              <a:gd fmla="*/ 2147483646 h 102" name="T51"/>
              <a:gd fmla="*/ 2147483646 w 92" name="T52"/>
              <a:gd fmla="*/ 2147483646 h 102" name="T53"/>
              <a:gd fmla="*/ 2147483646 w 92" name="T54"/>
              <a:gd fmla="*/ 2147483646 h 102" name="T55"/>
              <a:gd fmla="*/ 2147483646 w 92" name="T56"/>
              <a:gd fmla="*/ 2147483646 h 102" name="T57"/>
              <a:gd fmla="*/ 2147483646 w 92" name="T58"/>
              <a:gd fmla="*/ 2147483646 h 102" name="T59"/>
              <a:gd fmla="*/ 0 w 92" name="T60"/>
              <a:gd fmla="*/ 2147483646 h 102" name="T61"/>
              <a:gd fmla="*/ 2147483646 w 92" name="T62"/>
              <a:gd fmla="*/ 2147483646 h 102" name="T63"/>
              <a:gd fmla="*/ 2147483646 w 92" name="T64"/>
              <a:gd fmla="*/ 2147483646 h 102" name="T65"/>
              <a:gd fmla="*/ 2147483646 w 92" name="T66"/>
              <a:gd fmla="*/ 2147483646 h 102" name="T67"/>
              <a:gd fmla="*/ 0 60000 65536" name="T68"/>
              <a:gd fmla="*/ 0 60000 65536" name="T69"/>
              <a:gd fmla="*/ 0 60000 65536" name="T70"/>
              <a:gd fmla="*/ 0 60000 65536" name="T71"/>
              <a:gd fmla="*/ 0 60000 65536" name="T72"/>
              <a:gd fmla="*/ 0 60000 65536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w 92" name="T102"/>
              <a:gd fmla="*/ 0 h 102" name="T103"/>
              <a:gd fmla="*/ 92 w 92" name="T104"/>
              <a:gd fmla="*/ 102 h 102" name="T105"/>
            </a:gdLst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b="T105" l="T102" r="T104" t="T103"/>
            <a:pathLst>
              <a:path h="102" w="92">
                <a:moveTo>
                  <a:pt x="30" y="63"/>
                </a:moveTo>
                <a:cubicBezTo>
                  <a:pt x="32" y="62"/>
                  <a:pt x="35" y="61"/>
                  <a:pt x="37" y="60"/>
                </a:cubicBezTo>
                <a:cubicBezTo>
                  <a:pt x="37" y="59"/>
                  <a:pt x="38" y="58"/>
                  <a:pt x="38" y="57"/>
                </a:cubicBezTo>
                <a:cubicBezTo>
                  <a:pt x="38" y="57"/>
                  <a:pt x="37" y="56"/>
                  <a:pt x="37" y="56"/>
                </a:cubicBezTo>
                <a:cubicBezTo>
                  <a:pt x="31" y="50"/>
                  <a:pt x="30" y="41"/>
                  <a:pt x="30" y="30"/>
                </a:cubicBezTo>
                <a:cubicBezTo>
                  <a:pt x="31" y="30"/>
                  <a:pt x="61" y="30"/>
                  <a:pt x="63" y="30"/>
                </a:cubicBezTo>
                <a:cubicBezTo>
                  <a:pt x="63" y="42"/>
                  <a:pt x="62" y="50"/>
                  <a:pt x="55" y="57"/>
                </a:cubicBezTo>
                <a:cubicBezTo>
                  <a:pt x="55" y="57"/>
                  <a:pt x="55" y="57"/>
                  <a:pt x="55" y="57"/>
                </a:cubicBezTo>
                <a:cubicBezTo>
                  <a:pt x="55" y="58"/>
                  <a:pt x="55" y="59"/>
                  <a:pt x="56" y="60"/>
                </a:cubicBezTo>
                <a:cubicBezTo>
                  <a:pt x="58" y="61"/>
                  <a:pt x="60" y="62"/>
                  <a:pt x="62" y="63"/>
                </a:cubicBezTo>
                <a:cubicBezTo>
                  <a:pt x="58" y="76"/>
                  <a:pt x="54" y="83"/>
                  <a:pt x="50" y="85"/>
                </a:cubicBezTo>
                <a:cubicBezTo>
                  <a:pt x="49" y="83"/>
                  <a:pt x="49" y="80"/>
                  <a:pt x="50" y="77"/>
                </a:cubicBezTo>
                <a:cubicBezTo>
                  <a:pt x="49" y="77"/>
                  <a:pt x="49" y="77"/>
                  <a:pt x="48" y="77"/>
                </a:cubicBezTo>
                <a:cubicBezTo>
                  <a:pt x="48" y="77"/>
                  <a:pt x="47" y="78"/>
                  <a:pt x="47" y="79"/>
                </a:cubicBezTo>
                <a:cubicBezTo>
                  <a:pt x="46" y="78"/>
                  <a:pt x="46" y="77"/>
                  <a:pt x="45" y="77"/>
                </a:cubicBezTo>
                <a:cubicBezTo>
                  <a:pt x="45" y="77"/>
                  <a:pt x="44" y="77"/>
                  <a:pt x="44" y="77"/>
                </a:cubicBezTo>
                <a:cubicBezTo>
                  <a:pt x="44" y="81"/>
                  <a:pt x="44" y="83"/>
                  <a:pt x="44" y="86"/>
                </a:cubicBezTo>
                <a:cubicBezTo>
                  <a:pt x="39" y="84"/>
                  <a:pt x="34" y="76"/>
                  <a:pt x="30" y="63"/>
                </a:cubicBezTo>
                <a:close/>
                <a:moveTo>
                  <a:pt x="75" y="65"/>
                </a:moveTo>
                <a:cubicBezTo>
                  <a:pt x="74" y="62"/>
                  <a:pt x="73" y="58"/>
                  <a:pt x="74" y="54"/>
                </a:cubicBezTo>
                <a:cubicBezTo>
                  <a:pt x="76" y="46"/>
                  <a:pt x="74" y="38"/>
                  <a:pt x="73" y="36"/>
                </a:cubicBezTo>
                <a:cubicBezTo>
                  <a:pt x="71" y="30"/>
                  <a:pt x="74" y="24"/>
                  <a:pt x="72" y="20"/>
                </a:cubicBezTo>
                <a:cubicBezTo>
                  <a:pt x="71" y="13"/>
                  <a:pt x="68" y="8"/>
                  <a:pt x="63" y="4"/>
                </a:cubicBezTo>
                <a:cubicBezTo>
                  <a:pt x="56" y="0"/>
                  <a:pt x="45" y="0"/>
                  <a:pt x="36" y="2"/>
                </a:cubicBezTo>
                <a:cubicBezTo>
                  <a:pt x="29" y="4"/>
                  <a:pt x="21" y="8"/>
                  <a:pt x="22" y="14"/>
                </a:cubicBezTo>
                <a:cubicBezTo>
                  <a:pt x="22" y="19"/>
                  <a:pt x="21" y="22"/>
                  <a:pt x="19" y="25"/>
                </a:cubicBezTo>
                <a:cubicBezTo>
                  <a:pt x="18" y="27"/>
                  <a:pt x="18" y="29"/>
                  <a:pt x="18" y="32"/>
                </a:cubicBezTo>
                <a:cubicBezTo>
                  <a:pt x="19" y="38"/>
                  <a:pt x="23" y="41"/>
                  <a:pt x="21" y="47"/>
                </a:cubicBezTo>
                <a:cubicBezTo>
                  <a:pt x="19" y="53"/>
                  <a:pt x="16" y="61"/>
                  <a:pt x="16" y="66"/>
                </a:cubicBezTo>
                <a:cubicBezTo>
                  <a:pt x="12" y="68"/>
                  <a:pt x="8" y="69"/>
                  <a:pt x="4" y="71"/>
                </a:cubicBezTo>
                <a:cubicBezTo>
                  <a:pt x="1" y="77"/>
                  <a:pt x="0" y="85"/>
                  <a:pt x="0" y="102"/>
                </a:cubicBezTo>
                <a:cubicBezTo>
                  <a:pt x="31" y="102"/>
                  <a:pt x="61" y="102"/>
                  <a:pt x="91" y="102"/>
                </a:cubicBezTo>
                <a:cubicBezTo>
                  <a:pt x="92" y="89"/>
                  <a:pt x="91" y="76"/>
                  <a:pt x="87" y="68"/>
                </a:cubicBezTo>
                <a:cubicBezTo>
                  <a:pt x="83" y="67"/>
                  <a:pt x="79" y="66"/>
                  <a:pt x="75" y="6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19491" name="Freeform 67"/>
          <p:cNvSpPr>
            <a:spLocks noEditPoints="1"/>
          </p:cNvSpPr>
          <p:nvPr/>
        </p:nvSpPr>
        <p:spPr bwMode="auto">
          <a:xfrm>
            <a:off x="1870075" y="1890713"/>
            <a:ext cx="385763" cy="423862"/>
          </a:xfrm>
          <a:custGeom>
            <a:gdLst>
              <a:gd fmla="*/ 2147483646 w 77" name="T0"/>
              <a:gd fmla="*/ 2147483646 h 113" name="T1"/>
              <a:gd fmla="*/ 2147483646 w 77" name="T2"/>
              <a:gd fmla="*/ 2147483646 h 113" name="T3"/>
              <a:gd fmla="*/ 2147483646 w 77" name="T4"/>
              <a:gd fmla="*/ 2147483646 h 113" name="T5"/>
              <a:gd fmla="*/ 2147483646 w 77" name="T6"/>
              <a:gd fmla="*/ 2147483646 h 113" name="T7"/>
              <a:gd fmla="*/ 2147483646 w 77" name="T8"/>
              <a:gd fmla="*/ 2147483646 h 113" name="T9"/>
              <a:gd fmla="*/ 2147483646 w 77" name="T10"/>
              <a:gd fmla="*/ 2147483646 h 113" name="T11"/>
              <a:gd fmla="*/ 2147483646 w 77" name="T12"/>
              <a:gd fmla="*/ 2147483646 h 113" name="T13"/>
              <a:gd fmla="*/ 2147483646 w 77" name="T14"/>
              <a:gd fmla="*/ 2147483646 h 113" name="T15"/>
              <a:gd fmla="*/ 2147483646 w 77" name="T16"/>
              <a:gd fmla="*/ 2147483646 h 113" name="T17"/>
              <a:gd fmla="*/ 2147483646 w 77" name="T18"/>
              <a:gd fmla="*/ 2147483646 h 113" name="T19"/>
              <a:gd fmla="*/ 2147483646 w 77" name="T20"/>
              <a:gd fmla="*/ 2147483646 h 113" name="T21"/>
              <a:gd fmla="*/ 2147483646 w 77" name="T22"/>
              <a:gd fmla="*/ 2147483646 h 113" name="T23"/>
              <a:gd fmla="*/ 2147483646 w 77" name="T24"/>
              <a:gd fmla="*/ 2147483646 h 113" name="T25"/>
              <a:gd fmla="*/ 2147483646 w 77" name="T26"/>
              <a:gd fmla="*/ 2147483646 h 113" name="T27"/>
              <a:gd fmla="*/ 2147483646 w 77" name="T28"/>
              <a:gd fmla="*/ 2147483646 h 113" name="T29"/>
              <a:gd fmla="*/ 2147483646 w 77" name="T30"/>
              <a:gd fmla="*/ 2147483646 h 113" name="T31"/>
              <a:gd fmla="*/ 2147483646 w 77" name="T32"/>
              <a:gd fmla="*/ 2147483646 h 113" name="T33"/>
              <a:gd fmla="*/ 2147483646 w 77" name="T34"/>
              <a:gd fmla="*/ 2147483646 h 113" name="T35"/>
              <a:gd fmla="*/ 2147483646 w 77" name="T36"/>
              <a:gd fmla="*/ 2147483646 h 113" name="T37"/>
              <a:gd fmla="*/ 2147483646 w 77" name="T38"/>
              <a:gd fmla="*/ 2147483646 h 113" name="T39"/>
              <a:gd fmla="*/ 2147483646 w 77" name="T40"/>
              <a:gd fmla="*/ 2147483646 h 113" name="T41"/>
              <a:gd fmla="*/ 2147483646 w 77" name="T42"/>
              <a:gd fmla="*/ 2147483646 h 113" name="T43"/>
              <a:gd fmla="*/ 2147483646 w 77" name="T44"/>
              <a:gd fmla="*/ 2147483646 h 113" name="T45"/>
              <a:gd fmla="*/ 2147483646 w 77" name="T46"/>
              <a:gd fmla="*/ 2147483646 h 113" name="T47"/>
              <a:gd fmla="*/ 2147483646 w 77" name="T48"/>
              <a:gd fmla="*/ 2147483646 h 113" name="T49"/>
              <a:gd fmla="*/ 2147483646 w 77" name="T50"/>
              <a:gd fmla="*/ 2147483646 h 113" name="T51"/>
              <a:gd fmla="*/ 2147483646 w 77" name="T52"/>
              <a:gd fmla="*/ 2147483646 h 113" name="T53"/>
              <a:gd fmla="*/ 2147483646 w 77" name="T54"/>
              <a:gd fmla="*/ 2147483646 h 113" name="T55"/>
              <a:gd fmla="*/ 2147483646 w 77" name="T56"/>
              <a:gd fmla="*/ 2147483646 h 113" name="T57"/>
              <a:gd fmla="*/ 2147483646 w 77" name="T58"/>
              <a:gd fmla="*/ 2147483646 h 113" name="T59"/>
              <a:gd fmla="*/ 2147483646 w 77" name="T60"/>
              <a:gd fmla="*/ 2147483646 h 113" name="T61"/>
              <a:gd fmla="*/ 2147483646 w 77" name="T62"/>
              <a:gd fmla="*/ 2147483646 h 113" name="T63"/>
              <a:gd fmla="*/ 2147483646 w 77" name="T64"/>
              <a:gd fmla="*/ 2147483646 h 113" name="T65"/>
              <a:gd fmla="*/ 2147483646 w 77" name="T66"/>
              <a:gd fmla="*/ 2147483646 h 113" name="T67"/>
              <a:gd fmla="*/ 2147483646 w 77" name="T68"/>
              <a:gd fmla="*/ 2147483646 h 113" name="T69"/>
              <a:gd fmla="*/ 2147483646 w 77" name="T70"/>
              <a:gd fmla="*/ 2147483646 h 113" name="T71"/>
              <a:gd fmla="*/ 2147483646 w 77" name="T72"/>
              <a:gd fmla="*/ 2147483646 h 113" name="T73"/>
              <a:gd fmla="*/ 2147483646 w 77" name="T74"/>
              <a:gd fmla="*/ 2147483646 h 113" name="T75"/>
              <a:gd fmla="*/ 2147483646 w 77" name="T76"/>
              <a:gd fmla="*/ 2147483646 h 113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w 77" name="T117"/>
              <a:gd fmla="*/ 0 h 113" name="T118"/>
              <a:gd fmla="*/ 77 w 77" name="T119"/>
              <a:gd fmla="*/ 113 h 113" name="T120"/>
            </a:gdLst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b="T120" l="T117" r="T119" t="T118"/>
            <a:pathLst>
              <a:path h="113" w="77">
                <a:moveTo>
                  <a:pt x="20" y="37"/>
                </a:moveTo>
                <a:cubicBezTo>
                  <a:pt x="19" y="28"/>
                  <a:pt x="19" y="19"/>
                  <a:pt x="20" y="12"/>
                </a:cubicBezTo>
                <a:cubicBezTo>
                  <a:pt x="37" y="0"/>
                  <a:pt x="44" y="14"/>
                  <a:pt x="57" y="12"/>
                </a:cubicBezTo>
                <a:cubicBezTo>
                  <a:pt x="58" y="20"/>
                  <a:pt x="58" y="30"/>
                  <a:pt x="56" y="36"/>
                </a:cubicBezTo>
                <a:cubicBezTo>
                  <a:pt x="56" y="41"/>
                  <a:pt x="54" y="44"/>
                  <a:pt x="52" y="47"/>
                </a:cubicBezTo>
                <a:cubicBezTo>
                  <a:pt x="48" y="51"/>
                  <a:pt x="44" y="54"/>
                  <a:pt x="38" y="54"/>
                </a:cubicBezTo>
                <a:cubicBezTo>
                  <a:pt x="38" y="54"/>
                  <a:pt x="38" y="54"/>
                  <a:pt x="38" y="54"/>
                </a:cubicBezTo>
                <a:cubicBezTo>
                  <a:pt x="33" y="54"/>
                  <a:pt x="28" y="51"/>
                  <a:pt x="25" y="47"/>
                </a:cubicBezTo>
                <a:cubicBezTo>
                  <a:pt x="23" y="44"/>
                  <a:pt x="21" y="41"/>
                  <a:pt x="20" y="37"/>
                </a:cubicBezTo>
                <a:close/>
                <a:moveTo>
                  <a:pt x="12" y="108"/>
                </a:moveTo>
                <a:cubicBezTo>
                  <a:pt x="66" y="108"/>
                  <a:pt x="66" y="108"/>
                  <a:pt x="66" y="108"/>
                </a:cubicBezTo>
                <a:cubicBezTo>
                  <a:pt x="63" y="113"/>
                  <a:pt x="63" y="113"/>
                  <a:pt x="63" y="113"/>
                </a:cubicBezTo>
                <a:cubicBezTo>
                  <a:pt x="15" y="113"/>
                  <a:pt x="15" y="113"/>
                  <a:pt x="15" y="113"/>
                </a:cubicBezTo>
                <a:cubicBezTo>
                  <a:pt x="12" y="108"/>
                  <a:pt x="12" y="108"/>
                  <a:pt x="12" y="108"/>
                </a:cubicBezTo>
                <a:close/>
                <a:moveTo>
                  <a:pt x="69" y="67"/>
                </a:moveTo>
                <a:cubicBezTo>
                  <a:pt x="75" y="90"/>
                  <a:pt x="75" y="90"/>
                  <a:pt x="75" y="90"/>
                </a:cubicBezTo>
                <a:cubicBezTo>
                  <a:pt x="77" y="98"/>
                  <a:pt x="76" y="104"/>
                  <a:pt x="67" y="104"/>
                </a:cubicBezTo>
                <a:cubicBezTo>
                  <a:pt x="65" y="104"/>
                  <a:pt x="65" y="104"/>
                  <a:pt x="65" y="104"/>
                </a:cubicBezTo>
                <a:cubicBezTo>
                  <a:pt x="65" y="73"/>
                  <a:pt x="65" y="73"/>
                  <a:pt x="65" y="73"/>
                </a:cubicBezTo>
                <a:cubicBezTo>
                  <a:pt x="41" y="73"/>
                  <a:pt x="41" y="73"/>
                  <a:pt x="41" y="73"/>
                </a:cubicBezTo>
                <a:cubicBezTo>
                  <a:pt x="48" y="57"/>
                  <a:pt x="48" y="57"/>
                  <a:pt x="48" y="57"/>
                </a:cubicBezTo>
                <a:cubicBezTo>
                  <a:pt x="50" y="55"/>
                  <a:pt x="50" y="55"/>
                  <a:pt x="50" y="55"/>
                </a:cubicBezTo>
                <a:cubicBezTo>
                  <a:pt x="64" y="58"/>
                  <a:pt x="64" y="58"/>
                  <a:pt x="64" y="58"/>
                </a:cubicBezTo>
                <a:cubicBezTo>
                  <a:pt x="65" y="58"/>
                  <a:pt x="65" y="58"/>
                  <a:pt x="65" y="58"/>
                </a:cubicBezTo>
                <a:cubicBezTo>
                  <a:pt x="65" y="59"/>
                  <a:pt x="65" y="59"/>
                  <a:pt x="65" y="59"/>
                </a:cubicBezTo>
                <a:cubicBezTo>
                  <a:pt x="67" y="61"/>
                  <a:pt x="68" y="64"/>
                  <a:pt x="69" y="68"/>
                </a:cubicBezTo>
                <a:cubicBezTo>
                  <a:pt x="69" y="67"/>
                  <a:pt x="69" y="67"/>
                  <a:pt x="69" y="67"/>
                </a:cubicBezTo>
                <a:close/>
                <a:moveTo>
                  <a:pt x="13" y="104"/>
                </a:moveTo>
                <a:cubicBezTo>
                  <a:pt x="10" y="104"/>
                  <a:pt x="10" y="104"/>
                  <a:pt x="10" y="104"/>
                </a:cubicBezTo>
                <a:cubicBezTo>
                  <a:pt x="1" y="104"/>
                  <a:pt x="0" y="98"/>
                  <a:pt x="2" y="90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4"/>
                  <a:pt x="10" y="61"/>
                  <a:pt x="13" y="58"/>
                </a:cubicBezTo>
                <a:cubicBezTo>
                  <a:pt x="13" y="58"/>
                  <a:pt x="13" y="58"/>
                  <a:pt x="13" y="58"/>
                </a:cubicBezTo>
                <a:cubicBezTo>
                  <a:pt x="14" y="58"/>
                  <a:pt x="14" y="58"/>
                  <a:pt x="14" y="58"/>
                </a:cubicBezTo>
                <a:cubicBezTo>
                  <a:pt x="27" y="55"/>
                  <a:pt x="27" y="55"/>
                  <a:pt x="27" y="55"/>
                </a:cubicBezTo>
                <a:cubicBezTo>
                  <a:pt x="29" y="57"/>
                  <a:pt x="29" y="57"/>
                  <a:pt x="29" y="57"/>
                </a:cubicBezTo>
                <a:cubicBezTo>
                  <a:pt x="37" y="73"/>
                  <a:pt x="37" y="73"/>
                  <a:pt x="37" y="73"/>
                </a:cubicBezTo>
                <a:cubicBezTo>
                  <a:pt x="13" y="73"/>
                  <a:pt x="13" y="73"/>
                  <a:pt x="13" y="73"/>
                </a:cubicBezTo>
                <a:lnTo>
                  <a:pt x="13" y="10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19492" name="Freeform 67"/>
          <p:cNvSpPr>
            <a:spLocks noEditPoints="1"/>
          </p:cNvSpPr>
          <p:nvPr/>
        </p:nvSpPr>
        <p:spPr bwMode="auto">
          <a:xfrm>
            <a:off x="5124450" y="2687638"/>
            <a:ext cx="385763" cy="423862"/>
          </a:xfrm>
          <a:custGeom>
            <a:gdLst>
              <a:gd fmla="*/ 2147483646 w 77" name="T0"/>
              <a:gd fmla="*/ 2147483646 h 113" name="T1"/>
              <a:gd fmla="*/ 2147483646 w 77" name="T2"/>
              <a:gd fmla="*/ 2147483646 h 113" name="T3"/>
              <a:gd fmla="*/ 2147483646 w 77" name="T4"/>
              <a:gd fmla="*/ 2147483646 h 113" name="T5"/>
              <a:gd fmla="*/ 2147483646 w 77" name="T6"/>
              <a:gd fmla="*/ 2147483646 h 113" name="T7"/>
              <a:gd fmla="*/ 2147483646 w 77" name="T8"/>
              <a:gd fmla="*/ 2147483646 h 113" name="T9"/>
              <a:gd fmla="*/ 2147483646 w 77" name="T10"/>
              <a:gd fmla="*/ 2147483646 h 113" name="T11"/>
              <a:gd fmla="*/ 2147483646 w 77" name="T12"/>
              <a:gd fmla="*/ 2147483646 h 113" name="T13"/>
              <a:gd fmla="*/ 2147483646 w 77" name="T14"/>
              <a:gd fmla="*/ 2147483646 h 113" name="T15"/>
              <a:gd fmla="*/ 2147483646 w 77" name="T16"/>
              <a:gd fmla="*/ 2147483646 h 113" name="T17"/>
              <a:gd fmla="*/ 2147483646 w 77" name="T18"/>
              <a:gd fmla="*/ 2147483646 h 113" name="T19"/>
              <a:gd fmla="*/ 2147483646 w 77" name="T20"/>
              <a:gd fmla="*/ 2147483646 h 113" name="T21"/>
              <a:gd fmla="*/ 2147483646 w 77" name="T22"/>
              <a:gd fmla="*/ 2147483646 h 113" name="T23"/>
              <a:gd fmla="*/ 2147483646 w 77" name="T24"/>
              <a:gd fmla="*/ 2147483646 h 113" name="T25"/>
              <a:gd fmla="*/ 2147483646 w 77" name="T26"/>
              <a:gd fmla="*/ 2147483646 h 113" name="T27"/>
              <a:gd fmla="*/ 2147483646 w 77" name="T28"/>
              <a:gd fmla="*/ 2147483646 h 113" name="T29"/>
              <a:gd fmla="*/ 2147483646 w 77" name="T30"/>
              <a:gd fmla="*/ 2147483646 h 113" name="T31"/>
              <a:gd fmla="*/ 2147483646 w 77" name="T32"/>
              <a:gd fmla="*/ 2147483646 h 113" name="T33"/>
              <a:gd fmla="*/ 2147483646 w 77" name="T34"/>
              <a:gd fmla="*/ 2147483646 h 113" name="T35"/>
              <a:gd fmla="*/ 2147483646 w 77" name="T36"/>
              <a:gd fmla="*/ 2147483646 h 113" name="T37"/>
              <a:gd fmla="*/ 2147483646 w 77" name="T38"/>
              <a:gd fmla="*/ 2147483646 h 113" name="T39"/>
              <a:gd fmla="*/ 2147483646 w 77" name="T40"/>
              <a:gd fmla="*/ 2147483646 h 113" name="T41"/>
              <a:gd fmla="*/ 2147483646 w 77" name="T42"/>
              <a:gd fmla="*/ 2147483646 h 113" name="T43"/>
              <a:gd fmla="*/ 2147483646 w 77" name="T44"/>
              <a:gd fmla="*/ 2147483646 h 113" name="T45"/>
              <a:gd fmla="*/ 2147483646 w 77" name="T46"/>
              <a:gd fmla="*/ 2147483646 h 113" name="T47"/>
              <a:gd fmla="*/ 2147483646 w 77" name="T48"/>
              <a:gd fmla="*/ 2147483646 h 113" name="T49"/>
              <a:gd fmla="*/ 2147483646 w 77" name="T50"/>
              <a:gd fmla="*/ 2147483646 h 113" name="T51"/>
              <a:gd fmla="*/ 2147483646 w 77" name="T52"/>
              <a:gd fmla="*/ 2147483646 h 113" name="T53"/>
              <a:gd fmla="*/ 2147483646 w 77" name="T54"/>
              <a:gd fmla="*/ 2147483646 h 113" name="T55"/>
              <a:gd fmla="*/ 2147483646 w 77" name="T56"/>
              <a:gd fmla="*/ 2147483646 h 113" name="T57"/>
              <a:gd fmla="*/ 2147483646 w 77" name="T58"/>
              <a:gd fmla="*/ 2147483646 h 113" name="T59"/>
              <a:gd fmla="*/ 2147483646 w 77" name="T60"/>
              <a:gd fmla="*/ 2147483646 h 113" name="T61"/>
              <a:gd fmla="*/ 2147483646 w 77" name="T62"/>
              <a:gd fmla="*/ 2147483646 h 113" name="T63"/>
              <a:gd fmla="*/ 2147483646 w 77" name="T64"/>
              <a:gd fmla="*/ 2147483646 h 113" name="T65"/>
              <a:gd fmla="*/ 2147483646 w 77" name="T66"/>
              <a:gd fmla="*/ 2147483646 h 113" name="T67"/>
              <a:gd fmla="*/ 2147483646 w 77" name="T68"/>
              <a:gd fmla="*/ 2147483646 h 113" name="T69"/>
              <a:gd fmla="*/ 2147483646 w 77" name="T70"/>
              <a:gd fmla="*/ 2147483646 h 113" name="T71"/>
              <a:gd fmla="*/ 2147483646 w 77" name="T72"/>
              <a:gd fmla="*/ 2147483646 h 113" name="T73"/>
              <a:gd fmla="*/ 2147483646 w 77" name="T74"/>
              <a:gd fmla="*/ 2147483646 h 113" name="T75"/>
              <a:gd fmla="*/ 2147483646 w 77" name="T76"/>
              <a:gd fmla="*/ 2147483646 h 113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w 77" name="T117"/>
              <a:gd fmla="*/ 0 h 113" name="T118"/>
              <a:gd fmla="*/ 77 w 77" name="T119"/>
              <a:gd fmla="*/ 113 h 113" name="T120"/>
            </a:gdLst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b="T120" l="T117" r="T119" t="T118"/>
            <a:pathLst>
              <a:path h="113" w="77">
                <a:moveTo>
                  <a:pt x="20" y="37"/>
                </a:moveTo>
                <a:cubicBezTo>
                  <a:pt x="19" y="28"/>
                  <a:pt x="19" y="19"/>
                  <a:pt x="20" y="12"/>
                </a:cubicBezTo>
                <a:cubicBezTo>
                  <a:pt x="37" y="0"/>
                  <a:pt x="44" y="14"/>
                  <a:pt x="57" y="12"/>
                </a:cubicBezTo>
                <a:cubicBezTo>
                  <a:pt x="58" y="20"/>
                  <a:pt x="58" y="30"/>
                  <a:pt x="56" y="36"/>
                </a:cubicBezTo>
                <a:cubicBezTo>
                  <a:pt x="56" y="41"/>
                  <a:pt x="54" y="44"/>
                  <a:pt x="52" y="47"/>
                </a:cubicBezTo>
                <a:cubicBezTo>
                  <a:pt x="48" y="51"/>
                  <a:pt x="44" y="54"/>
                  <a:pt x="38" y="54"/>
                </a:cubicBezTo>
                <a:cubicBezTo>
                  <a:pt x="38" y="54"/>
                  <a:pt x="38" y="54"/>
                  <a:pt x="38" y="54"/>
                </a:cubicBezTo>
                <a:cubicBezTo>
                  <a:pt x="33" y="54"/>
                  <a:pt x="28" y="51"/>
                  <a:pt x="25" y="47"/>
                </a:cubicBezTo>
                <a:cubicBezTo>
                  <a:pt x="23" y="44"/>
                  <a:pt x="21" y="41"/>
                  <a:pt x="20" y="37"/>
                </a:cubicBezTo>
                <a:close/>
                <a:moveTo>
                  <a:pt x="12" y="108"/>
                </a:moveTo>
                <a:cubicBezTo>
                  <a:pt x="66" y="108"/>
                  <a:pt x="66" y="108"/>
                  <a:pt x="66" y="108"/>
                </a:cubicBezTo>
                <a:cubicBezTo>
                  <a:pt x="63" y="113"/>
                  <a:pt x="63" y="113"/>
                  <a:pt x="63" y="113"/>
                </a:cubicBezTo>
                <a:cubicBezTo>
                  <a:pt x="15" y="113"/>
                  <a:pt x="15" y="113"/>
                  <a:pt x="15" y="113"/>
                </a:cubicBezTo>
                <a:cubicBezTo>
                  <a:pt x="12" y="108"/>
                  <a:pt x="12" y="108"/>
                  <a:pt x="12" y="108"/>
                </a:cubicBezTo>
                <a:close/>
                <a:moveTo>
                  <a:pt x="69" y="67"/>
                </a:moveTo>
                <a:cubicBezTo>
                  <a:pt x="75" y="90"/>
                  <a:pt x="75" y="90"/>
                  <a:pt x="75" y="90"/>
                </a:cubicBezTo>
                <a:cubicBezTo>
                  <a:pt x="77" y="98"/>
                  <a:pt x="76" y="104"/>
                  <a:pt x="67" y="104"/>
                </a:cubicBezTo>
                <a:cubicBezTo>
                  <a:pt x="65" y="104"/>
                  <a:pt x="65" y="104"/>
                  <a:pt x="65" y="104"/>
                </a:cubicBezTo>
                <a:cubicBezTo>
                  <a:pt x="65" y="73"/>
                  <a:pt x="65" y="73"/>
                  <a:pt x="65" y="73"/>
                </a:cubicBezTo>
                <a:cubicBezTo>
                  <a:pt x="41" y="73"/>
                  <a:pt x="41" y="73"/>
                  <a:pt x="41" y="73"/>
                </a:cubicBezTo>
                <a:cubicBezTo>
                  <a:pt x="48" y="57"/>
                  <a:pt x="48" y="57"/>
                  <a:pt x="48" y="57"/>
                </a:cubicBezTo>
                <a:cubicBezTo>
                  <a:pt x="50" y="55"/>
                  <a:pt x="50" y="55"/>
                  <a:pt x="50" y="55"/>
                </a:cubicBezTo>
                <a:cubicBezTo>
                  <a:pt x="64" y="58"/>
                  <a:pt x="64" y="58"/>
                  <a:pt x="64" y="58"/>
                </a:cubicBezTo>
                <a:cubicBezTo>
                  <a:pt x="65" y="58"/>
                  <a:pt x="65" y="58"/>
                  <a:pt x="65" y="58"/>
                </a:cubicBezTo>
                <a:cubicBezTo>
                  <a:pt x="65" y="59"/>
                  <a:pt x="65" y="59"/>
                  <a:pt x="65" y="59"/>
                </a:cubicBezTo>
                <a:cubicBezTo>
                  <a:pt x="67" y="61"/>
                  <a:pt x="68" y="64"/>
                  <a:pt x="69" y="68"/>
                </a:cubicBezTo>
                <a:cubicBezTo>
                  <a:pt x="69" y="67"/>
                  <a:pt x="69" y="67"/>
                  <a:pt x="69" y="67"/>
                </a:cubicBezTo>
                <a:close/>
                <a:moveTo>
                  <a:pt x="13" y="104"/>
                </a:moveTo>
                <a:cubicBezTo>
                  <a:pt x="10" y="104"/>
                  <a:pt x="10" y="104"/>
                  <a:pt x="10" y="104"/>
                </a:cubicBezTo>
                <a:cubicBezTo>
                  <a:pt x="1" y="104"/>
                  <a:pt x="0" y="98"/>
                  <a:pt x="2" y="90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4"/>
                  <a:pt x="10" y="61"/>
                  <a:pt x="13" y="58"/>
                </a:cubicBezTo>
                <a:cubicBezTo>
                  <a:pt x="13" y="58"/>
                  <a:pt x="13" y="58"/>
                  <a:pt x="13" y="58"/>
                </a:cubicBezTo>
                <a:cubicBezTo>
                  <a:pt x="14" y="58"/>
                  <a:pt x="14" y="58"/>
                  <a:pt x="14" y="58"/>
                </a:cubicBezTo>
                <a:cubicBezTo>
                  <a:pt x="27" y="55"/>
                  <a:pt x="27" y="55"/>
                  <a:pt x="27" y="55"/>
                </a:cubicBezTo>
                <a:cubicBezTo>
                  <a:pt x="29" y="57"/>
                  <a:pt x="29" y="57"/>
                  <a:pt x="29" y="57"/>
                </a:cubicBezTo>
                <a:cubicBezTo>
                  <a:pt x="37" y="73"/>
                  <a:pt x="37" y="73"/>
                  <a:pt x="37" y="73"/>
                </a:cubicBezTo>
                <a:cubicBezTo>
                  <a:pt x="13" y="73"/>
                  <a:pt x="13" y="73"/>
                  <a:pt x="13" y="73"/>
                </a:cubicBezTo>
                <a:lnTo>
                  <a:pt x="13" y="10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19493" name="Freeform 67"/>
          <p:cNvSpPr>
            <a:spLocks noEditPoints="1"/>
          </p:cNvSpPr>
          <p:nvPr/>
        </p:nvSpPr>
        <p:spPr bwMode="auto">
          <a:xfrm>
            <a:off x="5399088" y="4010025"/>
            <a:ext cx="325437" cy="358775"/>
          </a:xfrm>
          <a:custGeom>
            <a:gdLst>
              <a:gd fmla="*/ 2147483646 w 77" name="T0"/>
              <a:gd fmla="*/ 2147483646 h 113" name="T1"/>
              <a:gd fmla="*/ 2147483646 w 77" name="T2"/>
              <a:gd fmla="*/ 2147483646 h 113" name="T3"/>
              <a:gd fmla="*/ 2147483646 w 77" name="T4"/>
              <a:gd fmla="*/ 2147483646 h 113" name="T5"/>
              <a:gd fmla="*/ 2147483646 w 77" name="T6"/>
              <a:gd fmla="*/ 2147483646 h 113" name="T7"/>
              <a:gd fmla="*/ 2147483646 w 77" name="T8"/>
              <a:gd fmla="*/ 2147483646 h 113" name="T9"/>
              <a:gd fmla="*/ 2147483646 w 77" name="T10"/>
              <a:gd fmla="*/ 2147483646 h 113" name="T11"/>
              <a:gd fmla="*/ 2147483646 w 77" name="T12"/>
              <a:gd fmla="*/ 2147483646 h 113" name="T13"/>
              <a:gd fmla="*/ 2147483646 w 77" name="T14"/>
              <a:gd fmla="*/ 2147483646 h 113" name="T15"/>
              <a:gd fmla="*/ 2147483646 w 77" name="T16"/>
              <a:gd fmla="*/ 2147483646 h 113" name="T17"/>
              <a:gd fmla="*/ 2147483646 w 77" name="T18"/>
              <a:gd fmla="*/ 2147483646 h 113" name="T19"/>
              <a:gd fmla="*/ 2147483646 w 77" name="T20"/>
              <a:gd fmla="*/ 2147483646 h 113" name="T21"/>
              <a:gd fmla="*/ 2147483646 w 77" name="T22"/>
              <a:gd fmla="*/ 2147483646 h 113" name="T23"/>
              <a:gd fmla="*/ 2147483646 w 77" name="T24"/>
              <a:gd fmla="*/ 2147483646 h 113" name="T25"/>
              <a:gd fmla="*/ 2147483646 w 77" name="T26"/>
              <a:gd fmla="*/ 2147483646 h 113" name="T27"/>
              <a:gd fmla="*/ 2147483646 w 77" name="T28"/>
              <a:gd fmla="*/ 2147483646 h 113" name="T29"/>
              <a:gd fmla="*/ 2147483646 w 77" name="T30"/>
              <a:gd fmla="*/ 2147483646 h 113" name="T31"/>
              <a:gd fmla="*/ 2147483646 w 77" name="T32"/>
              <a:gd fmla="*/ 2147483646 h 113" name="T33"/>
              <a:gd fmla="*/ 2147483646 w 77" name="T34"/>
              <a:gd fmla="*/ 2147483646 h 113" name="T35"/>
              <a:gd fmla="*/ 2147483646 w 77" name="T36"/>
              <a:gd fmla="*/ 2147483646 h 113" name="T37"/>
              <a:gd fmla="*/ 2147483646 w 77" name="T38"/>
              <a:gd fmla="*/ 2147483646 h 113" name="T39"/>
              <a:gd fmla="*/ 2147483646 w 77" name="T40"/>
              <a:gd fmla="*/ 2147483646 h 113" name="T41"/>
              <a:gd fmla="*/ 2147483646 w 77" name="T42"/>
              <a:gd fmla="*/ 2147483646 h 113" name="T43"/>
              <a:gd fmla="*/ 2147483646 w 77" name="T44"/>
              <a:gd fmla="*/ 2147483646 h 113" name="T45"/>
              <a:gd fmla="*/ 2147483646 w 77" name="T46"/>
              <a:gd fmla="*/ 2147483646 h 113" name="T47"/>
              <a:gd fmla="*/ 2147483646 w 77" name="T48"/>
              <a:gd fmla="*/ 2147483646 h 113" name="T49"/>
              <a:gd fmla="*/ 2147483646 w 77" name="T50"/>
              <a:gd fmla="*/ 2147483646 h 113" name="T51"/>
              <a:gd fmla="*/ 2147483646 w 77" name="T52"/>
              <a:gd fmla="*/ 2147483646 h 113" name="T53"/>
              <a:gd fmla="*/ 2147483646 w 77" name="T54"/>
              <a:gd fmla="*/ 2147483646 h 113" name="T55"/>
              <a:gd fmla="*/ 2147483646 w 77" name="T56"/>
              <a:gd fmla="*/ 2147483646 h 113" name="T57"/>
              <a:gd fmla="*/ 2147483646 w 77" name="T58"/>
              <a:gd fmla="*/ 2147483646 h 113" name="T59"/>
              <a:gd fmla="*/ 2147483646 w 77" name="T60"/>
              <a:gd fmla="*/ 2147483646 h 113" name="T61"/>
              <a:gd fmla="*/ 2147483646 w 77" name="T62"/>
              <a:gd fmla="*/ 2147483646 h 113" name="T63"/>
              <a:gd fmla="*/ 2147483646 w 77" name="T64"/>
              <a:gd fmla="*/ 2147483646 h 113" name="T65"/>
              <a:gd fmla="*/ 2147483646 w 77" name="T66"/>
              <a:gd fmla="*/ 2147483646 h 113" name="T67"/>
              <a:gd fmla="*/ 2147483646 w 77" name="T68"/>
              <a:gd fmla="*/ 2147483646 h 113" name="T69"/>
              <a:gd fmla="*/ 2147483646 w 77" name="T70"/>
              <a:gd fmla="*/ 2147483646 h 113" name="T71"/>
              <a:gd fmla="*/ 2147483646 w 77" name="T72"/>
              <a:gd fmla="*/ 2147483646 h 113" name="T73"/>
              <a:gd fmla="*/ 2147483646 w 77" name="T74"/>
              <a:gd fmla="*/ 2147483646 h 113" name="T75"/>
              <a:gd fmla="*/ 2147483646 w 77" name="T76"/>
              <a:gd fmla="*/ 2147483646 h 113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w 77" name="T117"/>
              <a:gd fmla="*/ 0 h 113" name="T118"/>
              <a:gd fmla="*/ 77 w 77" name="T119"/>
              <a:gd fmla="*/ 113 h 113" name="T120"/>
            </a:gdLst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b="T120" l="T117" r="T119" t="T118"/>
            <a:pathLst>
              <a:path h="113" w="77">
                <a:moveTo>
                  <a:pt x="20" y="37"/>
                </a:moveTo>
                <a:cubicBezTo>
                  <a:pt x="19" y="28"/>
                  <a:pt x="19" y="19"/>
                  <a:pt x="20" y="12"/>
                </a:cubicBezTo>
                <a:cubicBezTo>
                  <a:pt x="37" y="0"/>
                  <a:pt x="44" y="14"/>
                  <a:pt x="57" y="12"/>
                </a:cubicBezTo>
                <a:cubicBezTo>
                  <a:pt x="58" y="20"/>
                  <a:pt x="58" y="30"/>
                  <a:pt x="56" y="36"/>
                </a:cubicBezTo>
                <a:cubicBezTo>
                  <a:pt x="56" y="41"/>
                  <a:pt x="54" y="44"/>
                  <a:pt x="52" y="47"/>
                </a:cubicBezTo>
                <a:cubicBezTo>
                  <a:pt x="48" y="51"/>
                  <a:pt x="44" y="54"/>
                  <a:pt x="38" y="54"/>
                </a:cubicBezTo>
                <a:cubicBezTo>
                  <a:pt x="38" y="54"/>
                  <a:pt x="38" y="54"/>
                  <a:pt x="38" y="54"/>
                </a:cubicBezTo>
                <a:cubicBezTo>
                  <a:pt x="33" y="54"/>
                  <a:pt x="28" y="51"/>
                  <a:pt x="25" y="47"/>
                </a:cubicBezTo>
                <a:cubicBezTo>
                  <a:pt x="23" y="44"/>
                  <a:pt x="21" y="41"/>
                  <a:pt x="20" y="37"/>
                </a:cubicBezTo>
                <a:close/>
                <a:moveTo>
                  <a:pt x="12" y="108"/>
                </a:moveTo>
                <a:cubicBezTo>
                  <a:pt x="66" y="108"/>
                  <a:pt x="66" y="108"/>
                  <a:pt x="66" y="108"/>
                </a:cubicBezTo>
                <a:cubicBezTo>
                  <a:pt x="63" y="113"/>
                  <a:pt x="63" y="113"/>
                  <a:pt x="63" y="113"/>
                </a:cubicBezTo>
                <a:cubicBezTo>
                  <a:pt x="15" y="113"/>
                  <a:pt x="15" y="113"/>
                  <a:pt x="15" y="113"/>
                </a:cubicBezTo>
                <a:cubicBezTo>
                  <a:pt x="12" y="108"/>
                  <a:pt x="12" y="108"/>
                  <a:pt x="12" y="108"/>
                </a:cubicBezTo>
                <a:close/>
                <a:moveTo>
                  <a:pt x="69" y="67"/>
                </a:moveTo>
                <a:cubicBezTo>
                  <a:pt x="75" y="90"/>
                  <a:pt x="75" y="90"/>
                  <a:pt x="75" y="90"/>
                </a:cubicBezTo>
                <a:cubicBezTo>
                  <a:pt x="77" y="98"/>
                  <a:pt x="76" y="104"/>
                  <a:pt x="67" y="104"/>
                </a:cubicBezTo>
                <a:cubicBezTo>
                  <a:pt x="65" y="104"/>
                  <a:pt x="65" y="104"/>
                  <a:pt x="65" y="104"/>
                </a:cubicBezTo>
                <a:cubicBezTo>
                  <a:pt x="65" y="73"/>
                  <a:pt x="65" y="73"/>
                  <a:pt x="65" y="73"/>
                </a:cubicBezTo>
                <a:cubicBezTo>
                  <a:pt x="41" y="73"/>
                  <a:pt x="41" y="73"/>
                  <a:pt x="41" y="73"/>
                </a:cubicBezTo>
                <a:cubicBezTo>
                  <a:pt x="48" y="57"/>
                  <a:pt x="48" y="57"/>
                  <a:pt x="48" y="57"/>
                </a:cubicBezTo>
                <a:cubicBezTo>
                  <a:pt x="50" y="55"/>
                  <a:pt x="50" y="55"/>
                  <a:pt x="50" y="55"/>
                </a:cubicBezTo>
                <a:cubicBezTo>
                  <a:pt x="64" y="58"/>
                  <a:pt x="64" y="58"/>
                  <a:pt x="64" y="58"/>
                </a:cubicBezTo>
                <a:cubicBezTo>
                  <a:pt x="65" y="58"/>
                  <a:pt x="65" y="58"/>
                  <a:pt x="65" y="58"/>
                </a:cubicBezTo>
                <a:cubicBezTo>
                  <a:pt x="65" y="59"/>
                  <a:pt x="65" y="59"/>
                  <a:pt x="65" y="59"/>
                </a:cubicBezTo>
                <a:cubicBezTo>
                  <a:pt x="67" y="61"/>
                  <a:pt x="68" y="64"/>
                  <a:pt x="69" y="68"/>
                </a:cubicBezTo>
                <a:cubicBezTo>
                  <a:pt x="69" y="67"/>
                  <a:pt x="69" y="67"/>
                  <a:pt x="69" y="67"/>
                </a:cubicBezTo>
                <a:close/>
                <a:moveTo>
                  <a:pt x="13" y="104"/>
                </a:moveTo>
                <a:cubicBezTo>
                  <a:pt x="10" y="104"/>
                  <a:pt x="10" y="104"/>
                  <a:pt x="10" y="104"/>
                </a:cubicBezTo>
                <a:cubicBezTo>
                  <a:pt x="1" y="104"/>
                  <a:pt x="0" y="98"/>
                  <a:pt x="2" y="90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4"/>
                  <a:pt x="10" y="61"/>
                  <a:pt x="13" y="58"/>
                </a:cubicBezTo>
                <a:cubicBezTo>
                  <a:pt x="13" y="58"/>
                  <a:pt x="13" y="58"/>
                  <a:pt x="13" y="58"/>
                </a:cubicBezTo>
                <a:cubicBezTo>
                  <a:pt x="14" y="58"/>
                  <a:pt x="14" y="58"/>
                  <a:pt x="14" y="58"/>
                </a:cubicBezTo>
                <a:cubicBezTo>
                  <a:pt x="27" y="55"/>
                  <a:pt x="27" y="55"/>
                  <a:pt x="27" y="55"/>
                </a:cubicBezTo>
                <a:cubicBezTo>
                  <a:pt x="29" y="57"/>
                  <a:pt x="29" y="57"/>
                  <a:pt x="29" y="57"/>
                </a:cubicBezTo>
                <a:cubicBezTo>
                  <a:pt x="37" y="73"/>
                  <a:pt x="37" y="73"/>
                  <a:pt x="37" y="73"/>
                </a:cubicBezTo>
                <a:cubicBezTo>
                  <a:pt x="13" y="73"/>
                  <a:pt x="13" y="73"/>
                  <a:pt x="13" y="73"/>
                </a:cubicBezTo>
                <a:lnTo>
                  <a:pt x="13" y="10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19494" name="Freeform 67"/>
          <p:cNvSpPr>
            <a:spLocks noEditPoints="1"/>
          </p:cNvSpPr>
          <p:nvPr/>
        </p:nvSpPr>
        <p:spPr bwMode="auto">
          <a:xfrm>
            <a:off x="4497388" y="4079875"/>
            <a:ext cx="250825" cy="276225"/>
          </a:xfrm>
          <a:custGeom>
            <a:gdLst>
              <a:gd fmla="*/ 2147483646 w 77" name="T0"/>
              <a:gd fmla="*/ 2147483646 h 113" name="T1"/>
              <a:gd fmla="*/ 2147483646 w 77" name="T2"/>
              <a:gd fmla="*/ 2147483646 h 113" name="T3"/>
              <a:gd fmla="*/ 2147483646 w 77" name="T4"/>
              <a:gd fmla="*/ 2147483646 h 113" name="T5"/>
              <a:gd fmla="*/ 2147483646 w 77" name="T6"/>
              <a:gd fmla="*/ 2147483646 h 113" name="T7"/>
              <a:gd fmla="*/ 2147483646 w 77" name="T8"/>
              <a:gd fmla="*/ 2147483646 h 113" name="T9"/>
              <a:gd fmla="*/ 2147483646 w 77" name="T10"/>
              <a:gd fmla="*/ 2147483646 h 113" name="T11"/>
              <a:gd fmla="*/ 2147483646 w 77" name="T12"/>
              <a:gd fmla="*/ 2147483646 h 113" name="T13"/>
              <a:gd fmla="*/ 2147483646 w 77" name="T14"/>
              <a:gd fmla="*/ 2147483646 h 113" name="T15"/>
              <a:gd fmla="*/ 2147483646 w 77" name="T16"/>
              <a:gd fmla="*/ 2147483646 h 113" name="T17"/>
              <a:gd fmla="*/ 2147483646 w 77" name="T18"/>
              <a:gd fmla="*/ 2147483646 h 113" name="T19"/>
              <a:gd fmla="*/ 2147483646 w 77" name="T20"/>
              <a:gd fmla="*/ 2147483646 h 113" name="T21"/>
              <a:gd fmla="*/ 2147483646 w 77" name="T22"/>
              <a:gd fmla="*/ 2147483646 h 113" name="T23"/>
              <a:gd fmla="*/ 2147483646 w 77" name="T24"/>
              <a:gd fmla="*/ 2147483646 h 113" name="T25"/>
              <a:gd fmla="*/ 2147483646 w 77" name="T26"/>
              <a:gd fmla="*/ 2147483646 h 113" name="T27"/>
              <a:gd fmla="*/ 2147483646 w 77" name="T28"/>
              <a:gd fmla="*/ 2147483646 h 113" name="T29"/>
              <a:gd fmla="*/ 2147483646 w 77" name="T30"/>
              <a:gd fmla="*/ 2147483646 h 113" name="T31"/>
              <a:gd fmla="*/ 2147483646 w 77" name="T32"/>
              <a:gd fmla="*/ 2147483646 h 113" name="T33"/>
              <a:gd fmla="*/ 2147483646 w 77" name="T34"/>
              <a:gd fmla="*/ 2147483646 h 113" name="T35"/>
              <a:gd fmla="*/ 2147483646 w 77" name="T36"/>
              <a:gd fmla="*/ 2147483646 h 113" name="T37"/>
              <a:gd fmla="*/ 2147483646 w 77" name="T38"/>
              <a:gd fmla="*/ 2147483646 h 113" name="T39"/>
              <a:gd fmla="*/ 2147483646 w 77" name="T40"/>
              <a:gd fmla="*/ 2147483646 h 113" name="T41"/>
              <a:gd fmla="*/ 2147483646 w 77" name="T42"/>
              <a:gd fmla="*/ 2147483646 h 113" name="T43"/>
              <a:gd fmla="*/ 2147483646 w 77" name="T44"/>
              <a:gd fmla="*/ 2147483646 h 113" name="T45"/>
              <a:gd fmla="*/ 2147483646 w 77" name="T46"/>
              <a:gd fmla="*/ 2147483646 h 113" name="T47"/>
              <a:gd fmla="*/ 2147483646 w 77" name="T48"/>
              <a:gd fmla="*/ 2147483646 h 113" name="T49"/>
              <a:gd fmla="*/ 2147483646 w 77" name="T50"/>
              <a:gd fmla="*/ 2147483646 h 113" name="T51"/>
              <a:gd fmla="*/ 2147483646 w 77" name="T52"/>
              <a:gd fmla="*/ 2147483646 h 113" name="T53"/>
              <a:gd fmla="*/ 2147483646 w 77" name="T54"/>
              <a:gd fmla="*/ 2147483646 h 113" name="T55"/>
              <a:gd fmla="*/ 2147483646 w 77" name="T56"/>
              <a:gd fmla="*/ 2147483646 h 113" name="T57"/>
              <a:gd fmla="*/ 2147483646 w 77" name="T58"/>
              <a:gd fmla="*/ 2147483646 h 113" name="T59"/>
              <a:gd fmla="*/ 2147483646 w 77" name="T60"/>
              <a:gd fmla="*/ 2147483646 h 113" name="T61"/>
              <a:gd fmla="*/ 2147483646 w 77" name="T62"/>
              <a:gd fmla="*/ 2147483646 h 113" name="T63"/>
              <a:gd fmla="*/ 2147483646 w 77" name="T64"/>
              <a:gd fmla="*/ 2147483646 h 113" name="T65"/>
              <a:gd fmla="*/ 2147483646 w 77" name="T66"/>
              <a:gd fmla="*/ 2147483646 h 113" name="T67"/>
              <a:gd fmla="*/ 2147483646 w 77" name="T68"/>
              <a:gd fmla="*/ 2147483646 h 113" name="T69"/>
              <a:gd fmla="*/ 2147483646 w 77" name="T70"/>
              <a:gd fmla="*/ 2147483646 h 113" name="T71"/>
              <a:gd fmla="*/ 2147483646 w 77" name="T72"/>
              <a:gd fmla="*/ 2147483646 h 113" name="T73"/>
              <a:gd fmla="*/ 2147483646 w 77" name="T74"/>
              <a:gd fmla="*/ 2147483646 h 113" name="T75"/>
              <a:gd fmla="*/ 2147483646 w 77" name="T76"/>
              <a:gd fmla="*/ 2147483646 h 113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w 77" name="T117"/>
              <a:gd fmla="*/ 0 h 113" name="T118"/>
              <a:gd fmla="*/ 77 w 77" name="T119"/>
              <a:gd fmla="*/ 113 h 113" name="T120"/>
            </a:gdLst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b="T120" l="T117" r="T119" t="T118"/>
            <a:pathLst>
              <a:path h="113" w="77">
                <a:moveTo>
                  <a:pt x="20" y="37"/>
                </a:moveTo>
                <a:cubicBezTo>
                  <a:pt x="19" y="28"/>
                  <a:pt x="19" y="19"/>
                  <a:pt x="20" y="12"/>
                </a:cubicBezTo>
                <a:cubicBezTo>
                  <a:pt x="37" y="0"/>
                  <a:pt x="44" y="14"/>
                  <a:pt x="57" y="12"/>
                </a:cubicBezTo>
                <a:cubicBezTo>
                  <a:pt x="58" y="20"/>
                  <a:pt x="58" y="30"/>
                  <a:pt x="56" y="36"/>
                </a:cubicBezTo>
                <a:cubicBezTo>
                  <a:pt x="56" y="41"/>
                  <a:pt x="54" y="44"/>
                  <a:pt x="52" y="47"/>
                </a:cubicBezTo>
                <a:cubicBezTo>
                  <a:pt x="48" y="51"/>
                  <a:pt x="44" y="54"/>
                  <a:pt x="38" y="54"/>
                </a:cubicBezTo>
                <a:cubicBezTo>
                  <a:pt x="38" y="54"/>
                  <a:pt x="38" y="54"/>
                  <a:pt x="38" y="54"/>
                </a:cubicBezTo>
                <a:cubicBezTo>
                  <a:pt x="33" y="54"/>
                  <a:pt x="28" y="51"/>
                  <a:pt x="25" y="47"/>
                </a:cubicBezTo>
                <a:cubicBezTo>
                  <a:pt x="23" y="44"/>
                  <a:pt x="21" y="41"/>
                  <a:pt x="20" y="37"/>
                </a:cubicBezTo>
                <a:close/>
                <a:moveTo>
                  <a:pt x="12" y="108"/>
                </a:moveTo>
                <a:cubicBezTo>
                  <a:pt x="66" y="108"/>
                  <a:pt x="66" y="108"/>
                  <a:pt x="66" y="108"/>
                </a:cubicBezTo>
                <a:cubicBezTo>
                  <a:pt x="63" y="113"/>
                  <a:pt x="63" y="113"/>
                  <a:pt x="63" y="113"/>
                </a:cubicBezTo>
                <a:cubicBezTo>
                  <a:pt x="15" y="113"/>
                  <a:pt x="15" y="113"/>
                  <a:pt x="15" y="113"/>
                </a:cubicBezTo>
                <a:cubicBezTo>
                  <a:pt x="12" y="108"/>
                  <a:pt x="12" y="108"/>
                  <a:pt x="12" y="108"/>
                </a:cubicBezTo>
                <a:close/>
                <a:moveTo>
                  <a:pt x="69" y="67"/>
                </a:moveTo>
                <a:cubicBezTo>
                  <a:pt x="75" y="90"/>
                  <a:pt x="75" y="90"/>
                  <a:pt x="75" y="90"/>
                </a:cubicBezTo>
                <a:cubicBezTo>
                  <a:pt x="77" y="98"/>
                  <a:pt x="76" y="104"/>
                  <a:pt x="67" y="104"/>
                </a:cubicBezTo>
                <a:cubicBezTo>
                  <a:pt x="65" y="104"/>
                  <a:pt x="65" y="104"/>
                  <a:pt x="65" y="104"/>
                </a:cubicBezTo>
                <a:cubicBezTo>
                  <a:pt x="65" y="73"/>
                  <a:pt x="65" y="73"/>
                  <a:pt x="65" y="73"/>
                </a:cubicBezTo>
                <a:cubicBezTo>
                  <a:pt x="41" y="73"/>
                  <a:pt x="41" y="73"/>
                  <a:pt x="41" y="73"/>
                </a:cubicBezTo>
                <a:cubicBezTo>
                  <a:pt x="48" y="57"/>
                  <a:pt x="48" y="57"/>
                  <a:pt x="48" y="57"/>
                </a:cubicBezTo>
                <a:cubicBezTo>
                  <a:pt x="50" y="55"/>
                  <a:pt x="50" y="55"/>
                  <a:pt x="50" y="55"/>
                </a:cubicBezTo>
                <a:cubicBezTo>
                  <a:pt x="64" y="58"/>
                  <a:pt x="64" y="58"/>
                  <a:pt x="64" y="58"/>
                </a:cubicBezTo>
                <a:cubicBezTo>
                  <a:pt x="65" y="58"/>
                  <a:pt x="65" y="58"/>
                  <a:pt x="65" y="58"/>
                </a:cubicBezTo>
                <a:cubicBezTo>
                  <a:pt x="65" y="59"/>
                  <a:pt x="65" y="59"/>
                  <a:pt x="65" y="59"/>
                </a:cubicBezTo>
                <a:cubicBezTo>
                  <a:pt x="67" y="61"/>
                  <a:pt x="68" y="64"/>
                  <a:pt x="69" y="68"/>
                </a:cubicBezTo>
                <a:cubicBezTo>
                  <a:pt x="69" y="67"/>
                  <a:pt x="69" y="67"/>
                  <a:pt x="69" y="67"/>
                </a:cubicBezTo>
                <a:close/>
                <a:moveTo>
                  <a:pt x="13" y="104"/>
                </a:moveTo>
                <a:cubicBezTo>
                  <a:pt x="10" y="104"/>
                  <a:pt x="10" y="104"/>
                  <a:pt x="10" y="104"/>
                </a:cubicBezTo>
                <a:cubicBezTo>
                  <a:pt x="1" y="104"/>
                  <a:pt x="0" y="98"/>
                  <a:pt x="2" y="90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4"/>
                  <a:pt x="10" y="61"/>
                  <a:pt x="13" y="58"/>
                </a:cubicBezTo>
                <a:cubicBezTo>
                  <a:pt x="13" y="58"/>
                  <a:pt x="13" y="58"/>
                  <a:pt x="13" y="58"/>
                </a:cubicBezTo>
                <a:cubicBezTo>
                  <a:pt x="14" y="58"/>
                  <a:pt x="14" y="58"/>
                  <a:pt x="14" y="58"/>
                </a:cubicBezTo>
                <a:cubicBezTo>
                  <a:pt x="27" y="55"/>
                  <a:pt x="27" y="55"/>
                  <a:pt x="27" y="55"/>
                </a:cubicBezTo>
                <a:cubicBezTo>
                  <a:pt x="29" y="57"/>
                  <a:pt x="29" y="57"/>
                  <a:pt x="29" y="57"/>
                </a:cubicBezTo>
                <a:cubicBezTo>
                  <a:pt x="37" y="73"/>
                  <a:pt x="37" y="73"/>
                  <a:pt x="37" y="73"/>
                </a:cubicBezTo>
                <a:cubicBezTo>
                  <a:pt x="13" y="73"/>
                  <a:pt x="13" y="73"/>
                  <a:pt x="13" y="73"/>
                </a:cubicBezTo>
                <a:lnTo>
                  <a:pt x="13" y="10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19495" name="Freeform 67"/>
          <p:cNvSpPr>
            <a:spLocks noEditPoints="1"/>
          </p:cNvSpPr>
          <p:nvPr/>
        </p:nvSpPr>
        <p:spPr bwMode="auto">
          <a:xfrm>
            <a:off x="1177925" y="3194050"/>
            <a:ext cx="209550" cy="231775"/>
          </a:xfrm>
          <a:custGeom>
            <a:gdLst>
              <a:gd fmla="*/ 2147483646 w 77" name="T0"/>
              <a:gd fmla="*/ 2147483646 h 113" name="T1"/>
              <a:gd fmla="*/ 2147483646 w 77" name="T2"/>
              <a:gd fmla="*/ 2147483646 h 113" name="T3"/>
              <a:gd fmla="*/ 2147483646 w 77" name="T4"/>
              <a:gd fmla="*/ 2147483646 h 113" name="T5"/>
              <a:gd fmla="*/ 2147483646 w 77" name="T6"/>
              <a:gd fmla="*/ 2147483646 h 113" name="T7"/>
              <a:gd fmla="*/ 2147483646 w 77" name="T8"/>
              <a:gd fmla="*/ 2147483646 h 113" name="T9"/>
              <a:gd fmla="*/ 2147483646 w 77" name="T10"/>
              <a:gd fmla="*/ 2147483646 h 113" name="T11"/>
              <a:gd fmla="*/ 2147483646 w 77" name="T12"/>
              <a:gd fmla="*/ 2147483646 h 113" name="T13"/>
              <a:gd fmla="*/ 2147483646 w 77" name="T14"/>
              <a:gd fmla="*/ 2147483646 h 113" name="T15"/>
              <a:gd fmla="*/ 2147483646 w 77" name="T16"/>
              <a:gd fmla="*/ 2147483646 h 113" name="T17"/>
              <a:gd fmla="*/ 2147483646 w 77" name="T18"/>
              <a:gd fmla="*/ 2147483646 h 113" name="T19"/>
              <a:gd fmla="*/ 2147483646 w 77" name="T20"/>
              <a:gd fmla="*/ 2147483646 h 113" name="T21"/>
              <a:gd fmla="*/ 2147483646 w 77" name="T22"/>
              <a:gd fmla="*/ 2147483646 h 113" name="T23"/>
              <a:gd fmla="*/ 2147483646 w 77" name="T24"/>
              <a:gd fmla="*/ 2147483646 h 113" name="T25"/>
              <a:gd fmla="*/ 2147483646 w 77" name="T26"/>
              <a:gd fmla="*/ 2147483646 h 113" name="T27"/>
              <a:gd fmla="*/ 2147483646 w 77" name="T28"/>
              <a:gd fmla="*/ 2147483646 h 113" name="T29"/>
              <a:gd fmla="*/ 2147483646 w 77" name="T30"/>
              <a:gd fmla="*/ 2147483646 h 113" name="T31"/>
              <a:gd fmla="*/ 2147483646 w 77" name="T32"/>
              <a:gd fmla="*/ 2147483646 h 113" name="T33"/>
              <a:gd fmla="*/ 2147483646 w 77" name="T34"/>
              <a:gd fmla="*/ 2147483646 h 113" name="T35"/>
              <a:gd fmla="*/ 2147483646 w 77" name="T36"/>
              <a:gd fmla="*/ 2147483646 h 113" name="T37"/>
              <a:gd fmla="*/ 2147483646 w 77" name="T38"/>
              <a:gd fmla="*/ 2147483646 h 113" name="T39"/>
              <a:gd fmla="*/ 2147483646 w 77" name="T40"/>
              <a:gd fmla="*/ 2147483646 h 113" name="T41"/>
              <a:gd fmla="*/ 2147483646 w 77" name="T42"/>
              <a:gd fmla="*/ 2147483646 h 113" name="T43"/>
              <a:gd fmla="*/ 2147483646 w 77" name="T44"/>
              <a:gd fmla="*/ 2147483646 h 113" name="T45"/>
              <a:gd fmla="*/ 2147483646 w 77" name="T46"/>
              <a:gd fmla="*/ 2147483646 h 113" name="T47"/>
              <a:gd fmla="*/ 2147483646 w 77" name="T48"/>
              <a:gd fmla="*/ 2147483646 h 113" name="T49"/>
              <a:gd fmla="*/ 2147483646 w 77" name="T50"/>
              <a:gd fmla="*/ 2147483646 h 113" name="T51"/>
              <a:gd fmla="*/ 2147483646 w 77" name="T52"/>
              <a:gd fmla="*/ 2147483646 h 113" name="T53"/>
              <a:gd fmla="*/ 2147483646 w 77" name="T54"/>
              <a:gd fmla="*/ 2147483646 h 113" name="T55"/>
              <a:gd fmla="*/ 2147483646 w 77" name="T56"/>
              <a:gd fmla="*/ 2147483646 h 113" name="T57"/>
              <a:gd fmla="*/ 2147483646 w 77" name="T58"/>
              <a:gd fmla="*/ 2147483646 h 113" name="T59"/>
              <a:gd fmla="*/ 2147483646 w 77" name="T60"/>
              <a:gd fmla="*/ 2147483646 h 113" name="T61"/>
              <a:gd fmla="*/ 2147483646 w 77" name="T62"/>
              <a:gd fmla="*/ 2147483646 h 113" name="T63"/>
              <a:gd fmla="*/ 2147483646 w 77" name="T64"/>
              <a:gd fmla="*/ 2147483646 h 113" name="T65"/>
              <a:gd fmla="*/ 2147483646 w 77" name="T66"/>
              <a:gd fmla="*/ 2147483646 h 113" name="T67"/>
              <a:gd fmla="*/ 2147483646 w 77" name="T68"/>
              <a:gd fmla="*/ 2147483646 h 113" name="T69"/>
              <a:gd fmla="*/ 2147483646 w 77" name="T70"/>
              <a:gd fmla="*/ 2147483646 h 113" name="T71"/>
              <a:gd fmla="*/ 2147483646 w 77" name="T72"/>
              <a:gd fmla="*/ 2147483646 h 113" name="T73"/>
              <a:gd fmla="*/ 2147483646 w 77" name="T74"/>
              <a:gd fmla="*/ 2147483646 h 113" name="T75"/>
              <a:gd fmla="*/ 2147483646 w 77" name="T76"/>
              <a:gd fmla="*/ 2147483646 h 113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w 77" name="T117"/>
              <a:gd fmla="*/ 0 h 113" name="T118"/>
              <a:gd fmla="*/ 77 w 77" name="T119"/>
              <a:gd fmla="*/ 113 h 113" name="T120"/>
            </a:gdLst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b="T120" l="T117" r="T119" t="T118"/>
            <a:pathLst>
              <a:path h="113" w="77">
                <a:moveTo>
                  <a:pt x="20" y="37"/>
                </a:moveTo>
                <a:cubicBezTo>
                  <a:pt x="19" y="28"/>
                  <a:pt x="19" y="19"/>
                  <a:pt x="20" y="12"/>
                </a:cubicBezTo>
                <a:cubicBezTo>
                  <a:pt x="37" y="0"/>
                  <a:pt x="44" y="14"/>
                  <a:pt x="57" y="12"/>
                </a:cubicBezTo>
                <a:cubicBezTo>
                  <a:pt x="58" y="20"/>
                  <a:pt x="58" y="30"/>
                  <a:pt x="56" y="36"/>
                </a:cubicBezTo>
                <a:cubicBezTo>
                  <a:pt x="56" y="41"/>
                  <a:pt x="54" y="44"/>
                  <a:pt x="52" y="47"/>
                </a:cubicBezTo>
                <a:cubicBezTo>
                  <a:pt x="48" y="51"/>
                  <a:pt x="44" y="54"/>
                  <a:pt x="38" y="54"/>
                </a:cubicBezTo>
                <a:cubicBezTo>
                  <a:pt x="38" y="54"/>
                  <a:pt x="38" y="54"/>
                  <a:pt x="38" y="54"/>
                </a:cubicBezTo>
                <a:cubicBezTo>
                  <a:pt x="33" y="54"/>
                  <a:pt x="28" y="51"/>
                  <a:pt x="25" y="47"/>
                </a:cubicBezTo>
                <a:cubicBezTo>
                  <a:pt x="23" y="44"/>
                  <a:pt x="21" y="41"/>
                  <a:pt x="20" y="37"/>
                </a:cubicBezTo>
                <a:close/>
                <a:moveTo>
                  <a:pt x="12" y="108"/>
                </a:moveTo>
                <a:cubicBezTo>
                  <a:pt x="66" y="108"/>
                  <a:pt x="66" y="108"/>
                  <a:pt x="66" y="108"/>
                </a:cubicBezTo>
                <a:cubicBezTo>
                  <a:pt x="63" y="113"/>
                  <a:pt x="63" y="113"/>
                  <a:pt x="63" y="113"/>
                </a:cubicBezTo>
                <a:cubicBezTo>
                  <a:pt x="15" y="113"/>
                  <a:pt x="15" y="113"/>
                  <a:pt x="15" y="113"/>
                </a:cubicBezTo>
                <a:cubicBezTo>
                  <a:pt x="12" y="108"/>
                  <a:pt x="12" y="108"/>
                  <a:pt x="12" y="108"/>
                </a:cubicBezTo>
                <a:close/>
                <a:moveTo>
                  <a:pt x="69" y="67"/>
                </a:moveTo>
                <a:cubicBezTo>
                  <a:pt x="75" y="90"/>
                  <a:pt x="75" y="90"/>
                  <a:pt x="75" y="90"/>
                </a:cubicBezTo>
                <a:cubicBezTo>
                  <a:pt x="77" y="98"/>
                  <a:pt x="76" y="104"/>
                  <a:pt x="67" y="104"/>
                </a:cubicBezTo>
                <a:cubicBezTo>
                  <a:pt x="65" y="104"/>
                  <a:pt x="65" y="104"/>
                  <a:pt x="65" y="104"/>
                </a:cubicBezTo>
                <a:cubicBezTo>
                  <a:pt x="65" y="73"/>
                  <a:pt x="65" y="73"/>
                  <a:pt x="65" y="73"/>
                </a:cubicBezTo>
                <a:cubicBezTo>
                  <a:pt x="41" y="73"/>
                  <a:pt x="41" y="73"/>
                  <a:pt x="41" y="73"/>
                </a:cubicBezTo>
                <a:cubicBezTo>
                  <a:pt x="48" y="57"/>
                  <a:pt x="48" y="57"/>
                  <a:pt x="48" y="57"/>
                </a:cubicBezTo>
                <a:cubicBezTo>
                  <a:pt x="50" y="55"/>
                  <a:pt x="50" y="55"/>
                  <a:pt x="50" y="55"/>
                </a:cubicBezTo>
                <a:cubicBezTo>
                  <a:pt x="64" y="58"/>
                  <a:pt x="64" y="58"/>
                  <a:pt x="64" y="58"/>
                </a:cubicBezTo>
                <a:cubicBezTo>
                  <a:pt x="65" y="58"/>
                  <a:pt x="65" y="58"/>
                  <a:pt x="65" y="58"/>
                </a:cubicBezTo>
                <a:cubicBezTo>
                  <a:pt x="65" y="59"/>
                  <a:pt x="65" y="59"/>
                  <a:pt x="65" y="59"/>
                </a:cubicBezTo>
                <a:cubicBezTo>
                  <a:pt x="67" y="61"/>
                  <a:pt x="68" y="64"/>
                  <a:pt x="69" y="68"/>
                </a:cubicBezTo>
                <a:cubicBezTo>
                  <a:pt x="69" y="67"/>
                  <a:pt x="69" y="67"/>
                  <a:pt x="69" y="67"/>
                </a:cubicBezTo>
                <a:close/>
                <a:moveTo>
                  <a:pt x="13" y="104"/>
                </a:moveTo>
                <a:cubicBezTo>
                  <a:pt x="10" y="104"/>
                  <a:pt x="10" y="104"/>
                  <a:pt x="10" y="104"/>
                </a:cubicBezTo>
                <a:cubicBezTo>
                  <a:pt x="1" y="104"/>
                  <a:pt x="0" y="98"/>
                  <a:pt x="2" y="90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4"/>
                  <a:pt x="10" y="61"/>
                  <a:pt x="13" y="58"/>
                </a:cubicBezTo>
                <a:cubicBezTo>
                  <a:pt x="13" y="58"/>
                  <a:pt x="13" y="58"/>
                  <a:pt x="13" y="58"/>
                </a:cubicBezTo>
                <a:cubicBezTo>
                  <a:pt x="14" y="58"/>
                  <a:pt x="14" y="58"/>
                  <a:pt x="14" y="58"/>
                </a:cubicBezTo>
                <a:cubicBezTo>
                  <a:pt x="27" y="55"/>
                  <a:pt x="27" y="55"/>
                  <a:pt x="27" y="55"/>
                </a:cubicBezTo>
                <a:cubicBezTo>
                  <a:pt x="29" y="57"/>
                  <a:pt x="29" y="57"/>
                  <a:pt x="29" y="57"/>
                </a:cubicBezTo>
                <a:cubicBezTo>
                  <a:pt x="37" y="73"/>
                  <a:pt x="37" y="73"/>
                  <a:pt x="37" y="73"/>
                </a:cubicBezTo>
                <a:cubicBezTo>
                  <a:pt x="13" y="73"/>
                  <a:pt x="13" y="73"/>
                  <a:pt x="13" y="73"/>
                </a:cubicBezTo>
                <a:lnTo>
                  <a:pt x="13" y="10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19496" name="Freeform 67"/>
          <p:cNvSpPr>
            <a:spLocks noEditPoints="1"/>
          </p:cNvSpPr>
          <p:nvPr/>
        </p:nvSpPr>
        <p:spPr bwMode="auto">
          <a:xfrm>
            <a:off x="2825750" y="1863725"/>
            <a:ext cx="209550" cy="230188"/>
          </a:xfrm>
          <a:custGeom>
            <a:gdLst>
              <a:gd fmla="*/ 2147483646 w 77" name="T0"/>
              <a:gd fmla="*/ 2147483646 h 113" name="T1"/>
              <a:gd fmla="*/ 2147483646 w 77" name="T2"/>
              <a:gd fmla="*/ 2147483646 h 113" name="T3"/>
              <a:gd fmla="*/ 2147483646 w 77" name="T4"/>
              <a:gd fmla="*/ 2147483646 h 113" name="T5"/>
              <a:gd fmla="*/ 2147483646 w 77" name="T6"/>
              <a:gd fmla="*/ 2147483646 h 113" name="T7"/>
              <a:gd fmla="*/ 2147483646 w 77" name="T8"/>
              <a:gd fmla="*/ 2147483646 h 113" name="T9"/>
              <a:gd fmla="*/ 2147483646 w 77" name="T10"/>
              <a:gd fmla="*/ 2147483646 h 113" name="T11"/>
              <a:gd fmla="*/ 2147483646 w 77" name="T12"/>
              <a:gd fmla="*/ 2147483646 h 113" name="T13"/>
              <a:gd fmla="*/ 2147483646 w 77" name="T14"/>
              <a:gd fmla="*/ 2147483646 h 113" name="T15"/>
              <a:gd fmla="*/ 2147483646 w 77" name="T16"/>
              <a:gd fmla="*/ 2147483646 h 113" name="T17"/>
              <a:gd fmla="*/ 2147483646 w 77" name="T18"/>
              <a:gd fmla="*/ 2147483646 h 113" name="T19"/>
              <a:gd fmla="*/ 2147483646 w 77" name="T20"/>
              <a:gd fmla="*/ 2147483646 h 113" name="T21"/>
              <a:gd fmla="*/ 2147483646 w 77" name="T22"/>
              <a:gd fmla="*/ 2147483646 h 113" name="T23"/>
              <a:gd fmla="*/ 2147483646 w 77" name="T24"/>
              <a:gd fmla="*/ 2147483646 h 113" name="T25"/>
              <a:gd fmla="*/ 2147483646 w 77" name="T26"/>
              <a:gd fmla="*/ 2147483646 h 113" name="T27"/>
              <a:gd fmla="*/ 2147483646 w 77" name="T28"/>
              <a:gd fmla="*/ 2147483646 h 113" name="T29"/>
              <a:gd fmla="*/ 2147483646 w 77" name="T30"/>
              <a:gd fmla="*/ 2147483646 h 113" name="T31"/>
              <a:gd fmla="*/ 2147483646 w 77" name="T32"/>
              <a:gd fmla="*/ 2147483646 h 113" name="T33"/>
              <a:gd fmla="*/ 2147483646 w 77" name="T34"/>
              <a:gd fmla="*/ 2147483646 h 113" name="T35"/>
              <a:gd fmla="*/ 2147483646 w 77" name="T36"/>
              <a:gd fmla="*/ 2147483646 h 113" name="T37"/>
              <a:gd fmla="*/ 2147483646 w 77" name="T38"/>
              <a:gd fmla="*/ 2147483646 h 113" name="T39"/>
              <a:gd fmla="*/ 2147483646 w 77" name="T40"/>
              <a:gd fmla="*/ 2147483646 h 113" name="T41"/>
              <a:gd fmla="*/ 2147483646 w 77" name="T42"/>
              <a:gd fmla="*/ 2147483646 h 113" name="T43"/>
              <a:gd fmla="*/ 2147483646 w 77" name="T44"/>
              <a:gd fmla="*/ 2147483646 h 113" name="T45"/>
              <a:gd fmla="*/ 2147483646 w 77" name="T46"/>
              <a:gd fmla="*/ 2147483646 h 113" name="T47"/>
              <a:gd fmla="*/ 2147483646 w 77" name="T48"/>
              <a:gd fmla="*/ 2147483646 h 113" name="T49"/>
              <a:gd fmla="*/ 2147483646 w 77" name="T50"/>
              <a:gd fmla="*/ 2147483646 h 113" name="T51"/>
              <a:gd fmla="*/ 2147483646 w 77" name="T52"/>
              <a:gd fmla="*/ 2147483646 h 113" name="T53"/>
              <a:gd fmla="*/ 2147483646 w 77" name="T54"/>
              <a:gd fmla="*/ 2147483646 h 113" name="T55"/>
              <a:gd fmla="*/ 2147483646 w 77" name="T56"/>
              <a:gd fmla="*/ 2147483646 h 113" name="T57"/>
              <a:gd fmla="*/ 2147483646 w 77" name="T58"/>
              <a:gd fmla="*/ 2147483646 h 113" name="T59"/>
              <a:gd fmla="*/ 2147483646 w 77" name="T60"/>
              <a:gd fmla="*/ 2147483646 h 113" name="T61"/>
              <a:gd fmla="*/ 2147483646 w 77" name="T62"/>
              <a:gd fmla="*/ 2147483646 h 113" name="T63"/>
              <a:gd fmla="*/ 2147483646 w 77" name="T64"/>
              <a:gd fmla="*/ 2147483646 h 113" name="T65"/>
              <a:gd fmla="*/ 2147483646 w 77" name="T66"/>
              <a:gd fmla="*/ 2147483646 h 113" name="T67"/>
              <a:gd fmla="*/ 2147483646 w 77" name="T68"/>
              <a:gd fmla="*/ 2147483646 h 113" name="T69"/>
              <a:gd fmla="*/ 2147483646 w 77" name="T70"/>
              <a:gd fmla="*/ 2147483646 h 113" name="T71"/>
              <a:gd fmla="*/ 2147483646 w 77" name="T72"/>
              <a:gd fmla="*/ 2147483646 h 113" name="T73"/>
              <a:gd fmla="*/ 2147483646 w 77" name="T74"/>
              <a:gd fmla="*/ 2147483646 h 113" name="T75"/>
              <a:gd fmla="*/ 2147483646 w 77" name="T76"/>
              <a:gd fmla="*/ 2147483646 h 113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w 77" name="T117"/>
              <a:gd fmla="*/ 0 h 113" name="T118"/>
              <a:gd fmla="*/ 77 w 77" name="T119"/>
              <a:gd fmla="*/ 113 h 113" name="T120"/>
            </a:gdLst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b="T120" l="T117" r="T119" t="T118"/>
            <a:pathLst>
              <a:path h="113" w="77">
                <a:moveTo>
                  <a:pt x="20" y="37"/>
                </a:moveTo>
                <a:cubicBezTo>
                  <a:pt x="19" y="28"/>
                  <a:pt x="19" y="19"/>
                  <a:pt x="20" y="12"/>
                </a:cubicBezTo>
                <a:cubicBezTo>
                  <a:pt x="37" y="0"/>
                  <a:pt x="44" y="14"/>
                  <a:pt x="57" y="12"/>
                </a:cubicBezTo>
                <a:cubicBezTo>
                  <a:pt x="58" y="20"/>
                  <a:pt x="58" y="30"/>
                  <a:pt x="56" y="36"/>
                </a:cubicBezTo>
                <a:cubicBezTo>
                  <a:pt x="56" y="41"/>
                  <a:pt x="54" y="44"/>
                  <a:pt x="52" y="47"/>
                </a:cubicBezTo>
                <a:cubicBezTo>
                  <a:pt x="48" y="51"/>
                  <a:pt x="44" y="54"/>
                  <a:pt x="38" y="54"/>
                </a:cubicBezTo>
                <a:cubicBezTo>
                  <a:pt x="38" y="54"/>
                  <a:pt x="38" y="54"/>
                  <a:pt x="38" y="54"/>
                </a:cubicBezTo>
                <a:cubicBezTo>
                  <a:pt x="33" y="54"/>
                  <a:pt x="28" y="51"/>
                  <a:pt x="25" y="47"/>
                </a:cubicBezTo>
                <a:cubicBezTo>
                  <a:pt x="23" y="44"/>
                  <a:pt x="21" y="41"/>
                  <a:pt x="20" y="37"/>
                </a:cubicBezTo>
                <a:close/>
                <a:moveTo>
                  <a:pt x="12" y="108"/>
                </a:moveTo>
                <a:cubicBezTo>
                  <a:pt x="66" y="108"/>
                  <a:pt x="66" y="108"/>
                  <a:pt x="66" y="108"/>
                </a:cubicBezTo>
                <a:cubicBezTo>
                  <a:pt x="63" y="113"/>
                  <a:pt x="63" y="113"/>
                  <a:pt x="63" y="113"/>
                </a:cubicBezTo>
                <a:cubicBezTo>
                  <a:pt x="15" y="113"/>
                  <a:pt x="15" y="113"/>
                  <a:pt x="15" y="113"/>
                </a:cubicBezTo>
                <a:cubicBezTo>
                  <a:pt x="12" y="108"/>
                  <a:pt x="12" y="108"/>
                  <a:pt x="12" y="108"/>
                </a:cubicBezTo>
                <a:close/>
                <a:moveTo>
                  <a:pt x="69" y="67"/>
                </a:moveTo>
                <a:cubicBezTo>
                  <a:pt x="75" y="90"/>
                  <a:pt x="75" y="90"/>
                  <a:pt x="75" y="90"/>
                </a:cubicBezTo>
                <a:cubicBezTo>
                  <a:pt x="77" y="98"/>
                  <a:pt x="76" y="104"/>
                  <a:pt x="67" y="104"/>
                </a:cubicBezTo>
                <a:cubicBezTo>
                  <a:pt x="65" y="104"/>
                  <a:pt x="65" y="104"/>
                  <a:pt x="65" y="104"/>
                </a:cubicBezTo>
                <a:cubicBezTo>
                  <a:pt x="65" y="73"/>
                  <a:pt x="65" y="73"/>
                  <a:pt x="65" y="73"/>
                </a:cubicBezTo>
                <a:cubicBezTo>
                  <a:pt x="41" y="73"/>
                  <a:pt x="41" y="73"/>
                  <a:pt x="41" y="73"/>
                </a:cubicBezTo>
                <a:cubicBezTo>
                  <a:pt x="48" y="57"/>
                  <a:pt x="48" y="57"/>
                  <a:pt x="48" y="57"/>
                </a:cubicBezTo>
                <a:cubicBezTo>
                  <a:pt x="50" y="55"/>
                  <a:pt x="50" y="55"/>
                  <a:pt x="50" y="55"/>
                </a:cubicBezTo>
                <a:cubicBezTo>
                  <a:pt x="64" y="58"/>
                  <a:pt x="64" y="58"/>
                  <a:pt x="64" y="58"/>
                </a:cubicBezTo>
                <a:cubicBezTo>
                  <a:pt x="65" y="58"/>
                  <a:pt x="65" y="58"/>
                  <a:pt x="65" y="58"/>
                </a:cubicBezTo>
                <a:cubicBezTo>
                  <a:pt x="65" y="59"/>
                  <a:pt x="65" y="59"/>
                  <a:pt x="65" y="59"/>
                </a:cubicBezTo>
                <a:cubicBezTo>
                  <a:pt x="67" y="61"/>
                  <a:pt x="68" y="64"/>
                  <a:pt x="69" y="68"/>
                </a:cubicBezTo>
                <a:cubicBezTo>
                  <a:pt x="69" y="67"/>
                  <a:pt x="69" y="67"/>
                  <a:pt x="69" y="67"/>
                </a:cubicBezTo>
                <a:close/>
                <a:moveTo>
                  <a:pt x="13" y="104"/>
                </a:moveTo>
                <a:cubicBezTo>
                  <a:pt x="10" y="104"/>
                  <a:pt x="10" y="104"/>
                  <a:pt x="10" y="104"/>
                </a:cubicBezTo>
                <a:cubicBezTo>
                  <a:pt x="1" y="104"/>
                  <a:pt x="0" y="98"/>
                  <a:pt x="2" y="90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4"/>
                  <a:pt x="10" y="61"/>
                  <a:pt x="13" y="58"/>
                </a:cubicBezTo>
                <a:cubicBezTo>
                  <a:pt x="13" y="58"/>
                  <a:pt x="13" y="58"/>
                  <a:pt x="13" y="58"/>
                </a:cubicBezTo>
                <a:cubicBezTo>
                  <a:pt x="14" y="58"/>
                  <a:pt x="14" y="58"/>
                  <a:pt x="14" y="58"/>
                </a:cubicBezTo>
                <a:cubicBezTo>
                  <a:pt x="27" y="55"/>
                  <a:pt x="27" y="55"/>
                  <a:pt x="27" y="55"/>
                </a:cubicBezTo>
                <a:cubicBezTo>
                  <a:pt x="29" y="57"/>
                  <a:pt x="29" y="57"/>
                  <a:pt x="29" y="57"/>
                </a:cubicBezTo>
                <a:cubicBezTo>
                  <a:pt x="37" y="73"/>
                  <a:pt x="37" y="73"/>
                  <a:pt x="37" y="73"/>
                </a:cubicBezTo>
                <a:cubicBezTo>
                  <a:pt x="13" y="73"/>
                  <a:pt x="13" y="73"/>
                  <a:pt x="13" y="73"/>
                </a:cubicBezTo>
                <a:lnTo>
                  <a:pt x="13" y="10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19497" name="Freeform 67"/>
          <p:cNvSpPr>
            <a:spLocks noEditPoints="1"/>
          </p:cNvSpPr>
          <p:nvPr/>
        </p:nvSpPr>
        <p:spPr bwMode="auto">
          <a:xfrm>
            <a:off x="3370263" y="1185863"/>
            <a:ext cx="209550" cy="230187"/>
          </a:xfrm>
          <a:custGeom>
            <a:gdLst>
              <a:gd fmla="*/ 2147483646 w 77" name="T0"/>
              <a:gd fmla="*/ 2147483646 h 113" name="T1"/>
              <a:gd fmla="*/ 2147483646 w 77" name="T2"/>
              <a:gd fmla="*/ 2147483646 h 113" name="T3"/>
              <a:gd fmla="*/ 2147483646 w 77" name="T4"/>
              <a:gd fmla="*/ 2147483646 h 113" name="T5"/>
              <a:gd fmla="*/ 2147483646 w 77" name="T6"/>
              <a:gd fmla="*/ 2147483646 h 113" name="T7"/>
              <a:gd fmla="*/ 2147483646 w 77" name="T8"/>
              <a:gd fmla="*/ 2147483646 h 113" name="T9"/>
              <a:gd fmla="*/ 2147483646 w 77" name="T10"/>
              <a:gd fmla="*/ 2147483646 h 113" name="T11"/>
              <a:gd fmla="*/ 2147483646 w 77" name="T12"/>
              <a:gd fmla="*/ 2147483646 h 113" name="T13"/>
              <a:gd fmla="*/ 2147483646 w 77" name="T14"/>
              <a:gd fmla="*/ 2147483646 h 113" name="T15"/>
              <a:gd fmla="*/ 2147483646 w 77" name="T16"/>
              <a:gd fmla="*/ 2147483646 h 113" name="T17"/>
              <a:gd fmla="*/ 2147483646 w 77" name="T18"/>
              <a:gd fmla="*/ 2147483646 h 113" name="T19"/>
              <a:gd fmla="*/ 2147483646 w 77" name="T20"/>
              <a:gd fmla="*/ 2147483646 h 113" name="T21"/>
              <a:gd fmla="*/ 2147483646 w 77" name="T22"/>
              <a:gd fmla="*/ 2147483646 h 113" name="T23"/>
              <a:gd fmla="*/ 2147483646 w 77" name="T24"/>
              <a:gd fmla="*/ 2147483646 h 113" name="T25"/>
              <a:gd fmla="*/ 2147483646 w 77" name="T26"/>
              <a:gd fmla="*/ 2147483646 h 113" name="T27"/>
              <a:gd fmla="*/ 2147483646 w 77" name="T28"/>
              <a:gd fmla="*/ 2147483646 h 113" name="T29"/>
              <a:gd fmla="*/ 2147483646 w 77" name="T30"/>
              <a:gd fmla="*/ 2147483646 h 113" name="T31"/>
              <a:gd fmla="*/ 2147483646 w 77" name="T32"/>
              <a:gd fmla="*/ 2147483646 h 113" name="T33"/>
              <a:gd fmla="*/ 2147483646 w 77" name="T34"/>
              <a:gd fmla="*/ 2147483646 h 113" name="T35"/>
              <a:gd fmla="*/ 2147483646 w 77" name="T36"/>
              <a:gd fmla="*/ 2147483646 h 113" name="T37"/>
              <a:gd fmla="*/ 2147483646 w 77" name="T38"/>
              <a:gd fmla="*/ 2147483646 h 113" name="T39"/>
              <a:gd fmla="*/ 2147483646 w 77" name="T40"/>
              <a:gd fmla="*/ 2147483646 h 113" name="T41"/>
              <a:gd fmla="*/ 2147483646 w 77" name="T42"/>
              <a:gd fmla="*/ 2147483646 h 113" name="T43"/>
              <a:gd fmla="*/ 2147483646 w 77" name="T44"/>
              <a:gd fmla="*/ 2147483646 h 113" name="T45"/>
              <a:gd fmla="*/ 2147483646 w 77" name="T46"/>
              <a:gd fmla="*/ 2147483646 h 113" name="T47"/>
              <a:gd fmla="*/ 2147483646 w 77" name="T48"/>
              <a:gd fmla="*/ 2147483646 h 113" name="T49"/>
              <a:gd fmla="*/ 2147483646 w 77" name="T50"/>
              <a:gd fmla="*/ 2147483646 h 113" name="T51"/>
              <a:gd fmla="*/ 2147483646 w 77" name="T52"/>
              <a:gd fmla="*/ 2147483646 h 113" name="T53"/>
              <a:gd fmla="*/ 2147483646 w 77" name="T54"/>
              <a:gd fmla="*/ 2147483646 h 113" name="T55"/>
              <a:gd fmla="*/ 2147483646 w 77" name="T56"/>
              <a:gd fmla="*/ 2147483646 h 113" name="T57"/>
              <a:gd fmla="*/ 2147483646 w 77" name="T58"/>
              <a:gd fmla="*/ 2147483646 h 113" name="T59"/>
              <a:gd fmla="*/ 2147483646 w 77" name="T60"/>
              <a:gd fmla="*/ 2147483646 h 113" name="T61"/>
              <a:gd fmla="*/ 2147483646 w 77" name="T62"/>
              <a:gd fmla="*/ 2147483646 h 113" name="T63"/>
              <a:gd fmla="*/ 2147483646 w 77" name="T64"/>
              <a:gd fmla="*/ 2147483646 h 113" name="T65"/>
              <a:gd fmla="*/ 2147483646 w 77" name="T66"/>
              <a:gd fmla="*/ 2147483646 h 113" name="T67"/>
              <a:gd fmla="*/ 2147483646 w 77" name="T68"/>
              <a:gd fmla="*/ 2147483646 h 113" name="T69"/>
              <a:gd fmla="*/ 2147483646 w 77" name="T70"/>
              <a:gd fmla="*/ 2147483646 h 113" name="T71"/>
              <a:gd fmla="*/ 2147483646 w 77" name="T72"/>
              <a:gd fmla="*/ 2147483646 h 113" name="T73"/>
              <a:gd fmla="*/ 2147483646 w 77" name="T74"/>
              <a:gd fmla="*/ 2147483646 h 113" name="T75"/>
              <a:gd fmla="*/ 2147483646 w 77" name="T76"/>
              <a:gd fmla="*/ 2147483646 h 113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w 77" name="T117"/>
              <a:gd fmla="*/ 0 h 113" name="T118"/>
              <a:gd fmla="*/ 77 w 77" name="T119"/>
              <a:gd fmla="*/ 113 h 113" name="T120"/>
            </a:gdLst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b="T120" l="T117" r="T119" t="T118"/>
            <a:pathLst>
              <a:path h="113" w="77">
                <a:moveTo>
                  <a:pt x="20" y="37"/>
                </a:moveTo>
                <a:cubicBezTo>
                  <a:pt x="19" y="28"/>
                  <a:pt x="19" y="19"/>
                  <a:pt x="20" y="12"/>
                </a:cubicBezTo>
                <a:cubicBezTo>
                  <a:pt x="37" y="0"/>
                  <a:pt x="44" y="14"/>
                  <a:pt x="57" y="12"/>
                </a:cubicBezTo>
                <a:cubicBezTo>
                  <a:pt x="58" y="20"/>
                  <a:pt x="58" y="30"/>
                  <a:pt x="56" y="36"/>
                </a:cubicBezTo>
                <a:cubicBezTo>
                  <a:pt x="56" y="41"/>
                  <a:pt x="54" y="44"/>
                  <a:pt x="52" y="47"/>
                </a:cubicBezTo>
                <a:cubicBezTo>
                  <a:pt x="48" y="51"/>
                  <a:pt x="44" y="54"/>
                  <a:pt x="38" y="54"/>
                </a:cubicBezTo>
                <a:cubicBezTo>
                  <a:pt x="38" y="54"/>
                  <a:pt x="38" y="54"/>
                  <a:pt x="38" y="54"/>
                </a:cubicBezTo>
                <a:cubicBezTo>
                  <a:pt x="33" y="54"/>
                  <a:pt x="28" y="51"/>
                  <a:pt x="25" y="47"/>
                </a:cubicBezTo>
                <a:cubicBezTo>
                  <a:pt x="23" y="44"/>
                  <a:pt x="21" y="41"/>
                  <a:pt x="20" y="37"/>
                </a:cubicBezTo>
                <a:close/>
                <a:moveTo>
                  <a:pt x="12" y="108"/>
                </a:moveTo>
                <a:cubicBezTo>
                  <a:pt x="66" y="108"/>
                  <a:pt x="66" y="108"/>
                  <a:pt x="66" y="108"/>
                </a:cubicBezTo>
                <a:cubicBezTo>
                  <a:pt x="63" y="113"/>
                  <a:pt x="63" y="113"/>
                  <a:pt x="63" y="113"/>
                </a:cubicBezTo>
                <a:cubicBezTo>
                  <a:pt x="15" y="113"/>
                  <a:pt x="15" y="113"/>
                  <a:pt x="15" y="113"/>
                </a:cubicBezTo>
                <a:cubicBezTo>
                  <a:pt x="12" y="108"/>
                  <a:pt x="12" y="108"/>
                  <a:pt x="12" y="108"/>
                </a:cubicBezTo>
                <a:close/>
                <a:moveTo>
                  <a:pt x="69" y="67"/>
                </a:moveTo>
                <a:cubicBezTo>
                  <a:pt x="75" y="90"/>
                  <a:pt x="75" y="90"/>
                  <a:pt x="75" y="90"/>
                </a:cubicBezTo>
                <a:cubicBezTo>
                  <a:pt x="77" y="98"/>
                  <a:pt x="76" y="104"/>
                  <a:pt x="67" y="104"/>
                </a:cubicBezTo>
                <a:cubicBezTo>
                  <a:pt x="65" y="104"/>
                  <a:pt x="65" y="104"/>
                  <a:pt x="65" y="104"/>
                </a:cubicBezTo>
                <a:cubicBezTo>
                  <a:pt x="65" y="73"/>
                  <a:pt x="65" y="73"/>
                  <a:pt x="65" y="73"/>
                </a:cubicBezTo>
                <a:cubicBezTo>
                  <a:pt x="41" y="73"/>
                  <a:pt x="41" y="73"/>
                  <a:pt x="41" y="73"/>
                </a:cubicBezTo>
                <a:cubicBezTo>
                  <a:pt x="48" y="57"/>
                  <a:pt x="48" y="57"/>
                  <a:pt x="48" y="57"/>
                </a:cubicBezTo>
                <a:cubicBezTo>
                  <a:pt x="50" y="55"/>
                  <a:pt x="50" y="55"/>
                  <a:pt x="50" y="55"/>
                </a:cubicBezTo>
                <a:cubicBezTo>
                  <a:pt x="64" y="58"/>
                  <a:pt x="64" y="58"/>
                  <a:pt x="64" y="58"/>
                </a:cubicBezTo>
                <a:cubicBezTo>
                  <a:pt x="65" y="58"/>
                  <a:pt x="65" y="58"/>
                  <a:pt x="65" y="58"/>
                </a:cubicBezTo>
                <a:cubicBezTo>
                  <a:pt x="65" y="59"/>
                  <a:pt x="65" y="59"/>
                  <a:pt x="65" y="59"/>
                </a:cubicBezTo>
                <a:cubicBezTo>
                  <a:pt x="67" y="61"/>
                  <a:pt x="68" y="64"/>
                  <a:pt x="69" y="68"/>
                </a:cubicBezTo>
                <a:cubicBezTo>
                  <a:pt x="69" y="67"/>
                  <a:pt x="69" y="67"/>
                  <a:pt x="69" y="67"/>
                </a:cubicBezTo>
                <a:close/>
                <a:moveTo>
                  <a:pt x="13" y="104"/>
                </a:moveTo>
                <a:cubicBezTo>
                  <a:pt x="10" y="104"/>
                  <a:pt x="10" y="104"/>
                  <a:pt x="10" y="104"/>
                </a:cubicBezTo>
                <a:cubicBezTo>
                  <a:pt x="1" y="104"/>
                  <a:pt x="0" y="98"/>
                  <a:pt x="2" y="90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4"/>
                  <a:pt x="10" y="61"/>
                  <a:pt x="13" y="58"/>
                </a:cubicBezTo>
                <a:cubicBezTo>
                  <a:pt x="13" y="58"/>
                  <a:pt x="13" y="58"/>
                  <a:pt x="13" y="58"/>
                </a:cubicBezTo>
                <a:cubicBezTo>
                  <a:pt x="14" y="58"/>
                  <a:pt x="14" y="58"/>
                  <a:pt x="14" y="58"/>
                </a:cubicBezTo>
                <a:cubicBezTo>
                  <a:pt x="27" y="55"/>
                  <a:pt x="27" y="55"/>
                  <a:pt x="27" y="55"/>
                </a:cubicBezTo>
                <a:cubicBezTo>
                  <a:pt x="29" y="57"/>
                  <a:pt x="29" y="57"/>
                  <a:pt x="29" y="57"/>
                </a:cubicBezTo>
                <a:cubicBezTo>
                  <a:pt x="37" y="73"/>
                  <a:pt x="37" y="73"/>
                  <a:pt x="37" y="73"/>
                </a:cubicBezTo>
                <a:cubicBezTo>
                  <a:pt x="13" y="73"/>
                  <a:pt x="13" y="73"/>
                  <a:pt x="13" y="73"/>
                </a:cubicBezTo>
                <a:lnTo>
                  <a:pt x="13" y="10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19498" name="Freeform 67"/>
          <p:cNvSpPr>
            <a:spLocks noEditPoints="1"/>
          </p:cNvSpPr>
          <p:nvPr/>
        </p:nvSpPr>
        <p:spPr bwMode="auto">
          <a:xfrm>
            <a:off x="3311525" y="4822825"/>
            <a:ext cx="374650" cy="412750"/>
          </a:xfrm>
          <a:custGeom>
            <a:gdLst>
              <a:gd fmla="*/ 2147483646 w 77" name="T0"/>
              <a:gd fmla="*/ 2147483646 h 113" name="T1"/>
              <a:gd fmla="*/ 2147483646 w 77" name="T2"/>
              <a:gd fmla="*/ 2147483646 h 113" name="T3"/>
              <a:gd fmla="*/ 2147483646 w 77" name="T4"/>
              <a:gd fmla="*/ 2147483646 h 113" name="T5"/>
              <a:gd fmla="*/ 2147483646 w 77" name="T6"/>
              <a:gd fmla="*/ 2147483646 h 113" name="T7"/>
              <a:gd fmla="*/ 2147483646 w 77" name="T8"/>
              <a:gd fmla="*/ 2147483646 h 113" name="T9"/>
              <a:gd fmla="*/ 2147483646 w 77" name="T10"/>
              <a:gd fmla="*/ 2147483646 h 113" name="T11"/>
              <a:gd fmla="*/ 2147483646 w 77" name="T12"/>
              <a:gd fmla="*/ 2147483646 h 113" name="T13"/>
              <a:gd fmla="*/ 2147483646 w 77" name="T14"/>
              <a:gd fmla="*/ 2147483646 h 113" name="T15"/>
              <a:gd fmla="*/ 2147483646 w 77" name="T16"/>
              <a:gd fmla="*/ 2147483646 h 113" name="T17"/>
              <a:gd fmla="*/ 2147483646 w 77" name="T18"/>
              <a:gd fmla="*/ 2147483646 h 113" name="T19"/>
              <a:gd fmla="*/ 2147483646 w 77" name="T20"/>
              <a:gd fmla="*/ 2147483646 h 113" name="T21"/>
              <a:gd fmla="*/ 2147483646 w 77" name="T22"/>
              <a:gd fmla="*/ 2147483646 h 113" name="T23"/>
              <a:gd fmla="*/ 2147483646 w 77" name="T24"/>
              <a:gd fmla="*/ 2147483646 h 113" name="T25"/>
              <a:gd fmla="*/ 2147483646 w 77" name="T26"/>
              <a:gd fmla="*/ 2147483646 h 113" name="T27"/>
              <a:gd fmla="*/ 2147483646 w 77" name="T28"/>
              <a:gd fmla="*/ 2147483646 h 113" name="T29"/>
              <a:gd fmla="*/ 2147483646 w 77" name="T30"/>
              <a:gd fmla="*/ 2147483646 h 113" name="T31"/>
              <a:gd fmla="*/ 2147483646 w 77" name="T32"/>
              <a:gd fmla="*/ 2147483646 h 113" name="T33"/>
              <a:gd fmla="*/ 2147483646 w 77" name="T34"/>
              <a:gd fmla="*/ 2147483646 h 113" name="T35"/>
              <a:gd fmla="*/ 2147483646 w 77" name="T36"/>
              <a:gd fmla="*/ 2147483646 h 113" name="T37"/>
              <a:gd fmla="*/ 2147483646 w 77" name="T38"/>
              <a:gd fmla="*/ 2147483646 h 113" name="T39"/>
              <a:gd fmla="*/ 2147483646 w 77" name="T40"/>
              <a:gd fmla="*/ 2147483646 h 113" name="T41"/>
              <a:gd fmla="*/ 2147483646 w 77" name="T42"/>
              <a:gd fmla="*/ 2147483646 h 113" name="T43"/>
              <a:gd fmla="*/ 2147483646 w 77" name="T44"/>
              <a:gd fmla="*/ 2147483646 h 113" name="T45"/>
              <a:gd fmla="*/ 2147483646 w 77" name="T46"/>
              <a:gd fmla="*/ 2147483646 h 113" name="T47"/>
              <a:gd fmla="*/ 2147483646 w 77" name="T48"/>
              <a:gd fmla="*/ 2147483646 h 113" name="T49"/>
              <a:gd fmla="*/ 2147483646 w 77" name="T50"/>
              <a:gd fmla="*/ 2147483646 h 113" name="T51"/>
              <a:gd fmla="*/ 2147483646 w 77" name="T52"/>
              <a:gd fmla="*/ 2147483646 h 113" name="T53"/>
              <a:gd fmla="*/ 2147483646 w 77" name="T54"/>
              <a:gd fmla="*/ 2147483646 h 113" name="T55"/>
              <a:gd fmla="*/ 2147483646 w 77" name="T56"/>
              <a:gd fmla="*/ 2147483646 h 113" name="T57"/>
              <a:gd fmla="*/ 2147483646 w 77" name="T58"/>
              <a:gd fmla="*/ 2147483646 h 113" name="T59"/>
              <a:gd fmla="*/ 2147483646 w 77" name="T60"/>
              <a:gd fmla="*/ 2147483646 h 113" name="T61"/>
              <a:gd fmla="*/ 2147483646 w 77" name="T62"/>
              <a:gd fmla="*/ 2147483646 h 113" name="T63"/>
              <a:gd fmla="*/ 2147483646 w 77" name="T64"/>
              <a:gd fmla="*/ 2147483646 h 113" name="T65"/>
              <a:gd fmla="*/ 2147483646 w 77" name="T66"/>
              <a:gd fmla="*/ 2147483646 h 113" name="T67"/>
              <a:gd fmla="*/ 2147483646 w 77" name="T68"/>
              <a:gd fmla="*/ 2147483646 h 113" name="T69"/>
              <a:gd fmla="*/ 2147483646 w 77" name="T70"/>
              <a:gd fmla="*/ 2147483646 h 113" name="T71"/>
              <a:gd fmla="*/ 2147483646 w 77" name="T72"/>
              <a:gd fmla="*/ 2147483646 h 113" name="T73"/>
              <a:gd fmla="*/ 2147483646 w 77" name="T74"/>
              <a:gd fmla="*/ 2147483646 h 113" name="T75"/>
              <a:gd fmla="*/ 2147483646 w 77" name="T76"/>
              <a:gd fmla="*/ 2147483646 h 113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w 77" name="T117"/>
              <a:gd fmla="*/ 0 h 113" name="T118"/>
              <a:gd fmla="*/ 77 w 77" name="T119"/>
              <a:gd fmla="*/ 113 h 113" name="T120"/>
            </a:gdLst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b="T120" l="T117" r="T119" t="T118"/>
            <a:pathLst>
              <a:path h="113" w="77">
                <a:moveTo>
                  <a:pt x="20" y="37"/>
                </a:moveTo>
                <a:cubicBezTo>
                  <a:pt x="19" y="28"/>
                  <a:pt x="19" y="19"/>
                  <a:pt x="20" y="12"/>
                </a:cubicBezTo>
                <a:cubicBezTo>
                  <a:pt x="37" y="0"/>
                  <a:pt x="44" y="14"/>
                  <a:pt x="57" y="12"/>
                </a:cubicBezTo>
                <a:cubicBezTo>
                  <a:pt x="58" y="20"/>
                  <a:pt x="58" y="30"/>
                  <a:pt x="56" y="36"/>
                </a:cubicBezTo>
                <a:cubicBezTo>
                  <a:pt x="56" y="41"/>
                  <a:pt x="54" y="44"/>
                  <a:pt x="52" y="47"/>
                </a:cubicBezTo>
                <a:cubicBezTo>
                  <a:pt x="48" y="51"/>
                  <a:pt x="44" y="54"/>
                  <a:pt x="38" y="54"/>
                </a:cubicBezTo>
                <a:cubicBezTo>
                  <a:pt x="38" y="54"/>
                  <a:pt x="38" y="54"/>
                  <a:pt x="38" y="54"/>
                </a:cubicBezTo>
                <a:cubicBezTo>
                  <a:pt x="33" y="54"/>
                  <a:pt x="28" y="51"/>
                  <a:pt x="25" y="47"/>
                </a:cubicBezTo>
                <a:cubicBezTo>
                  <a:pt x="23" y="44"/>
                  <a:pt x="21" y="41"/>
                  <a:pt x="20" y="37"/>
                </a:cubicBezTo>
                <a:close/>
                <a:moveTo>
                  <a:pt x="12" y="108"/>
                </a:moveTo>
                <a:cubicBezTo>
                  <a:pt x="66" y="108"/>
                  <a:pt x="66" y="108"/>
                  <a:pt x="66" y="108"/>
                </a:cubicBezTo>
                <a:cubicBezTo>
                  <a:pt x="63" y="113"/>
                  <a:pt x="63" y="113"/>
                  <a:pt x="63" y="113"/>
                </a:cubicBezTo>
                <a:cubicBezTo>
                  <a:pt x="15" y="113"/>
                  <a:pt x="15" y="113"/>
                  <a:pt x="15" y="113"/>
                </a:cubicBezTo>
                <a:cubicBezTo>
                  <a:pt x="12" y="108"/>
                  <a:pt x="12" y="108"/>
                  <a:pt x="12" y="108"/>
                </a:cubicBezTo>
                <a:close/>
                <a:moveTo>
                  <a:pt x="69" y="67"/>
                </a:moveTo>
                <a:cubicBezTo>
                  <a:pt x="75" y="90"/>
                  <a:pt x="75" y="90"/>
                  <a:pt x="75" y="90"/>
                </a:cubicBezTo>
                <a:cubicBezTo>
                  <a:pt x="77" y="98"/>
                  <a:pt x="76" y="104"/>
                  <a:pt x="67" y="104"/>
                </a:cubicBezTo>
                <a:cubicBezTo>
                  <a:pt x="65" y="104"/>
                  <a:pt x="65" y="104"/>
                  <a:pt x="65" y="104"/>
                </a:cubicBezTo>
                <a:cubicBezTo>
                  <a:pt x="65" y="73"/>
                  <a:pt x="65" y="73"/>
                  <a:pt x="65" y="73"/>
                </a:cubicBezTo>
                <a:cubicBezTo>
                  <a:pt x="41" y="73"/>
                  <a:pt x="41" y="73"/>
                  <a:pt x="41" y="73"/>
                </a:cubicBezTo>
                <a:cubicBezTo>
                  <a:pt x="48" y="57"/>
                  <a:pt x="48" y="57"/>
                  <a:pt x="48" y="57"/>
                </a:cubicBezTo>
                <a:cubicBezTo>
                  <a:pt x="50" y="55"/>
                  <a:pt x="50" y="55"/>
                  <a:pt x="50" y="55"/>
                </a:cubicBezTo>
                <a:cubicBezTo>
                  <a:pt x="64" y="58"/>
                  <a:pt x="64" y="58"/>
                  <a:pt x="64" y="58"/>
                </a:cubicBezTo>
                <a:cubicBezTo>
                  <a:pt x="65" y="58"/>
                  <a:pt x="65" y="58"/>
                  <a:pt x="65" y="58"/>
                </a:cubicBezTo>
                <a:cubicBezTo>
                  <a:pt x="65" y="59"/>
                  <a:pt x="65" y="59"/>
                  <a:pt x="65" y="59"/>
                </a:cubicBezTo>
                <a:cubicBezTo>
                  <a:pt x="67" y="61"/>
                  <a:pt x="68" y="64"/>
                  <a:pt x="69" y="68"/>
                </a:cubicBezTo>
                <a:cubicBezTo>
                  <a:pt x="69" y="67"/>
                  <a:pt x="69" y="67"/>
                  <a:pt x="69" y="67"/>
                </a:cubicBezTo>
                <a:close/>
                <a:moveTo>
                  <a:pt x="13" y="104"/>
                </a:moveTo>
                <a:cubicBezTo>
                  <a:pt x="10" y="104"/>
                  <a:pt x="10" y="104"/>
                  <a:pt x="10" y="104"/>
                </a:cubicBezTo>
                <a:cubicBezTo>
                  <a:pt x="1" y="104"/>
                  <a:pt x="0" y="98"/>
                  <a:pt x="2" y="90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4"/>
                  <a:pt x="10" y="61"/>
                  <a:pt x="13" y="58"/>
                </a:cubicBezTo>
                <a:cubicBezTo>
                  <a:pt x="13" y="58"/>
                  <a:pt x="13" y="58"/>
                  <a:pt x="13" y="58"/>
                </a:cubicBezTo>
                <a:cubicBezTo>
                  <a:pt x="14" y="58"/>
                  <a:pt x="14" y="58"/>
                  <a:pt x="14" y="58"/>
                </a:cubicBezTo>
                <a:cubicBezTo>
                  <a:pt x="27" y="55"/>
                  <a:pt x="27" y="55"/>
                  <a:pt x="27" y="55"/>
                </a:cubicBezTo>
                <a:cubicBezTo>
                  <a:pt x="29" y="57"/>
                  <a:pt x="29" y="57"/>
                  <a:pt x="29" y="57"/>
                </a:cubicBezTo>
                <a:cubicBezTo>
                  <a:pt x="37" y="73"/>
                  <a:pt x="37" y="73"/>
                  <a:pt x="37" y="73"/>
                </a:cubicBezTo>
                <a:cubicBezTo>
                  <a:pt x="13" y="73"/>
                  <a:pt x="13" y="73"/>
                  <a:pt x="13" y="73"/>
                </a:cubicBezTo>
                <a:lnTo>
                  <a:pt x="13" y="10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19499" name="文本框 109"/>
          <p:cNvSpPr txBox="1">
            <a:spLocks noChangeArrowheads="1"/>
          </p:cNvSpPr>
          <p:nvPr/>
        </p:nvSpPr>
        <p:spPr bwMode="auto">
          <a:xfrm>
            <a:off x="6415088" y="2141538"/>
            <a:ext cx="4827587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3600">
                <a:solidFill>
                  <a:srgbClr val="0D0D0D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输入对这个数据的描述</a:t>
            </a:r>
          </a:p>
        </p:txBody>
      </p:sp>
      <p:cxnSp>
        <p:nvCxnSpPr>
          <p:cNvPr id="19500" name="直接连接符 110"/>
          <p:cNvCxnSpPr>
            <a:cxnSpLocks noChangeShapeType="1"/>
          </p:cNvCxnSpPr>
          <p:nvPr/>
        </p:nvCxnSpPr>
        <p:spPr bwMode="auto">
          <a:xfrm flipH="1">
            <a:off x="6215063" y="2300288"/>
            <a:ext cx="0" cy="2068512"/>
          </a:xfrm>
          <a:prstGeom prst="line">
            <a:avLst/>
          </a:prstGeom>
          <a:noFill/>
          <a:ln w="6350">
            <a:solidFill>
              <a:srgbClr val="287D93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482" name="椭圆 11"/>
          <p:cNvSpPr>
            <a:spLocks noChangeArrowheads="1"/>
          </p:cNvSpPr>
          <p:nvPr/>
        </p:nvSpPr>
        <p:spPr bwMode="auto">
          <a:xfrm>
            <a:off x="5411788" y="4833938"/>
            <a:ext cx="854075" cy="298450"/>
          </a:xfrm>
          <a:prstGeom prst="ellipse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cxnSp>
        <p:nvCxnSpPr>
          <p:cNvPr id="20483" name="直接连接符 7"/>
          <p:cNvCxnSpPr>
            <a:cxnSpLocks noChangeShapeType="1"/>
          </p:cNvCxnSpPr>
          <p:nvPr/>
        </p:nvCxnSpPr>
        <p:spPr bwMode="auto">
          <a:xfrm flipH="1">
            <a:off x="5838825" y="1685925"/>
            <a:ext cx="0" cy="3151188"/>
          </a:xfrm>
          <a:prstGeom prst="line">
            <a:avLst/>
          </a:prstGeom>
          <a:noFill/>
          <a:ln w="57150">
            <a:solidFill>
              <a:srgbClr val="7F7F7F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sp>
        <p:nvSpPr>
          <p:cNvPr id="20484" name="矩形 4"/>
          <p:cNvSpPr>
            <a:spLocks noChangeArrowheads="1"/>
          </p:cNvSpPr>
          <p:nvPr/>
        </p:nvSpPr>
        <p:spPr bwMode="auto">
          <a:xfrm>
            <a:off x="0" y="0"/>
            <a:ext cx="12192000" cy="301625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0485" name="矩形 5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0486" name="五边形 2"/>
          <p:cNvSpPr/>
          <p:nvPr/>
        </p:nvSpPr>
        <p:spPr bwMode="auto">
          <a:xfrm rot="5400000">
            <a:off x="10406063" y="58737"/>
            <a:ext cx="700088" cy="1185863"/>
          </a:xfrm>
          <a:custGeom>
            <a:gdLst>
              <a:gd fmla="*/ 0 w 700392" name="T0"/>
              <a:gd fmla="*/ 0 h 1186775" name="T1"/>
              <a:gd fmla="*/ 480684 w 700392" name="T2"/>
              <a:gd fmla="*/ 0 h 1186775" name="T3"/>
              <a:gd fmla="*/ 699176 w 700392" name="T4"/>
              <a:gd fmla="*/ 640055 h 1186775" name="T5"/>
              <a:gd fmla="*/ 480684 w 700392" name="T6"/>
              <a:gd fmla="*/ 1183131 h 1186775" name="T7"/>
              <a:gd fmla="*/ 0 w 700392" name="T8"/>
              <a:gd fmla="*/ 1183131 h 1186775" name="T9"/>
              <a:gd fmla="*/ 0 w 700392" name="T10"/>
              <a:gd fmla="*/ 0 h 1186775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700392" name="T18"/>
              <a:gd fmla="*/ 0 h 1186775" name="T19"/>
              <a:gd fmla="*/ 700392 w 700392" name="T20"/>
              <a:gd fmla="*/ 1186775 h 1186775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1186775" w="700392">
                <a:moveTo>
                  <a:pt x="0" y="0"/>
                </a:moveTo>
                <a:lnTo>
                  <a:pt x="481520" y="0"/>
                </a:lnTo>
                <a:lnTo>
                  <a:pt x="700392" y="642026"/>
                </a:lnTo>
                <a:lnTo>
                  <a:pt x="481520" y="1186775"/>
                </a:lnTo>
                <a:lnTo>
                  <a:pt x="0" y="1186775"/>
                </a:lnTo>
                <a:lnTo>
                  <a:pt x="0" y="0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0487" name="文本框 6"/>
          <p:cNvSpPr txBox="1">
            <a:spLocks noChangeArrowheads="1"/>
          </p:cNvSpPr>
          <p:nvPr/>
        </p:nvSpPr>
        <p:spPr bwMode="auto">
          <a:xfrm>
            <a:off x="10182224" y="301625"/>
            <a:ext cx="1254125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lang="en-US">
                <a:solidFill>
                  <a:schemeClr val="bg1"/>
                </a:solidFill>
              </a:rPr>
              <a:t>PART 2</a:t>
            </a:r>
          </a:p>
        </p:txBody>
      </p:sp>
      <p:sp>
        <p:nvSpPr>
          <p:cNvPr id="20488" name="矩形 1"/>
          <p:cNvSpPr/>
          <p:nvPr/>
        </p:nvSpPr>
        <p:spPr bwMode="auto">
          <a:xfrm>
            <a:off x="5868988" y="1901825"/>
            <a:ext cx="3295650" cy="376238"/>
          </a:xfrm>
          <a:custGeom>
            <a:gdLst>
              <a:gd fmla="*/ 0 w 5444227" name="T0"/>
              <a:gd fmla="*/ 0 h 376080" name="T1"/>
              <a:gd fmla="*/ 683005 w 5444227" name="T2"/>
              <a:gd fmla="*/ 0 h 376080" name="T3"/>
              <a:gd fmla="*/ 731065 w 5444227" name="T4"/>
              <a:gd fmla="*/ 195947 h 376080" name="T5"/>
              <a:gd fmla="*/ 685964 w 5444227" name="T6"/>
              <a:gd fmla="*/ 376712 h 376080" name="T7"/>
              <a:gd fmla="*/ 0 w 5444227" name="T8"/>
              <a:gd fmla="*/ 376712 h 376080" name="T9"/>
              <a:gd fmla="*/ 0 w 5444227" name="T10"/>
              <a:gd fmla="*/ 0 h 376080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5444227" name="T18"/>
              <a:gd fmla="*/ 0 h 376080" name="T19"/>
              <a:gd fmla="*/ 5444227 w 5444227" name="T20"/>
              <a:gd fmla="*/ 376080 h 376080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376080" w="5444227">
                <a:moveTo>
                  <a:pt x="0" y="0"/>
                </a:moveTo>
                <a:lnTo>
                  <a:pt x="5086331" y="0"/>
                </a:lnTo>
                <a:lnTo>
                  <a:pt x="5444227" y="195619"/>
                </a:lnTo>
                <a:lnTo>
                  <a:pt x="5108365" y="376080"/>
                </a:lnTo>
                <a:lnTo>
                  <a:pt x="0" y="376080"/>
                </a:lnTo>
                <a:lnTo>
                  <a:pt x="0" y="0"/>
                </a:lnTo>
                <a:close/>
              </a:path>
            </a:pathLst>
          </a:custGeom>
          <a:solidFill>
            <a:srgbClr val="548235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0489" name="矩形 1"/>
          <p:cNvSpPr/>
          <p:nvPr/>
        </p:nvSpPr>
        <p:spPr bwMode="auto">
          <a:xfrm>
            <a:off x="5816600" y="1868488"/>
            <a:ext cx="3295650" cy="376237"/>
          </a:xfrm>
          <a:custGeom>
            <a:gdLst>
              <a:gd fmla="*/ 0 w 5444227" name="T0"/>
              <a:gd fmla="*/ 0 h 376080" name="T1"/>
              <a:gd fmla="*/ 683005 w 5444227" name="T2"/>
              <a:gd fmla="*/ 0 h 376080" name="T3"/>
              <a:gd fmla="*/ 731065 w 5444227" name="T4"/>
              <a:gd fmla="*/ 195947 h 376080" name="T5"/>
              <a:gd fmla="*/ 685964 w 5444227" name="T6"/>
              <a:gd fmla="*/ 376708 h 376080" name="T7"/>
              <a:gd fmla="*/ 0 w 5444227" name="T8"/>
              <a:gd fmla="*/ 376708 h 376080" name="T9"/>
              <a:gd fmla="*/ 0 w 5444227" name="T10"/>
              <a:gd fmla="*/ 0 h 376080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5444227" name="T18"/>
              <a:gd fmla="*/ 0 h 376080" name="T19"/>
              <a:gd fmla="*/ 5444227 w 5444227" name="T20"/>
              <a:gd fmla="*/ 376080 h 376080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376080" w="5444227">
                <a:moveTo>
                  <a:pt x="0" y="0"/>
                </a:moveTo>
                <a:lnTo>
                  <a:pt x="5086331" y="0"/>
                </a:lnTo>
                <a:lnTo>
                  <a:pt x="5444227" y="195619"/>
                </a:lnTo>
                <a:lnTo>
                  <a:pt x="5108365" y="376080"/>
                </a:lnTo>
                <a:lnTo>
                  <a:pt x="0" y="376080"/>
                </a:lnTo>
                <a:lnTo>
                  <a:pt x="0" y="0"/>
                </a:lnTo>
                <a:close/>
              </a:path>
            </a:pathLst>
          </a:custGeom>
          <a:solidFill>
            <a:srgbClr val="9CB24D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0490" name="文本框 91"/>
          <p:cNvSpPr txBox="1">
            <a:spLocks noChangeArrowheads="1"/>
          </p:cNvSpPr>
          <p:nvPr/>
        </p:nvSpPr>
        <p:spPr bwMode="auto">
          <a:xfrm>
            <a:off x="6148389" y="1835150"/>
            <a:ext cx="2573337" cy="3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chemeClr val="bg1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输入不宜过长的标题</a:t>
            </a:r>
          </a:p>
        </p:txBody>
      </p:sp>
      <p:sp>
        <p:nvSpPr>
          <p:cNvPr id="20491" name="矩形 1"/>
          <p:cNvSpPr/>
          <p:nvPr/>
        </p:nvSpPr>
        <p:spPr bwMode="auto">
          <a:xfrm flipH="1">
            <a:off x="2520950" y="2868613"/>
            <a:ext cx="3295650" cy="376237"/>
          </a:xfrm>
          <a:custGeom>
            <a:gdLst>
              <a:gd fmla="*/ 0 w 5444227" name="T0"/>
              <a:gd fmla="*/ 0 h 376080" name="T1"/>
              <a:gd fmla="*/ 683005 w 5444227" name="T2"/>
              <a:gd fmla="*/ 0 h 376080" name="T3"/>
              <a:gd fmla="*/ 731065 w 5444227" name="T4"/>
              <a:gd fmla="*/ 195947 h 376080" name="T5"/>
              <a:gd fmla="*/ 685964 w 5444227" name="T6"/>
              <a:gd fmla="*/ 376708 h 376080" name="T7"/>
              <a:gd fmla="*/ 0 w 5444227" name="T8"/>
              <a:gd fmla="*/ 376708 h 376080" name="T9"/>
              <a:gd fmla="*/ 0 w 5444227" name="T10"/>
              <a:gd fmla="*/ 0 h 376080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5444227" name="T18"/>
              <a:gd fmla="*/ 0 h 376080" name="T19"/>
              <a:gd fmla="*/ 5444227 w 5444227" name="T20"/>
              <a:gd fmla="*/ 376080 h 376080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376080" w="5444227">
                <a:moveTo>
                  <a:pt x="0" y="0"/>
                </a:moveTo>
                <a:lnTo>
                  <a:pt x="5086331" y="0"/>
                </a:lnTo>
                <a:lnTo>
                  <a:pt x="5444227" y="195619"/>
                </a:lnTo>
                <a:lnTo>
                  <a:pt x="5108365" y="376080"/>
                </a:lnTo>
                <a:lnTo>
                  <a:pt x="0" y="376080"/>
                </a:lnTo>
                <a:lnTo>
                  <a:pt x="0" y="0"/>
                </a:lnTo>
                <a:close/>
              </a:path>
            </a:pathLst>
          </a:custGeom>
          <a:solidFill>
            <a:srgbClr val="548235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0492" name="矩形 1"/>
          <p:cNvSpPr/>
          <p:nvPr/>
        </p:nvSpPr>
        <p:spPr bwMode="auto">
          <a:xfrm flipH="1">
            <a:off x="2573338" y="2835275"/>
            <a:ext cx="3295650" cy="376238"/>
          </a:xfrm>
          <a:custGeom>
            <a:gdLst>
              <a:gd fmla="*/ 0 w 5444227" name="T0"/>
              <a:gd fmla="*/ 0 h 376080" name="T1"/>
              <a:gd fmla="*/ 683005 w 5444227" name="T2"/>
              <a:gd fmla="*/ 0 h 376080" name="T3"/>
              <a:gd fmla="*/ 731065 w 5444227" name="T4"/>
              <a:gd fmla="*/ 195947 h 376080" name="T5"/>
              <a:gd fmla="*/ 685964 w 5444227" name="T6"/>
              <a:gd fmla="*/ 376712 h 376080" name="T7"/>
              <a:gd fmla="*/ 0 w 5444227" name="T8"/>
              <a:gd fmla="*/ 376712 h 376080" name="T9"/>
              <a:gd fmla="*/ 0 w 5444227" name="T10"/>
              <a:gd fmla="*/ 0 h 376080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5444227" name="T18"/>
              <a:gd fmla="*/ 0 h 376080" name="T19"/>
              <a:gd fmla="*/ 5444227 w 5444227" name="T20"/>
              <a:gd fmla="*/ 376080 h 376080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376080" w="5444227">
                <a:moveTo>
                  <a:pt x="0" y="0"/>
                </a:moveTo>
                <a:lnTo>
                  <a:pt x="5086331" y="0"/>
                </a:lnTo>
                <a:lnTo>
                  <a:pt x="5444227" y="195619"/>
                </a:lnTo>
                <a:lnTo>
                  <a:pt x="5108365" y="376080"/>
                </a:lnTo>
                <a:lnTo>
                  <a:pt x="0" y="376080"/>
                </a:lnTo>
                <a:lnTo>
                  <a:pt x="0" y="0"/>
                </a:lnTo>
                <a:close/>
              </a:path>
            </a:pathLst>
          </a:custGeom>
          <a:solidFill>
            <a:srgbClr val="9CB24D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0493" name="矩形 1"/>
          <p:cNvSpPr/>
          <p:nvPr/>
        </p:nvSpPr>
        <p:spPr bwMode="auto">
          <a:xfrm>
            <a:off x="5868988" y="3854450"/>
            <a:ext cx="3295650" cy="376238"/>
          </a:xfrm>
          <a:custGeom>
            <a:gdLst>
              <a:gd fmla="*/ 0 w 5444227" name="T0"/>
              <a:gd fmla="*/ 0 h 376080" name="T1"/>
              <a:gd fmla="*/ 683005 w 5444227" name="T2"/>
              <a:gd fmla="*/ 0 h 376080" name="T3"/>
              <a:gd fmla="*/ 731065 w 5444227" name="T4"/>
              <a:gd fmla="*/ 195947 h 376080" name="T5"/>
              <a:gd fmla="*/ 685964 w 5444227" name="T6"/>
              <a:gd fmla="*/ 376712 h 376080" name="T7"/>
              <a:gd fmla="*/ 0 w 5444227" name="T8"/>
              <a:gd fmla="*/ 376712 h 376080" name="T9"/>
              <a:gd fmla="*/ 0 w 5444227" name="T10"/>
              <a:gd fmla="*/ 0 h 376080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5444227" name="T18"/>
              <a:gd fmla="*/ 0 h 376080" name="T19"/>
              <a:gd fmla="*/ 5444227 w 5444227" name="T20"/>
              <a:gd fmla="*/ 376080 h 376080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376080" w="5444227">
                <a:moveTo>
                  <a:pt x="0" y="0"/>
                </a:moveTo>
                <a:lnTo>
                  <a:pt x="5086331" y="0"/>
                </a:lnTo>
                <a:lnTo>
                  <a:pt x="5444227" y="195619"/>
                </a:lnTo>
                <a:lnTo>
                  <a:pt x="5108365" y="376080"/>
                </a:lnTo>
                <a:lnTo>
                  <a:pt x="0" y="376080"/>
                </a:lnTo>
                <a:lnTo>
                  <a:pt x="0" y="0"/>
                </a:lnTo>
                <a:close/>
              </a:path>
            </a:pathLst>
          </a:custGeom>
          <a:solidFill>
            <a:srgbClr val="548235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0494" name="矩形 1"/>
          <p:cNvSpPr/>
          <p:nvPr/>
        </p:nvSpPr>
        <p:spPr bwMode="auto">
          <a:xfrm>
            <a:off x="5816600" y="3821113"/>
            <a:ext cx="3295650" cy="376237"/>
          </a:xfrm>
          <a:custGeom>
            <a:gdLst>
              <a:gd fmla="*/ 0 w 5444227" name="T0"/>
              <a:gd fmla="*/ 0 h 376080" name="T1"/>
              <a:gd fmla="*/ 683005 w 5444227" name="T2"/>
              <a:gd fmla="*/ 0 h 376080" name="T3"/>
              <a:gd fmla="*/ 731065 w 5444227" name="T4"/>
              <a:gd fmla="*/ 195947 h 376080" name="T5"/>
              <a:gd fmla="*/ 685964 w 5444227" name="T6"/>
              <a:gd fmla="*/ 376708 h 376080" name="T7"/>
              <a:gd fmla="*/ 0 w 5444227" name="T8"/>
              <a:gd fmla="*/ 376708 h 376080" name="T9"/>
              <a:gd fmla="*/ 0 w 5444227" name="T10"/>
              <a:gd fmla="*/ 0 h 376080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5444227" name="T18"/>
              <a:gd fmla="*/ 0 h 376080" name="T19"/>
              <a:gd fmla="*/ 5444227 w 5444227" name="T20"/>
              <a:gd fmla="*/ 376080 h 376080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376080" w="5444227">
                <a:moveTo>
                  <a:pt x="0" y="0"/>
                </a:moveTo>
                <a:lnTo>
                  <a:pt x="5086331" y="0"/>
                </a:lnTo>
                <a:lnTo>
                  <a:pt x="5444227" y="195619"/>
                </a:lnTo>
                <a:lnTo>
                  <a:pt x="5108365" y="376080"/>
                </a:lnTo>
                <a:lnTo>
                  <a:pt x="0" y="376080"/>
                </a:lnTo>
                <a:lnTo>
                  <a:pt x="0" y="0"/>
                </a:lnTo>
                <a:close/>
              </a:path>
            </a:pathLst>
          </a:custGeom>
          <a:solidFill>
            <a:srgbClr val="9CB24D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0495" name="矩形 51"/>
          <p:cNvSpPr>
            <a:spLocks noChangeArrowheads="1"/>
          </p:cNvSpPr>
          <p:nvPr/>
        </p:nvSpPr>
        <p:spPr bwMode="auto">
          <a:xfrm>
            <a:off x="2592389" y="1763713"/>
            <a:ext cx="2938462" cy="57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rgbClr val="404040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这里输入项目的具体内容，请尽量简化内容，字数不要太多。</a:t>
            </a:r>
          </a:p>
        </p:txBody>
      </p:sp>
      <p:sp>
        <p:nvSpPr>
          <p:cNvPr id="20496" name="文本框 52"/>
          <p:cNvSpPr txBox="1">
            <a:spLocks noChangeArrowheads="1"/>
          </p:cNvSpPr>
          <p:nvPr/>
        </p:nvSpPr>
        <p:spPr bwMode="auto">
          <a:xfrm>
            <a:off x="6148389" y="3798888"/>
            <a:ext cx="2573337" cy="3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chemeClr val="bg1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输入不宜过长的标题</a:t>
            </a:r>
          </a:p>
        </p:txBody>
      </p:sp>
      <p:sp>
        <p:nvSpPr>
          <p:cNvPr id="20497" name="文本框 53"/>
          <p:cNvSpPr txBox="1">
            <a:spLocks noChangeArrowheads="1"/>
          </p:cNvSpPr>
          <p:nvPr/>
        </p:nvSpPr>
        <p:spPr bwMode="auto">
          <a:xfrm>
            <a:off x="3073400" y="2806700"/>
            <a:ext cx="2574925" cy="3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chemeClr val="bg1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输入不宜过长的标题</a:t>
            </a:r>
          </a:p>
        </p:txBody>
      </p:sp>
      <p:sp>
        <p:nvSpPr>
          <p:cNvPr id="20498" name="等腰三角形 9"/>
          <p:cNvSpPr>
            <a:spLocks noChangeArrowheads="1"/>
          </p:cNvSpPr>
          <p:nvPr/>
        </p:nvSpPr>
        <p:spPr bwMode="auto">
          <a:xfrm rot="5400000">
            <a:off x="5464175" y="1947863"/>
            <a:ext cx="252413" cy="217487"/>
          </a:xfrm>
          <a:prstGeom prst="triangle">
            <a:avLst>
              <a:gd fmla="val 50000" name="adj"/>
            </a:avLst>
          </a:prstGeom>
          <a:solidFill>
            <a:srgbClr val="9CB24D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grpSp>
        <p:nvGrpSpPr>
          <p:cNvPr id="20499" name="Group 21"/>
          <p:cNvGrpSpPr/>
          <p:nvPr/>
        </p:nvGrpSpPr>
        <p:grpSpPr>
          <a:xfrm>
            <a:off x="2592388" y="3719513"/>
            <a:ext cx="3106737" cy="584200"/>
            <a:chExt cx="3106539" cy="584775"/>
          </a:xfrm>
        </p:grpSpPr>
        <p:sp>
          <p:nvSpPr>
            <p:cNvPr id="20505" name="矩形 54"/>
            <p:cNvSpPr>
              <a:spLocks noChangeArrowheads="1"/>
            </p:cNvSpPr>
            <p:nvPr/>
          </p:nvSpPr>
          <p:spPr bwMode="auto">
            <a:xfrm>
              <a:off x="0" y="0"/>
              <a:ext cx="2937308" cy="5796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charset="0" panose="020b0604020202020204" pitchFamily="34" typeface="Arial"/>
                <a:buNone/>
              </a:pPr>
              <a:r>
                <a:rPr altLang="en-US" lang="zh-CN" sz="1600">
                  <a:solidFill>
                    <a:srgbClr val="404040"/>
                  </a:solidFill>
                  <a:latin charset="-122" panose="02010509060101010101" pitchFamily="49" typeface="幼圆"/>
                  <a:ea charset="-122" panose="02010509060101010101" pitchFamily="49" typeface="幼圆"/>
                </a:rPr>
                <a:t>这里输入项目的具体内容，请尽量简化内容，字数不要太多。</a:t>
              </a:r>
            </a:p>
          </p:txBody>
        </p:sp>
        <p:sp>
          <p:nvSpPr>
            <p:cNvPr id="20506" name="等腰三角形 55"/>
            <p:cNvSpPr>
              <a:spLocks noChangeArrowheads="1"/>
            </p:cNvSpPr>
            <p:nvPr/>
          </p:nvSpPr>
          <p:spPr bwMode="auto">
            <a:xfrm rot="5400000">
              <a:off x="2870626" y="183168"/>
              <a:ext cx="253388" cy="218438"/>
            </a:xfrm>
            <a:prstGeom prst="triangle">
              <a:avLst>
                <a:gd fmla="val 50000" name="adj"/>
              </a:avLst>
            </a:prstGeom>
            <a:solidFill>
              <a:srgbClr val="9CB24D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sz="28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4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charset="0" panose="020b0604020202020204" pitchFamily="34" typeface="Arial"/>
                <a:buChar char="•"/>
                <a:defRPr sz="20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charset="0" panose="020b0604020202020204" pitchFamily="34" typeface="Arial"/>
                <a:buNone/>
              </a:pPr>
              <a:endParaRPr altLang="en-US" lang="zh-CN" sz="1800">
                <a:solidFill>
                  <a:srgbClr val="FFFFFF"/>
                </a:solidFill>
              </a:endParaRPr>
            </a:p>
          </p:txBody>
        </p:sp>
      </p:grpSp>
      <p:sp>
        <p:nvSpPr>
          <p:cNvPr id="20500" name="矩形 57"/>
          <p:cNvSpPr>
            <a:spLocks noChangeArrowheads="1"/>
          </p:cNvSpPr>
          <p:nvPr/>
        </p:nvSpPr>
        <p:spPr bwMode="auto">
          <a:xfrm flipH="1">
            <a:off x="6175375" y="2751138"/>
            <a:ext cx="2936875" cy="57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rgbClr val="404040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这里输入项目的具体内容，请尽量简化内容，字数不要太多。</a:t>
            </a:r>
          </a:p>
        </p:txBody>
      </p:sp>
      <p:sp>
        <p:nvSpPr>
          <p:cNvPr id="20501" name="等腰三角形 58"/>
          <p:cNvSpPr>
            <a:spLocks noChangeArrowheads="1"/>
          </p:cNvSpPr>
          <p:nvPr/>
        </p:nvSpPr>
        <p:spPr bwMode="auto">
          <a:xfrm flipH="1" rot="16200000">
            <a:off x="5988051" y="2933700"/>
            <a:ext cx="254000" cy="219075"/>
          </a:xfrm>
          <a:prstGeom prst="triangle">
            <a:avLst>
              <a:gd fmla="val 50000" name="adj"/>
            </a:avLst>
          </a:prstGeom>
          <a:solidFill>
            <a:srgbClr val="9CB24D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cxnSp>
        <p:nvCxnSpPr>
          <p:cNvPr id="20502" name="直接连接符 15"/>
          <p:cNvCxnSpPr>
            <a:cxnSpLocks noChangeShapeType="1"/>
            <a:stCxn id="20482" idx="2"/>
          </p:cNvCxnSpPr>
          <p:nvPr/>
        </p:nvCxnSpPr>
        <p:spPr bwMode="auto">
          <a:xfrm flipH="1">
            <a:off x="4516438" y="4983163"/>
            <a:ext cx="895350" cy="0"/>
          </a:xfrm>
          <a:prstGeom prst="line">
            <a:avLst/>
          </a:prstGeom>
          <a:noFill/>
          <a:ln w="19050">
            <a:solidFill>
              <a:srgbClr val="A6A6A6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20503" name="直接连接符 62"/>
          <p:cNvCxnSpPr>
            <a:cxnSpLocks noChangeShapeType="1"/>
          </p:cNvCxnSpPr>
          <p:nvPr/>
        </p:nvCxnSpPr>
        <p:spPr bwMode="auto">
          <a:xfrm flipH="1">
            <a:off x="6273800" y="4983163"/>
            <a:ext cx="974725" cy="0"/>
          </a:xfrm>
          <a:prstGeom prst="line">
            <a:avLst/>
          </a:prstGeom>
          <a:noFill/>
          <a:ln w="19050">
            <a:solidFill>
              <a:srgbClr val="A6A6A6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sp>
        <p:nvSpPr>
          <p:cNvPr id="20504" name="文本框 67"/>
          <p:cNvSpPr txBox="1">
            <a:spLocks noChangeArrowheads="1"/>
          </p:cNvSpPr>
          <p:nvPr/>
        </p:nvSpPr>
        <p:spPr bwMode="auto">
          <a:xfrm>
            <a:off x="4360863" y="5168900"/>
            <a:ext cx="286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2400">
                <a:latin charset="-122" panose="02010509060101010101" pitchFamily="49" typeface="幼圆"/>
                <a:ea charset="-122" panose="02010509060101010101" pitchFamily="49" typeface="幼圆"/>
              </a:rPr>
              <a:t>这里插入总标题</a:t>
            </a:r>
          </a:p>
        </p:txBody>
      </p: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1506" name="矩形 4"/>
          <p:cNvSpPr>
            <a:spLocks noChangeArrowheads="1"/>
          </p:cNvSpPr>
          <p:nvPr/>
        </p:nvSpPr>
        <p:spPr bwMode="auto">
          <a:xfrm>
            <a:off x="0" y="0"/>
            <a:ext cx="12192000" cy="301625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1507" name="矩形 5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1508" name="五边形 2"/>
          <p:cNvSpPr/>
          <p:nvPr/>
        </p:nvSpPr>
        <p:spPr bwMode="auto">
          <a:xfrm rot="5400000">
            <a:off x="10406063" y="58737"/>
            <a:ext cx="700088" cy="1185863"/>
          </a:xfrm>
          <a:custGeom>
            <a:gdLst>
              <a:gd fmla="*/ 0 w 700392" name="T0"/>
              <a:gd fmla="*/ 0 h 1186775" name="T1"/>
              <a:gd fmla="*/ 480684 w 700392" name="T2"/>
              <a:gd fmla="*/ 0 h 1186775" name="T3"/>
              <a:gd fmla="*/ 699176 w 700392" name="T4"/>
              <a:gd fmla="*/ 640055 h 1186775" name="T5"/>
              <a:gd fmla="*/ 480684 w 700392" name="T6"/>
              <a:gd fmla="*/ 1183131 h 1186775" name="T7"/>
              <a:gd fmla="*/ 0 w 700392" name="T8"/>
              <a:gd fmla="*/ 1183131 h 1186775" name="T9"/>
              <a:gd fmla="*/ 0 w 700392" name="T10"/>
              <a:gd fmla="*/ 0 h 1186775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700392" name="T18"/>
              <a:gd fmla="*/ 0 h 1186775" name="T19"/>
              <a:gd fmla="*/ 700392 w 700392" name="T20"/>
              <a:gd fmla="*/ 1186775 h 1186775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1186775" w="700392">
                <a:moveTo>
                  <a:pt x="0" y="0"/>
                </a:moveTo>
                <a:lnTo>
                  <a:pt x="481520" y="0"/>
                </a:lnTo>
                <a:lnTo>
                  <a:pt x="700392" y="642026"/>
                </a:lnTo>
                <a:lnTo>
                  <a:pt x="481520" y="1186775"/>
                </a:lnTo>
                <a:lnTo>
                  <a:pt x="0" y="1186775"/>
                </a:lnTo>
                <a:lnTo>
                  <a:pt x="0" y="0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1509" name="文本框 6"/>
          <p:cNvSpPr txBox="1">
            <a:spLocks noChangeArrowheads="1"/>
          </p:cNvSpPr>
          <p:nvPr/>
        </p:nvSpPr>
        <p:spPr bwMode="auto">
          <a:xfrm>
            <a:off x="10182224" y="301625"/>
            <a:ext cx="1254125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lang="en-US">
                <a:solidFill>
                  <a:schemeClr val="bg1"/>
                </a:solidFill>
              </a:rPr>
              <a:t>PART 2</a:t>
            </a:r>
          </a:p>
        </p:txBody>
      </p:sp>
      <p:sp>
        <p:nvSpPr>
          <p:cNvPr id="21510" name="圆角矩形 29"/>
          <p:cNvSpPr>
            <a:spLocks noChangeArrowheads="1"/>
          </p:cNvSpPr>
          <p:nvPr/>
        </p:nvSpPr>
        <p:spPr bwMode="auto">
          <a:xfrm>
            <a:off x="4289425" y="2424113"/>
            <a:ext cx="4114800" cy="377825"/>
          </a:xfrm>
          <a:prstGeom prst="roundRect">
            <a:avLst>
              <a:gd fmla="val 16667" name="adj"/>
            </a:avLst>
          </a:prstGeom>
          <a:noFill/>
          <a:ln w="12700">
            <a:solidFill>
              <a:srgbClr val="9CB24D"/>
            </a:solidFill>
            <a:round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1511" name="圆角矩形 30"/>
          <p:cNvSpPr>
            <a:spLocks noChangeArrowheads="1"/>
          </p:cNvSpPr>
          <p:nvPr/>
        </p:nvSpPr>
        <p:spPr bwMode="auto">
          <a:xfrm>
            <a:off x="4298950" y="2424113"/>
            <a:ext cx="2047875" cy="377825"/>
          </a:xfrm>
          <a:prstGeom prst="roundRect">
            <a:avLst>
              <a:gd fmla="val 16667" name="adj"/>
            </a:avLst>
          </a:prstGeom>
          <a:solidFill>
            <a:srgbClr val="9CB24D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1512" name="圆角矩形 31"/>
          <p:cNvSpPr>
            <a:spLocks noChangeArrowheads="1"/>
          </p:cNvSpPr>
          <p:nvPr/>
        </p:nvSpPr>
        <p:spPr bwMode="auto">
          <a:xfrm>
            <a:off x="6218238" y="2322513"/>
            <a:ext cx="257175" cy="560387"/>
          </a:xfrm>
          <a:prstGeom prst="roundRect">
            <a:avLst>
              <a:gd fmla="val 16667" name="adj"/>
            </a:avLst>
          </a:prstGeom>
          <a:solidFill>
            <a:schemeClr val="bg1"/>
          </a:solidFill>
          <a:ln w="12700">
            <a:solidFill>
              <a:srgbClr val="A6A6A6"/>
            </a:solidFill>
            <a:rou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1513" name="文本框 53"/>
          <p:cNvSpPr txBox="1">
            <a:spLocks noChangeArrowheads="1"/>
          </p:cNvSpPr>
          <p:nvPr/>
        </p:nvSpPr>
        <p:spPr bwMode="auto">
          <a:xfrm>
            <a:off x="2498725" y="2424113"/>
            <a:ext cx="1652588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lang="zh-CN" sz="1800">
                <a:latin charset="-122" panose="02010509060101010101" pitchFamily="49" typeface="幼圆"/>
                <a:ea charset="-122" panose="02010509060101010101" pitchFamily="49" typeface="幼圆"/>
              </a:rPr>
              <a:t>这里输入内容</a:t>
            </a:r>
          </a:p>
        </p:txBody>
      </p:sp>
      <p:sp>
        <p:nvSpPr>
          <p:cNvPr id="21514" name="文本框 54"/>
          <p:cNvSpPr txBox="1">
            <a:spLocks noChangeArrowheads="1"/>
          </p:cNvSpPr>
          <p:nvPr/>
        </p:nvSpPr>
        <p:spPr bwMode="auto">
          <a:xfrm>
            <a:off x="8542339" y="2281238"/>
            <a:ext cx="1284287" cy="57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lang="en-US" sz="3200">
                <a:solidFill>
                  <a:srgbClr val="595959"/>
                </a:solidFill>
                <a:latin charset="0" panose="02020500000000000000" pitchFamily="18" typeface="Broadway"/>
              </a:rPr>
              <a:t>45%</a:t>
            </a:r>
          </a:p>
        </p:txBody>
      </p:sp>
      <p:sp>
        <p:nvSpPr>
          <p:cNvPr id="21515" name="圆角矩形 45"/>
          <p:cNvSpPr>
            <a:spLocks noChangeArrowheads="1"/>
          </p:cNvSpPr>
          <p:nvPr/>
        </p:nvSpPr>
        <p:spPr bwMode="auto">
          <a:xfrm>
            <a:off x="4289425" y="3214688"/>
            <a:ext cx="4114800" cy="377825"/>
          </a:xfrm>
          <a:prstGeom prst="roundRect">
            <a:avLst>
              <a:gd fmla="val 16667" name="adj"/>
            </a:avLst>
          </a:prstGeom>
          <a:noFill/>
          <a:ln w="12700">
            <a:solidFill>
              <a:srgbClr val="9CB24D"/>
            </a:solidFill>
            <a:round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1516" name="圆角矩形 46"/>
          <p:cNvSpPr>
            <a:spLocks noChangeArrowheads="1"/>
          </p:cNvSpPr>
          <p:nvPr/>
        </p:nvSpPr>
        <p:spPr bwMode="auto">
          <a:xfrm>
            <a:off x="4298950" y="3214688"/>
            <a:ext cx="3182938" cy="377825"/>
          </a:xfrm>
          <a:prstGeom prst="roundRect">
            <a:avLst>
              <a:gd fmla="val 16667" name="adj"/>
            </a:avLst>
          </a:prstGeom>
          <a:solidFill>
            <a:srgbClr val="9CB24D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1517" name="圆角矩形 48"/>
          <p:cNvSpPr>
            <a:spLocks noChangeArrowheads="1"/>
          </p:cNvSpPr>
          <p:nvPr/>
        </p:nvSpPr>
        <p:spPr bwMode="auto">
          <a:xfrm>
            <a:off x="7397750" y="3125788"/>
            <a:ext cx="257175" cy="560387"/>
          </a:xfrm>
          <a:prstGeom prst="roundRect">
            <a:avLst>
              <a:gd fmla="val 16667" name="adj"/>
            </a:avLst>
          </a:prstGeom>
          <a:solidFill>
            <a:schemeClr val="bg1"/>
          </a:solidFill>
          <a:ln w="12700">
            <a:solidFill>
              <a:srgbClr val="A6A6A6"/>
            </a:solidFill>
            <a:rou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1518" name="文本框 70"/>
          <p:cNvSpPr txBox="1">
            <a:spLocks noChangeArrowheads="1"/>
          </p:cNvSpPr>
          <p:nvPr/>
        </p:nvSpPr>
        <p:spPr bwMode="auto">
          <a:xfrm>
            <a:off x="2498725" y="3214688"/>
            <a:ext cx="1652588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lang="zh-CN" sz="1800">
                <a:latin charset="-122" panose="02010509060101010101" pitchFamily="49" typeface="幼圆"/>
                <a:ea charset="-122" panose="02010509060101010101" pitchFamily="49" typeface="幼圆"/>
              </a:rPr>
              <a:t>这里输入内容</a:t>
            </a:r>
          </a:p>
        </p:txBody>
      </p:sp>
      <p:sp>
        <p:nvSpPr>
          <p:cNvPr id="21519" name="文本框 71"/>
          <p:cNvSpPr txBox="1">
            <a:spLocks noChangeArrowheads="1"/>
          </p:cNvSpPr>
          <p:nvPr/>
        </p:nvSpPr>
        <p:spPr bwMode="auto">
          <a:xfrm>
            <a:off x="8542339" y="3090863"/>
            <a:ext cx="1384300" cy="57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lang="en-US" sz="3200">
                <a:solidFill>
                  <a:srgbClr val="595959"/>
                </a:solidFill>
                <a:latin charset="0" panose="02020500000000000000" pitchFamily="18" typeface="Broadway"/>
              </a:rPr>
              <a:t>80%</a:t>
            </a:r>
          </a:p>
        </p:txBody>
      </p:sp>
      <p:sp>
        <p:nvSpPr>
          <p:cNvPr id="21520" name="圆角矩形 71"/>
          <p:cNvSpPr>
            <a:spLocks noChangeArrowheads="1"/>
          </p:cNvSpPr>
          <p:nvPr/>
        </p:nvSpPr>
        <p:spPr bwMode="auto">
          <a:xfrm>
            <a:off x="4289425" y="3973513"/>
            <a:ext cx="4114800" cy="376237"/>
          </a:xfrm>
          <a:prstGeom prst="roundRect">
            <a:avLst>
              <a:gd fmla="val 16667" name="adj"/>
            </a:avLst>
          </a:prstGeom>
          <a:noFill/>
          <a:ln w="12700">
            <a:solidFill>
              <a:srgbClr val="9CB24D"/>
            </a:solidFill>
            <a:round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1521" name="圆角矩形 72"/>
          <p:cNvSpPr>
            <a:spLocks noChangeArrowheads="1"/>
          </p:cNvSpPr>
          <p:nvPr/>
        </p:nvSpPr>
        <p:spPr bwMode="auto">
          <a:xfrm>
            <a:off x="4298950" y="3973513"/>
            <a:ext cx="2562225" cy="376237"/>
          </a:xfrm>
          <a:prstGeom prst="roundRect">
            <a:avLst>
              <a:gd fmla="val 16667" name="adj"/>
            </a:avLst>
          </a:prstGeom>
          <a:solidFill>
            <a:srgbClr val="9CB24D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1522" name="圆角矩形 73"/>
          <p:cNvSpPr>
            <a:spLocks noChangeArrowheads="1"/>
          </p:cNvSpPr>
          <p:nvPr/>
        </p:nvSpPr>
        <p:spPr bwMode="auto">
          <a:xfrm>
            <a:off x="6732588" y="3875088"/>
            <a:ext cx="257175" cy="560387"/>
          </a:xfrm>
          <a:prstGeom prst="roundRect">
            <a:avLst>
              <a:gd fmla="val 16667" name="adj"/>
            </a:avLst>
          </a:prstGeom>
          <a:solidFill>
            <a:schemeClr val="bg1"/>
          </a:solidFill>
          <a:ln w="12700">
            <a:solidFill>
              <a:srgbClr val="A6A6A6"/>
            </a:solidFill>
            <a:rou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grpSp>
        <p:nvGrpSpPr>
          <p:cNvPr id="21523" name="Group 21"/>
          <p:cNvGrpSpPr/>
          <p:nvPr/>
        </p:nvGrpSpPr>
        <p:grpSpPr>
          <a:xfrm>
            <a:off x="4298950" y="4533900"/>
            <a:ext cx="4105275" cy="152400"/>
            <a:chExt cx="4105274" cy="152400"/>
          </a:xfrm>
        </p:grpSpPr>
        <p:cxnSp>
          <p:nvCxnSpPr>
            <p:cNvPr id="21530" name="直接连接符 76"/>
            <p:cNvCxnSpPr>
              <a:cxnSpLocks noChangeShapeType="1"/>
            </p:cNvCxnSpPr>
            <p:nvPr/>
          </p:nvCxnSpPr>
          <p:spPr bwMode="auto">
            <a:xfrm flipH="1">
              <a:off x="0" y="0"/>
              <a:ext cx="0" cy="152400"/>
            </a:xfrm>
            <a:prstGeom prst="line">
              <a:avLst/>
            </a:prstGeom>
            <a:noFill/>
            <a:ln w="6350">
              <a:solidFill>
                <a:srgbClr val="595959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  <p:cxnSp>
          <p:nvCxnSpPr>
            <p:cNvPr id="21531" name="直接连接符 77"/>
            <p:cNvCxnSpPr>
              <a:cxnSpLocks noChangeShapeType="1"/>
            </p:cNvCxnSpPr>
            <p:nvPr/>
          </p:nvCxnSpPr>
          <p:spPr bwMode="auto">
            <a:xfrm flipH="1">
              <a:off x="455613" y="0"/>
              <a:ext cx="0" cy="152400"/>
            </a:xfrm>
            <a:prstGeom prst="line">
              <a:avLst/>
            </a:prstGeom>
            <a:noFill/>
            <a:ln w="6350">
              <a:solidFill>
                <a:srgbClr val="595959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  <p:cxnSp>
          <p:nvCxnSpPr>
            <p:cNvPr id="21532" name="直接连接符 78"/>
            <p:cNvCxnSpPr>
              <a:cxnSpLocks noChangeShapeType="1"/>
            </p:cNvCxnSpPr>
            <p:nvPr/>
          </p:nvCxnSpPr>
          <p:spPr bwMode="auto">
            <a:xfrm flipH="1">
              <a:off x="912813" y="0"/>
              <a:ext cx="0" cy="152400"/>
            </a:xfrm>
            <a:prstGeom prst="line">
              <a:avLst/>
            </a:prstGeom>
            <a:noFill/>
            <a:ln w="6350">
              <a:solidFill>
                <a:srgbClr val="595959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  <p:cxnSp>
          <p:nvCxnSpPr>
            <p:cNvPr id="21533" name="直接连接符 81"/>
            <p:cNvCxnSpPr>
              <a:cxnSpLocks noChangeShapeType="1"/>
            </p:cNvCxnSpPr>
            <p:nvPr/>
          </p:nvCxnSpPr>
          <p:spPr bwMode="auto">
            <a:xfrm flipH="1">
              <a:off x="1368425" y="0"/>
              <a:ext cx="0" cy="152400"/>
            </a:xfrm>
            <a:prstGeom prst="line">
              <a:avLst/>
            </a:prstGeom>
            <a:noFill/>
            <a:ln w="6350">
              <a:solidFill>
                <a:srgbClr val="595959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  <p:cxnSp>
          <p:nvCxnSpPr>
            <p:cNvPr id="21534" name="直接连接符 82"/>
            <p:cNvCxnSpPr>
              <a:cxnSpLocks noChangeShapeType="1"/>
            </p:cNvCxnSpPr>
            <p:nvPr/>
          </p:nvCxnSpPr>
          <p:spPr bwMode="auto">
            <a:xfrm flipH="1">
              <a:off x="1824038" y="0"/>
              <a:ext cx="0" cy="152400"/>
            </a:xfrm>
            <a:prstGeom prst="line">
              <a:avLst/>
            </a:prstGeom>
            <a:noFill/>
            <a:ln w="6350">
              <a:solidFill>
                <a:srgbClr val="595959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  <p:cxnSp>
          <p:nvCxnSpPr>
            <p:cNvPr id="21535" name="直接连接符 83"/>
            <p:cNvCxnSpPr>
              <a:cxnSpLocks noChangeShapeType="1"/>
            </p:cNvCxnSpPr>
            <p:nvPr/>
          </p:nvCxnSpPr>
          <p:spPr bwMode="auto">
            <a:xfrm flipH="1">
              <a:off x="2281237" y="0"/>
              <a:ext cx="0" cy="152400"/>
            </a:xfrm>
            <a:prstGeom prst="line">
              <a:avLst/>
            </a:prstGeom>
            <a:noFill/>
            <a:ln w="6350">
              <a:solidFill>
                <a:srgbClr val="595959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  <p:cxnSp>
          <p:nvCxnSpPr>
            <p:cNvPr id="21536" name="直接连接符 84"/>
            <p:cNvCxnSpPr>
              <a:cxnSpLocks noChangeShapeType="1"/>
            </p:cNvCxnSpPr>
            <p:nvPr/>
          </p:nvCxnSpPr>
          <p:spPr bwMode="auto">
            <a:xfrm flipH="1">
              <a:off x="2736849" y="0"/>
              <a:ext cx="0" cy="152400"/>
            </a:xfrm>
            <a:prstGeom prst="line">
              <a:avLst/>
            </a:prstGeom>
            <a:noFill/>
            <a:ln w="6350">
              <a:solidFill>
                <a:srgbClr val="595959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  <p:cxnSp>
          <p:nvCxnSpPr>
            <p:cNvPr id="21537" name="直接连接符 85"/>
            <p:cNvCxnSpPr>
              <a:cxnSpLocks noChangeShapeType="1"/>
            </p:cNvCxnSpPr>
            <p:nvPr/>
          </p:nvCxnSpPr>
          <p:spPr bwMode="auto">
            <a:xfrm flipH="1">
              <a:off x="3192462" y="0"/>
              <a:ext cx="0" cy="152400"/>
            </a:xfrm>
            <a:prstGeom prst="line">
              <a:avLst/>
            </a:prstGeom>
            <a:noFill/>
            <a:ln w="6350">
              <a:solidFill>
                <a:srgbClr val="595959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  <p:cxnSp>
          <p:nvCxnSpPr>
            <p:cNvPr id="21538" name="直接连接符 86"/>
            <p:cNvCxnSpPr>
              <a:cxnSpLocks noChangeShapeType="1"/>
            </p:cNvCxnSpPr>
            <p:nvPr/>
          </p:nvCxnSpPr>
          <p:spPr bwMode="auto">
            <a:xfrm flipH="1">
              <a:off x="3649662" y="0"/>
              <a:ext cx="0" cy="152400"/>
            </a:xfrm>
            <a:prstGeom prst="line">
              <a:avLst/>
            </a:prstGeom>
            <a:noFill/>
            <a:ln w="6350">
              <a:solidFill>
                <a:srgbClr val="595959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  <p:cxnSp>
          <p:nvCxnSpPr>
            <p:cNvPr id="21539" name="直接连接符 87"/>
            <p:cNvCxnSpPr>
              <a:cxnSpLocks noChangeShapeType="1"/>
            </p:cNvCxnSpPr>
            <p:nvPr/>
          </p:nvCxnSpPr>
          <p:spPr bwMode="auto">
            <a:xfrm flipH="1">
              <a:off x="4105274" y="0"/>
              <a:ext cx="0" cy="152400"/>
            </a:xfrm>
            <a:prstGeom prst="line">
              <a:avLst/>
            </a:prstGeom>
            <a:noFill/>
            <a:ln w="6350">
              <a:solidFill>
                <a:srgbClr val="595959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</p:grpSp>
      <p:sp>
        <p:nvSpPr>
          <p:cNvPr id="21524" name="文本框 86"/>
          <p:cNvSpPr txBox="1">
            <a:spLocks noChangeArrowheads="1"/>
          </p:cNvSpPr>
          <p:nvPr/>
        </p:nvSpPr>
        <p:spPr bwMode="auto">
          <a:xfrm>
            <a:off x="2498725" y="3973513"/>
            <a:ext cx="1652588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lang="zh-CN" sz="1800">
                <a:latin charset="-122" panose="02010509060101010101" pitchFamily="49" typeface="幼圆"/>
                <a:ea charset="-122" panose="02010509060101010101" pitchFamily="49" typeface="幼圆"/>
              </a:rPr>
              <a:t>这里输入内容</a:t>
            </a:r>
          </a:p>
        </p:txBody>
      </p:sp>
      <p:sp>
        <p:nvSpPr>
          <p:cNvPr id="21525" name="文本框 87"/>
          <p:cNvSpPr txBox="1">
            <a:spLocks noChangeArrowheads="1"/>
          </p:cNvSpPr>
          <p:nvPr/>
        </p:nvSpPr>
        <p:spPr bwMode="auto">
          <a:xfrm>
            <a:off x="8542339" y="3829050"/>
            <a:ext cx="1384300" cy="57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lang="en-US" sz="3200">
                <a:solidFill>
                  <a:srgbClr val="595959"/>
                </a:solidFill>
                <a:latin charset="0" panose="02020500000000000000" pitchFamily="18" typeface="Broadway"/>
              </a:rPr>
              <a:t>66%</a:t>
            </a:r>
          </a:p>
        </p:txBody>
      </p:sp>
      <p:sp>
        <p:nvSpPr>
          <p:cNvPr id="21526" name="文本框 90"/>
          <p:cNvSpPr txBox="1">
            <a:spLocks noChangeArrowheads="1"/>
          </p:cNvSpPr>
          <p:nvPr/>
        </p:nvSpPr>
        <p:spPr bwMode="auto">
          <a:xfrm>
            <a:off x="2400300" y="4887913"/>
            <a:ext cx="7656513" cy="82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rgbClr val="0D0D0D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这里可以对上面三个数据进行总的描述，如无必要可删掉这段话。该图表适用于项目进度、任务执行度等情况。【点击绿色条可左右移动长短，更改比例，但要记得将白色的“进度条”跟着移动哦！】</a:t>
            </a:r>
          </a:p>
        </p:txBody>
      </p:sp>
      <p:sp>
        <p:nvSpPr>
          <p:cNvPr id="21527" name="矩形 1"/>
          <p:cNvSpPr/>
          <p:nvPr/>
        </p:nvSpPr>
        <p:spPr bwMode="auto">
          <a:xfrm>
            <a:off x="2400300" y="1670050"/>
            <a:ext cx="3295650" cy="376238"/>
          </a:xfrm>
          <a:custGeom>
            <a:gdLst>
              <a:gd fmla="*/ 0 w 5444227" name="T0"/>
              <a:gd fmla="*/ 0 h 376080" name="T1"/>
              <a:gd fmla="*/ 683005 w 5444227" name="T2"/>
              <a:gd fmla="*/ 0 h 376080" name="T3"/>
              <a:gd fmla="*/ 731065 w 5444227" name="T4"/>
              <a:gd fmla="*/ 195947 h 376080" name="T5"/>
              <a:gd fmla="*/ 685964 w 5444227" name="T6"/>
              <a:gd fmla="*/ 376712 h 376080" name="T7"/>
              <a:gd fmla="*/ 0 w 5444227" name="T8"/>
              <a:gd fmla="*/ 376712 h 376080" name="T9"/>
              <a:gd fmla="*/ 0 w 5444227" name="T10"/>
              <a:gd fmla="*/ 0 h 376080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5444227" name="T18"/>
              <a:gd fmla="*/ 0 h 376080" name="T19"/>
              <a:gd fmla="*/ 5444227 w 5444227" name="T20"/>
              <a:gd fmla="*/ 376080 h 376080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376080" w="5444227">
                <a:moveTo>
                  <a:pt x="0" y="0"/>
                </a:moveTo>
                <a:lnTo>
                  <a:pt x="5086331" y="0"/>
                </a:lnTo>
                <a:lnTo>
                  <a:pt x="5444227" y="195619"/>
                </a:lnTo>
                <a:lnTo>
                  <a:pt x="5108365" y="376080"/>
                </a:lnTo>
                <a:lnTo>
                  <a:pt x="0" y="376080"/>
                </a:lnTo>
                <a:lnTo>
                  <a:pt x="0" y="0"/>
                </a:lnTo>
                <a:close/>
              </a:path>
            </a:pathLst>
          </a:custGeom>
          <a:solidFill>
            <a:srgbClr val="548235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1528" name="矩形 1"/>
          <p:cNvSpPr/>
          <p:nvPr/>
        </p:nvSpPr>
        <p:spPr bwMode="auto">
          <a:xfrm>
            <a:off x="2347913" y="1636713"/>
            <a:ext cx="3297237" cy="376237"/>
          </a:xfrm>
          <a:custGeom>
            <a:gdLst>
              <a:gd fmla="*/ 0 w 5444227" name="T0"/>
              <a:gd fmla="*/ 0 h 376080" name="T1"/>
              <a:gd fmla="*/ 684322 w 5444227" name="T2"/>
              <a:gd fmla="*/ 0 h 376080" name="T3"/>
              <a:gd fmla="*/ 732474 w 5444227" name="T4"/>
              <a:gd fmla="*/ 195947 h 376080" name="T5"/>
              <a:gd fmla="*/ 687287 w 5444227" name="T6"/>
              <a:gd fmla="*/ 376708 h 376080" name="T7"/>
              <a:gd fmla="*/ 0 w 5444227" name="T8"/>
              <a:gd fmla="*/ 376708 h 376080" name="T9"/>
              <a:gd fmla="*/ 0 w 5444227" name="T10"/>
              <a:gd fmla="*/ 0 h 376080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5444227" name="T18"/>
              <a:gd fmla="*/ 0 h 376080" name="T19"/>
              <a:gd fmla="*/ 5444227 w 5444227" name="T20"/>
              <a:gd fmla="*/ 376080 h 376080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376080" w="5444227">
                <a:moveTo>
                  <a:pt x="0" y="0"/>
                </a:moveTo>
                <a:lnTo>
                  <a:pt x="5086331" y="0"/>
                </a:lnTo>
                <a:lnTo>
                  <a:pt x="5444227" y="195619"/>
                </a:lnTo>
                <a:lnTo>
                  <a:pt x="5108365" y="376080"/>
                </a:lnTo>
                <a:lnTo>
                  <a:pt x="0" y="376080"/>
                </a:lnTo>
                <a:lnTo>
                  <a:pt x="0" y="0"/>
                </a:lnTo>
                <a:close/>
              </a:path>
            </a:pathLst>
          </a:custGeom>
          <a:solidFill>
            <a:srgbClr val="9CB24D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1529" name="文本框 91"/>
          <p:cNvSpPr txBox="1">
            <a:spLocks noChangeArrowheads="1"/>
          </p:cNvSpPr>
          <p:nvPr/>
        </p:nvSpPr>
        <p:spPr bwMode="auto">
          <a:xfrm>
            <a:off x="2551113" y="1603375"/>
            <a:ext cx="2867025" cy="3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chemeClr val="bg1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输入对这个数据的描述</a:t>
            </a:r>
          </a:p>
        </p:txBody>
      </p: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530" name="矩形 4"/>
          <p:cNvSpPr>
            <a:spLocks noChangeArrowheads="1"/>
          </p:cNvSpPr>
          <p:nvPr/>
        </p:nvSpPr>
        <p:spPr bwMode="auto">
          <a:xfrm>
            <a:off x="0" y="0"/>
            <a:ext cx="12192000" cy="301625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2531" name="矩形 5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2532" name="五边形 2"/>
          <p:cNvSpPr/>
          <p:nvPr/>
        </p:nvSpPr>
        <p:spPr bwMode="auto">
          <a:xfrm rot="5400000">
            <a:off x="10406063" y="58737"/>
            <a:ext cx="700088" cy="1185863"/>
          </a:xfrm>
          <a:custGeom>
            <a:gdLst>
              <a:gd fmla="*/ 0 w 700392" name="T0"/>
              <a:gd fmla="*/ 0 h 1186775" name="T1"/>
              <a:gd fmla="*/ 480684 w 700392" name="T2"/>
              <a:gd fmla="*/ 0 h 1186775" name="T3"/>
              <a:gd fmla="*/ 699176 w 700392" name="T4"/>
              <a:gd fmla="*/ 640055 h 1186775" name="T5"/>
              <a:gd fmla="*/ 480684 w 700392" name="T6"/>
              <a:gd fmla="*/ 1183131 h 1186775" name="T7"/>
              <a:gd fmla="*/ 0 w 700392" name="T8"/>
              <a:gd fmla="*/ 1183131 h 1186775" name="T9"/>
              <a:gd fmla="*/ 0 w 700392" name="T10"/>
              <a:gd fmla="*/ 0 h 1186775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700392" name="T18"/>
              <a:gd fmla="*/ 0 h 1186775" name="T19"/>
              <a:gd fmla="*/ 700392 w 700392" name="T20"/>
              <a:gd fmla="*/ 1186775 h 1186775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1186775" w="700392">
                <a:moveTo>
                  <a:pt x="0" y="0"/>
                </a:moveTo>
                <a:lnTo>
                  <a:pt x="481520" y="0"/>
                </a:lnTo>
                <a:lnTo>
                  <a:pt x="700392" y="642026"/>
                </a:lnTo>
                <a:lnTo>
                  <a:pt x="481520" y="1186775"/>
                </a:lnTo>
                <a:lnTo>
                  <a:pt x="0" y="1186775"/>
                </a:lnTo>
                <a:lnTo>
                  <a:pt x="0" y="0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2533" name="文本框 6"/>
          <p:cNvSpPr txBox="1">
            <a:spLocks noChangeArrowheads="1"/>
          </p:cNvSpPr>
          <p:nvPr/>
        </p:nvSpPr>
        <p:spPr bwMode="auto">
          <a:xfrm>
            <a:off x="10182224" y="301625"/>
            <a:ext cx="1254125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lang="en-US">
                <a:solidFill>
                  <a:schemeClr val="bg1"/>
                </a:solidFill>
              </a:rPr>
              <a:t>PART 2</a:t>
            </a:r>
          </a:p>
        </p:txBody>
      </p:sp>
      <p:sp>
        <p:nvSpPr>
          <p:cNvPr id="22534" name="椭圆 55"/>
          <p:cNvSpPr>
            <a:spLocks noChangeArrowheads="1"/>
          </p:cNvSpPr>
          <p:nvPr/>
        </p:nvSpPr>
        <p:spPr bwMode="auto">
          <a:xfrm>
            <a:off x="3635375" y="1792288"/>
            <a:ext cx="1128713" cy="1128712"/>
          </a:xfrm>
          <a:prstGeom prst="ellipse">
            <a:avLst/>
          </a:prstGeom>
          <a:solidFill>
            <a:srgbClr val="9CB24D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2535" name="椭圆 61"/>
          <p:cNvSpPr>
            <a:spLocks noChangeArrowheads="1"/>
          </p:cNvSpPr>
          <p:nvPr/>
        </p:nvSpPr>
        <p:spPr bwMode="auto">
          <a:xfrm>
            <a:off x="2025650" y="3381375"/>
            <a:ext cx="1022350" cy="1022350"/>
          </a:xfrm>
          <a:prstGeom prst="ellipse">
            <a:avLst/>
          </a:pr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2536" name="椭圆 47"/>
          <p:cNvSpPr>
            <a:spLocks noChangeArrowheads="1"/>
          </p:cNvSpPr>
          <p:nvPr/>
        </p:nvSpPr>
        <p:spPr bwMode="auto">
          <a:xfrm>
            <a:off x="5284788" y="3427413"/>
            <a:ext cx="1022350" cy="1022350"/>
          </a:xfrm>
          <a:prstGeom prst="ellipse">
            <a:avLst/>
          </a:pr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2537" name="椭圆 49"/>
          <p:cNvSpPr>
            <a:spLocks noChangeArrowheads="1"/>
          </p:cNvSpPr>
          <p:nvPr/>
        </p:nvSpPr>
        <p:spPr bwMode="auto">
          <a:xfrm>
            <a:off x="6824663" y="1792288"/>
            <a:ext cx="1128712" cy="1130300"/>
          </a:xfrm>
          <a:prstGeom prst="ellipse">
            <a:avLst/>
          </a:prstGeom>
          <a:solidFill>
            <a:srgbClr val="9CB24D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2538" name="椭圆 51"/>
          <p:cNvSpPr>
            <a:spLocks noChangeArrowheads="1"/>
          </p:cNvSpPr>
          <p:nvPr/>
        </p:nvSpPr>
        <p:spPr bwMode="auto">
          <a:xfrm>
            <a:off x="8356600" y="3373438"/>
            <a:ext cx="1022350" cy="1022350"/>
          </a:xfrm>
          <a:prstGeom prst="ellipse">
            <a:avLst/>
          </a:prstGeom>
          <a:solidFill>
            <a:srgbClr val="7F7F7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2539" name="椭圆 3"/>
          <p:cNvSpPr>
            <a:spLocks noChangeArrowheads="1"/>
          </p:cNvSpPr>
          <p:nvPr/>
        </p:nvSpPr>
        <p:spPr bwMode="auto">
          <a:xfrm>
            <a:off x="1846263" y="3332163"/>
            <a:ext cx="1230312" cy="1230312"/>
          </a:xfrm>
          <a:prstGeom prst="ellipse">
            <a:avLst/>
          </a:prstGeom>
          <a:noFill/>
          <a:ln w="19050">
            <a:solidFill>
              <a:srgbClr val="A6A6A6"/>
            </a:solidFill>
            <a:round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2540" name="椭圆 59"/>
          <p:cNvSpPr>
            <a:spLocks noChangeArrowheads="1"/>
          </p:cNvSpPr>
          <p:nvPr/>
        </p:nvSpPr>
        <p:spPr bwMode="auto">
          <a:xfrm>
            <a:off x="5187950" y="3325813"/>
            <a:ext cx="1230313" cy="1230312"/>
          </a:xfrm>
          <a:prstGeom prst="ellipse">
            <a:avLst/>
          </a:prstGeom>
          <a:noFill/>
          <a:ln w="19050">
            <a:solidFill>
              <a:srgbClr val="A6A6A6"/>
            </a:solidFill>
            <a:round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2541" name="椭圆 62"/>
          <p:cNvSpPr>
            <a:spLocks noChangeArrowheads="1"/>
          </p:cNvSpPr>
          <p:nvPr/>
        </p:nvSpPr>
        <p:spPr bwMode="auto">
          <a:xfrm>
            <a:off x="8350250" y="3324225"/>
            <a:ext cx="1230313" cy="1230313"/>
          </a:xfrm>
          <a:prstGeom prst="ellipse">
            <a:avLst/>
          </a:prstGeom>
          <a:noFill/>
          <a:ln w="19050">
            <a:solidFill>
              <a:srgbClr val="A6A6A6"/>
            </a:solidFill>
            <a:round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2542" name="椭圆 63"/>
          <p:cNvSpPr>
            <a:spLocks noChangeArrowheads="1"/>
          </p:cNvSpPr>
          <p:nvPr/>
        </p:nvSpPr>
        <p:spPr bwMode="auto">
          <a:xfrm>
            <a:off x="3625850" y="1722438"/>
            <a:ext cx="1230313" cy="1230312"/>
          </a:xfrm>
          <a:prstGeom prst="ellipse">
            <a:avLst/>
          </a:prstGeom>
          <a:noFill/>
          <a:ln w="19050">
            <a:solidFill>
              <a:srgbClr val="9CB24D"/>
            </a:solidFill>
            <a:round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cxnSp>
        <p:nvCxnSpPr>
          <p:cNvPr id="22543" name="直接连接符 8"/>
          <p:cNvCxnSpPr>
            <a:cxnSpLocks noChangeShapeType="1"/>
          </p:cNvCxnSpPr>
          <p:nvPr/>
        </p:nvCxnSpPr>
        <p:spPr bwMode="auto">
          <a:xfrm flipH="1">
            <a:off x="2935288" y="2801938"/>
            <a:ext cx="598487" cy="515937"/>
          </a:xfrm>
          <a:prstGeom prst="line">
            <a:avLst/>
          </a:prstGeom>
          <a:noFill/>
          <a:ln w="19050">
            <a:solidFill>
              <a:srgbClr val="A6A6A6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sp>
        <p:nvSpPr>
          <p:cNvPr id="22544" name="椭圆 64"/>
          <p:cNvSpPr>
            <a:spLocks noChangeArrowheads="1"/>
          </p:cNvSpPr>
          <p:nvPr/>
        </p:nvSpPr>
        <p:spPr bwMode="auto">
          <a:xfrm>
            <a:off x="6723063" y="1724025"/>
            <a:ext cx="1230312" cy="1230313"/>
          </a:xfrm>
          <a:prstGeom prst="ellipse">
            <a:avLst/>
          </a:prstGeom>
          <a:noFill/>
          <a:ln w="19050">
            <a:solidFill>
              <a:srgbClr val="9CB24D"/>
            </a:solidFill>
            <a:round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cxnSp>
        <p:nvCxnSpPr>
          <p:cNvPr id="22545" name="直接连接符 14"/>
          <p:cNvCxnSpPr>
            <a:cxnSpLocks noChangeShapeType="1"/>
          </p:cNvCxnSpPr>
          <p:nvPr/>
        </p:nvCxnSpPr>
        <p:spPr bwMode="auto">
          <a:xfrm>
            <a:off x="4664075" y="2863850"/>
            <a:ext cx="585788" cy="631825"/>
          </a:xfrm>
          <a:prstGeom prst="line">
            <a:avLst/>
          </a:prstGeom>
          <a:noFill/>
          <a:ln w="19050">
            <a:solidFill>
              <a:srgbClr val="A6A6A6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22546" name="直接连接符 69"/>
          <p:cNvCxnSpPr>
            <a:cxnSpLocks noChangeShapeType="1"/>
          </p:cNvCxnSpPr>
          <p:nvPr/>
        </p:nvCxnSpPr>
        <p:spPr bwMode="auto">
          <a:xfrm>
            <a:off x="7953375" y="2795588"/>
            <a:ext cx="571500" cy="501650"/>
          </a:xfrm>
          <a:prstGeom prst="line">
            <a:avLst/>
          </a:prstGeom>
          <a:noFill/>
          <a:ln w="19050">
            <a:solidFill>
              <a:srgbClr val="A6A6A6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22547" name="直接连接符 75"/>
          <p:cNvCxnSpPr>
            <a:cxnSpLocks noChangeShapeType="1"/>
          </p:cNvCxnSpPr>
          <p:nvPr/>
        </p:nvCxnSpPr>
        <p:spPr bwMode="auto">
          <a:xfrm flipH="1">
            <a:off x="6350000" y="2863850"/>
            <a:ext cx="585788" cy="631825"/>
          </a:xfrm>
          <a:prstGeom prst="line">
            <a:avLst/>
          </a:prstGeom>
          <a:noFill/>
          <a:ln w="19050">
            <a:solidFill>
              <a:srgbClr val="A6A6A6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sp>
        <p:nvSpPr>
          <p:cNvPr id="22548" name="Freeform 19"/>
          <p:cNvSpPr>
            <a:spLocks noEditPoints="1"/>
          </p:cNvSpPr>
          <p:nvPr/>
        </p:nvSpPr>
        <p:spPr bwMode="auto">
          <a:xfrm>
            <a:off x="8524875" y="3627438"/>
            <a:ext cx="649288" cy="514350"/>
          </a:xfrm>
          <a:custGeom>
            <a:gdLst>
              <a:gd fmla="*/ 2147483646 w 222" name="T0"/>
              <a:gd fmla="*/ 2147483646 h 234" name="T1"/>
              <a:gd fmla="*/ 2147483646 w 222" name="T2"/>
              <a:gd fmla="*/ 2147483646 h 234" name="T3"/>
              <a:gd fmla="*/ 2147483646 w 222" name="T4"/>
              <a:gd fmla="*/ 2147483646 h 234" name="T5"/>
              <a:gd fmla="*/ 2147483646 w 222" name="T6"/>
              <a:gd fmla="*/ 2147483646 h 234" name="T7"/>
              <a:gd fmla="*/ 2147483646 w 222" name="T8"/>
              <a:gd fmla="*/ 2147483646 h 234" name="T9"/>
              <a:gd fmla="*/ 2147483646 w 222" name="T10"/>
              <a:gd fmla="*/ 2147483646 h 234" name="T11"/>
              <a:gd fmla="*/ 2147483646 w 222" name="T12"/>
              <a:gd fmla="*/ 2147483646 h 234" name="T13"/>
              <a:gd fmla="*/ 2147483646 w 222" name="T14"/>
              <a:gd fmla="*/ 2147483646 h 234" name="T15"/>
              <a:gd fmla="*/ 2147483646 w 222" name="T16"/>
              <a:gd fmla="*/ 2147483646 h 234" name="T17"/>
              <a:gd fmla="*/ 2147483646 w 222" name="T18"/>
              <a:gd fmla="*/ 2147483646 h 234" name="T19"/>
              <a:gd fmla="*/ 2147483646 w 222" name="T20"/>
              <a:gd fmla="*/ 2147483646 h 234" name="T21"/>
              <a:gd fmla="*/ 2147483646 w 222" name="T22"/>
              <a:gd fmla="*/ 2147483646 h 234" name="T23"/>
              <a:gd fmla="*/ 2147483646 w 222" name="T24"/>
              <a:gd fmla="*/ 2147483646 h 234" name="T25"/>
              <a:gd fmla="*/ 2147483646 w 222" name="T26"/>
              <a:gd fmla="*/ 0 h 234" name="T27"/>
              <a:gd fmla="*/ 2147483646 w 222" name="T28"/>
              <a:gd fmla="*/ 0 h 234" name="T29"/>
              <a:gd fmla="*/ 2147483646 w 222" name="T30"/>
              <a:gd fmla="*/ 2147483646 h 234" name="T31"/>
              <a:gd fmla="*/ 2147483646 w 222" name="T32"/>
              <a:gd fmla="*/ 2147483646 h 234" name="T33"/>
              <a:gd fmla="*/ 2147483646 w 222" name="T34"/>
              <a:gd fmla="*/ 2147483646 h 234" name="T35"/>
              <a:gd fmla="*/ 2147483646 w 222" name="T36"/>
              <a:gd fmla="*/ 2147483646 h 234" name="T37"/>
              <a:gd fmla="*/ 2147483646 w 222" name="T38"/>
              <a:gd fmla="*/ 2147483646 h 234" name="T39"/>
              <a:gd fmla="*/ 2147483646 w 222" name="T40"/>
              <a:gd fmla="*/ 2147483646 h 234" name="T41"/>
              <a:gd fmla="*/ 2147483646 w 222" name="T42"/>
              <a:gd fmla="*/ 2147483646 h 234" name="T43"/>
              <a:gd fmla="*/ 0 w 222" name="T44"/>
              <a:gd fmla="*/ 2147483646 h 234" name="T45"/>
              <a:gd fmla="*/ 0 w 222" name="T46"/>
              <a:gd fmla="*/ 2147483646 h 234" name="T47"/>
              <a:gd fmla="*/ 2147483646 w 222" name="T48"/>
              <a:gd fmla="*/ 2147483646 h 234" name="T49"/>
              <a:gd fmla="*/ 2147483646 w 222" name="T50"/>
              <a:gd fmla="*/ 2147483646 h 234" name="T51"/>
              <a:gd fmla="*/ 2147483646 w 222" name="T52"/>
              <a:gd fmla="*/ 2147483646 h 234" name="T53"/>
              <a:gd fmla="*/ 2147483646 w 222" name="T54"/>
              <a:gd fmla="*/ 2147483646 h 234" name="T55"/>
              <a:gd fmla="*/ 2147483646 w 222" name="T56"/>
              <a:gd fmla="*/ 2147483646 h 234" name="T57"/>
              <a:gd fmla="*/ 2147483646 w 222" name="T58"/>
              <a:gd fmla="*/ 2147483646 h 234" name="T59"/>
              <a:gd fmla="*/ 2147483646 w 222" name="T60"/>
              <a:gd fmla="*/ 2147483646 h 234" name="T61"/>
              <a:gd fmla="*/ 2147483646 w 222" name="T62"/>
              <a:gd fmla="*/ 2147483646 h 234" name="T63"/>
              <a:gd fmla="*/ 2147483646 w 222" name="T64"/>
              <a:gd fmla="*/ 2147483646 h 234" name="T65"/>
              <a:gd fmla="*/ 2147483646 w 222" name="T66"/>
              <a:gd fmla="*/ 2147483646 h 234" name="T67"/>
              <a:gd fmla="*/ 2147483646 w 222" name="T68"/>
              <a:gd fmla="*/ 2147483646 h 234" name="T69"/>
              <a:gd fmla="*/ 2147483646 w 222" name="T70"/>
              <a:gd fmla="*/ 2147483646 h 234" name="T71"/>
              <a:gd fmla="*/ 2147483646 w 222" name="T72"/>
              <a:gd fmla="*/ 2147483646 h 234" name="T73"/>
              <a:gd fmla="*/ 2147483646 w 222" name="T74"/>
              <a:gd fmla="*/ 2147483646 h 234" name="T75"/>
              <a:gd fmla="*/ 2147483646 w 222" name="T76"/>
              <a:gd fmla="*/ 2147483646 h 234" name="T77"/>
              <a:gd fmla="*/ 2147483646 w 222" name="T78"/>
              <a:gd fmla="*/ 2147483646 h 234" name="T79"/>
              <a:gd fmla="*/ 2147483646 w 222" name="T80"/>
              <a:gd fmla="*/ 2147483646 h 234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w 222" name="T123"/>
              <a:gd fmla="*/ 0 h 234" name="T124"/>
              <a:gd fmla="*/ 222 w 222" name="T125"/>
              <a:gd fmla="*/ 234 h 234" name="T126"/>
            </a:gdLst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b="T126" l="T123" r="T125" t="T124"/>
            <a:pathLst>
              <a:path h="234" w="221">
                <a:moveTo>
                  <a:pt x="149" y="19"/>
                </a:moveTo>
                <a:lnTo>
                  <a:pt x="170" y="30"/>
                </a:lnTo>
                <a:lnTo>
                  <a:pt x="201" y="19"/>
                </a:lnTo>
                <a:lnTo>
                  <a:pt x="180" y="9"/>
                </a:lnTo>
                <a:lnTo>
                  <a:pt x="149" y="19"/>
                </a:lnTo>
                <a:close/>
                <a:moveTo>
                  <a:pt x="31" y="170"/>
                </a:moveTo>
                <a:lnTo>
                  <a:pt x="7" y="158"/>
                </a:lnTo>
                <a:lnTo>
                  <a:pt x="7" y="212"/>
                </a:lnTo>
                <a:lnTo>
                  <a:pt x="31" y="222"/>
                </a:lnTo>
                <a:lnTo>
                  <a:pt x="31" y="170"/>
                </a:lnTo>
                <a:close/>
                <a:moveTo>
                  <a:pt x="85" y="104"/>
                </a:moveTo>
                <a:lnTo>
                  <a:pt x="106" y="115"/>
                </a:lnTo>
                <a:lnTo>
                  <a:pt x="137" y="101"/>
                </a:lnTo>
                <a:lnTo>
                  <a:pt x="116" y="92"/>
                </a:lnTo>
                <a:lnTo>
                  <a:pt x="85" y="104"/>
                </a:lnTo>
                <a:close/>
                <a:moveTo>
                  <a:pt x="69" y="104"/>
                </a:moveTo>
                <a:lnTo>
                  <a:pt x="76" y="99"/>
                </a:lnTo>
                <a:lnTo>
                  <a:pt x="113" y="85"/>
                </a:lnTo>
                <a:lnTo>
                  <a:pt x="116" y="82"/>
                </a:lnTo>
                <a:lnTo>
                  <a:pt x="116" y="85"/>
                </a:lnTo>
                <a:lnTo>
                  <a:pt x="132" y="92"/>
                </a:lnTo>
                <a:lnTo>
                  <a:pt x="132" y="26"/>
                </a:lnTo>
                <a:lnTo>
                  <a:pt x="132" y="19"/>
                </a:lnTo>
                <a:lnTo>
                  <a:pt x="139" y="16"/>
                </a:lnTo>
                <a:lnTo>
                  <a:pt x="180" y="0"/>
                </a:lnTo>
                <a:lnTo>
                  <a:pt x="182" y="0"/>
                </a:lnTo>
                <a:lnTo>
                  <a:pt x="213" y="16"/>
                </a:lnTo>
                <a:lnTo>
                  <a:pt x="222" y="19"/>
                </a:lnTo>
                <a:lnTo>
                  <a:pt x="222" y="167"/>
                </a:lnTo>
                <a:lnTo>
                  <a:pt x="170" y="186"/>
                </a:lnTo>
                <a:lnTo>
                  <a:pt x="165" y="184"/>
                </a:lnTo>
                <a:lnTo>
                  <a:pt x="156" y="179"/>
                </a:lnTo>
                <a:lnTo>
                  <a:pt x="156" y="191"/>
                </a:lnTo>
                <a:lnTo>
                  <a:pt x="106" y="210"/>
                </a:lnTo>
                <a:lnTo>
                  <a:pt x="99" y="208"/>
                </a:lnTo>
                <a:lnTo>
                  <a:pt x="87" y="200"/>
                </a:lnTo>
                <a:lnTo>
                  <a:pt x="87" y="217"/>
                </a:lnTo>
                <a:lnTo>
                  <a:pt x="38" y="234"/>
                </a:lnTo>
                <a:lnTo>
                  <a:pt x="33" y="231"/>
                </a:lnTo>
                <a:lnTo>
                  <a:pt x="2" y="217"/>
                </a:lnTo>
                <a:lnTo>
                  <a:pt x="0" y="217"/>
                </a:lnTo>
                <a:lnTo>
                  <a:pt x="0" y="215"/>
                </a:lnTo>
                <a:lnTo>
                  <a:pt x="0" y="153"/>
                </a:lnTo>
                <a:lnTo>
                  <a:pt x="0" y="148"/>
                </a:lnTo>
                <a:lnTo>
                  <a:pt x="7" y="144"/>
                </a:lnTo>
                <a:lnTo>
                  <a:pt x="45" y="130"/>
                </a:lnTo>
                <a:lnTo>
                  <a:pt x="47" y="127"/>
                </a:lnTo>
                <a:lnTo>
                  <a:pt x="47" y="130"/>
                </a:lnTo>
                <a:lnTo>
                  <a:pt x="80" y="144"/>
                </a:lnTo>
                <a:lnTo>
                  <a:pt x="87" y="148"/>
                </a:lnTo>
                <a:lnTo>
                  <a:pt x="87" y="193"/>
                </a:lnTo>
                <a:lnTo>
                  <a:pt x="99" y="198"/>
                </a:lnTo>
                <a:lnTo>
                  <a:pt x="99" y="125"/>
                </a:lnTo>
                <a:lnTo>
                  <a:pt x="76" y="115"/>
                </a:lnTo>
                <a:lnTo>
                  <a:pt x="76" y="141"/>
                </a:lnTo>
                <a:lnTo>
                  <a:pt x="69" y="139"/>
                </a:lnTo>
                <a:lnTo>
                  <a:pt x="69" y="108"/>
                </a:lnTo>
                <a:lnTo>
                  <a:pt x="69" y="104"/>
                </a:lnTo>
                <a:close/>
                <a:moveTo>
                  <a:pt x="139" y="94"/>
                </a:moveTo>
                <a:lnTo>
                  <a:pt x="149" y="99"/>
                </a:lnTo>
                <a:lnTo>
                  <a:pt x="156" y="104"/>
                </a:lnTo>
                <a:lnTo>
                  <a:pt x="156" y="172"/>
                </a:lnTo>
                <a:lnTo>
                  <a:pt x="163" y="174"/>
                </a:lnTo>
                <a:lnTo>
                  <a:pt x="163" y="42"/>
                </a:lnTo>
                <a:lnTo>
                  <a:pt x="139" y="30"/>
                </a:lnTo>
                <a:lnTo>
                  <a:pt x="139" y="94"/>
                </a:lnTo>
                <a:close/>
                <a:moveTo>
                  <a:pt x="17" y="148"/>
                </a:moveTo>
                <a:lnTo>
                  <a:pt x="38" y="158"/>
                </a:lnTo>
                <a:lnTo>
                  <a:pt x="69" y="146"/>
                </a:lnTo>
                <a:lnTo>
                  <a:pt x="47" y="137"/>
                </a:lnTo>
                <a:lnTo>
                  <a:pt x="17" y="148"/>
                </a:lnTo>
                <a:close/>
                <a:moveTo>
                  <a:pt x="170" y="37"/>
                </a:moveTo>
                <a:lnTo>
                  <a:pt x="173" y="37"/>
                </a:lnTo>
                <a:lnTo>
                  <a:pt x="170" y="3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2549" name="Freeform 22"/>
          <p:cNvSpPr>
            <a:spLocks noEditPoints="1"/>
          </p:cNvSpPr>
          <p:nvPr/>
        </p:nvSpPr>
        <p:spPr bwMode="auto">
          <a:xfrm>
            <a:off x="2333625" y="3619500"/>
            <a:ext cx="406400" cy="576263"/>
          </a:xfrm>
          <a:custGeom>
            <a:gdLst>
              <a:gd fmla="*/ 2147483646 w 64" name="T0"/>
              <a:gd fmla="*/ 0 h 96" name="T1"/>
              <a:gd fmla="*/ 2147483646 w 64" name="T2"/>
              <a:gd fmla="*/ 2147483646 h 96" name="T3"/>
              <a:gd fmla="*/ 2147483646 w 64" name="T4"/>
              <a:gd fmla="*/ 2147483646 h 96" name="T5"/>
              <a:gd fmla="*/ 0 w 64" name="T6"/>
              <a:gd fmla="*/ 2147483646 h 96" name="T7"/>
              <a:gd fmla="*/ 2147483646 w 64" name="T8"/>
              <a:gd fmla="*/ 2147483646 h 96" name="T9"/>
              <a:gd fmla="*/ 2147483646 w 64" name="T10"/>
              <a:gd fmla="*/ 2147483646 h 96" name="T11"/>
              <a:gd fmla="*/ 2147483646 w 64" name="T12"/>
              <a:gd fmla="*/ 2147483646 h 96" name="T13"/>
              <a:gd fmla="*/ 2147483646 w 64" name="T14"/>
              <a:gd fmla="*/ 2147483646 h 96" name="T15"/>
              <a:gd fmla="*/ 2147483646 w 64" name="T16"/>
              <a:gd fmla="*/ 2147483646 h 96" name="T17"/>
              <a:gd fmla="*/ 2147483646 w 64" name="T18"/>
              <a:gd fmla="*/ 2147483646 h 96" name="T19"/>
              <a:gd fmla="*/ 2147483646 w 64" name="T20"/>
              <a:gd fmla="*/ 2147483646 h 96" name="T21"/>
              <a:gd fmla="*/ 2147483646 w 64" name="T22"/>
              <a:gd fmla="*/ 2147483646 h 96" name="T23"/>
              <a:gd fmla="*/ 2147483646 w 64" name="T24"/>
              <a:gd fmla="*/ 2147483646 h 96" name="T25"/>
              <a:gd fmla="*/ 2147483646 w 64" name="T26"/>
              <a:gd fmla="*/ 2147483646 h 96" name="T27"/>
              <a:gd fmla="*/ 2147483646 w 64" name="T28"/>
              <a:gd fmla="*/ 2147483646 h 96" name="T29"/>
              <a:gd fmla="*/ 2147483646 w 64" name="T30"/>
              <a:gd fmla="*/ 2147483646 h 96" name="T31"/>
              <a:gd fmla="*/ 2147483646 w 64" name="T32"/>
              <a:gd fmla="*/ 2147483646 h 96" name="T33"/>
              <a:gd fmla="*/ 2147483646 w 64" name="T34"/>
              <a:gd fmla="*/ 2147483646 h 96" name="T35"/>
              <a:gd fmla="*/ 2147483646 w 64" name="T36"/>
              <a:gd fmla="*/ 2147483646 h 96" name="T37"/>
              <a:gd fmla="*/ 2147483646 w 64" name="T38"/>
              <a:gd fmla="*/ 2147483646 h 96" name="T39"/>
              <a:gd fmla="*/ 2147483646 w 64" name="T40"/>
              <a:gd fmla="*/ 2147483646 h 96" name="T41"/>
              <a:gd fmla="*/ 2147483646 w 64" name="T42"/>
              <a:gd fmla="*/ 2147483646 h 96" name="T43"/>
              <a:gd fmla="*/ 2147483646 w 64" name="T44"/>
              <a:gd fmla="*/ 2147483646 h 96" name="T45"/>
              <a:gd fmla="*/ 2147483646 w 64" name="T46"/>
              <a:gd fmla="*/ 2147483646 h 96" name="T47"/>
              <a:gd fmla="*/ 2147483646 w 64" name="T48"/>
              <a:gd fmla="*/ 2147483646 h 96" name="T49"/>
              <a:gd fmla="*/ 2147483646 w 64" name="T50"/>
              <a:gd fmla="*/ 2147483646 h 96" name="T51"/>
              <a:gd fmla="*/ 2147483646 w 64" name="T52"/>
              <a:gd fmla="*/ 2147483646 h 96" name="T53"/>
              <a:gd fmla="*/ 2147483646 w 64" name="T54"/>
              <a:gd fmla="*/ 2147483646 h 96" name="T55"/>
              <a:gd fmla="*/ 2147483646 w 64" name="T56"/>
              <a:gd fmla="*/ 2147483646 h 96" name="T57"/>
              <a:gd fmla="*/ 2147483646 w 64" name="T58"/>
              <a:gd fmla="*/ 2147483646 h 96" name="T59"/>
              <a:gd fmla="*/ 2147483646 w 64" name="T60"/>
              <a:gd fmla="*/ 2147483646 h 96" name="T61"/>
              <a:gd fmla="*/ 2147483646 w 64" name="T62"/>
              <a:gd fmla="*/ 2147483646 h 96" name="T63"/>
              <a:gd fmla="*/ 2147483646 w 64" name="T64"/>
              <a:gd fmla="*/ 2147483646 h 96" name="T65"/>
              <a:gd fmla="*/ 2147483646 w 64" name="T66"/>
              <a:gd fmla="*/ 2147483646 h 96" name="T67"/>
              <a:gd fmla="*/ 2147483646 w 64" name="T68"/>
              <a:gd fmla="*/ 2147483646 h 96" name="T69"/>
              <a:gd fmla="*/ 2147483646 w 64" name="T70"/>
              <a:gd fmla="*/ 2147483646 h 96" name="T71"/>
              <a:gd fmla="*/ 2147483646 w 64" name="T72"/>
              <a:gd fmla="*/ 2147483646 h 96" name="T73"/>
              <a:gd fmla="*/ 2147483646 w 64" name="T74"/>
              <a:gd fmla="*/ 2147483646 h 96" name="T75"/>
              <a:gd fmla="*/ 2147483646 w 64" name="T76"/>
              <a:gd fmla="*/ 2147483646 h 96" name="T77"/>
              <a:gd fmla="*/ 2147483646 w 64" name="T78"/>
              <a:gd fmla="*/ 2147483646 h 96" name="T79"/>
              <a:gd fmla="*/ 2147483646 w 64" name="T80"/>
              <a:gd fmla="*/ 2147483646 h 9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w 64" name="T123"/>
              <a:gd fmla="*/ 0 h 96" name="T124"/>
              <a:gd fmla="*/ 64 w 64" name="T125"/>
              <a:gd fmla="*/ 96 h 96" name="T126"/>
            </a:gdLst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b="T126" l="T123" r="T125" t="T124"/>
            <a:pathLst>
              <a:path h="96" w="64">
                <a:moveTo>
                  <a:pt x="9" y="0"/>
                </a:moveTo>
                <a:cubicBezTo>
                  <a:pt x="56" y="0"/>
                  <a:pt x="56" y="0"/>
                  <a:pt x="56" y="0"/>
                </a:cubicBezTo>
                <a:cubicBezTo>
                  <a:pt x="60" y="0"/>
                  <a:pt x="64" y="3"/>
                  <a:pt x="64" y="8"/>
                </a:cubicBezTo>
                <a:cubicBezTo>
                  <a:pt x="64" y="88"/>
                  <a:pt x="64" y="88"/>
                  <a:pt x="64" y="88"/>
                </a:cubicBezTo>
                <a:cubicBezTo>
                  <a:pt x="64" y="93"/>
                  <a:pt x="60" y="96"/>
                  <a:pt x="56" y="96"/>
                </a:cubicBezTo>
                <a:cubicBezTo>
                  <a:pt x="9" y="96"/>
                  <a:pt x="9" y="96"/>
                  <a:pt x="9" y="96"/>
                </a:cubicBezTo>
                <a:cubicBezTo>
                  <a:pt x="4" y="96"/>
                  <a:pt x="0" y="93"/>
                  <a:pt x="0" y="88"/>
                </a:cubicBezTo>
                <a:cubicBezTo>
                  <a:pt x="0" y="8"/>
                  <a:pt x="0" y="8"/>
                  <a:pt x="0" y="8"/>
                </a:cubicBezTo>
                <a:cubicBezTo>
                  <a:pt x="0" y="3"/>
                  <a:pt x="4" y="0"/>
                  <a:pt x="9" y="0"/>
                </a:cubicBezTo>
                <a:close/>
                <a:moveTo>
                  <a:pt x="7" y="13"/>
                </a:moveTo>
                <a:cubicBezTo>
                  <a:pt x="7" y="47"/>
                  <a:pt x="7" y="47"/>
                  <a:pt x="7" y="47"/>
                </a:cubicBezTo>
                <a:cubicBezTo>
                  <a:pt x="57" y="47"/>
                  <a:pt x="57" y="47"/>
                  <a:pt x="57" y="47"/>
                </a:cubicBezTo>
                <a:cubicBezTo>
                  <a:pt x="57" y="13"/>
                  <a:pt x="57" y="13"/>
                  <a:pt x="57" y="13"/>
                </a:cubicBezTo>
                <a:cubicBezTo>
                  <a:pt x="7" y="13"/>
                  <a:pt x="7" y="13"/>
                  <a:pt x="7" y="13"/>
                </a:cubicBezTo>
                <a:close/>
                <a:moveTo>
                  <a:pt x="20" y="4"/>
                </a:moveTo>
                <a:cubicBezTo>
                  <a:pt x="20" y="8"/>
                  <a:pt x="20" y="8"/>
                  <a:pt x="20" y="8"/>
                </a:cubicBezTo>
                <a:cubicBezTo>
                  <a:pt x="43" y="8"/>
                  <a:pt x="43" y="8"/>
                  <a:pt x="43" y="8"/>
                </a:cubicBezTo>
                <a:cubicBezTo>
                  <a:pt x="43" y="4"/>
                  <a:pt x="43" y="4"/>
                  <a:pt x="43" y="4"/>
                </a:cubicBezTo>
                <a:cubicBezTo>
                  <a:pt x="20" y="4"/>
                  <a:pt x="20" y="4"/>
                  <a:pt x="20" y="4"/>
                </a:cubicBezTo>
                <a:close/>
                <a:moveTo>
                  <a:pt x="27" y="51"/>
                </a:moveTo>
                <a:cubicBezTo>
                  <a:pt x="25" y="51"/>
                  <a:pt x="24" y="53"/>
                  <a:pt x="24" y="54"/>
                </a:cubicBezTo>
                <a:cubicBezTo>
                  <a:pt x="24" y="59"/>
                  <a:pt x="24" y="59"/>
                  <a:pt x="24" y="59"/>
                </a:cubicBezTo>
                <a:cubicBezTo>
                  <a:pt x="24" y="61"/>
                  <a:pt x="25" y="62"/>
                  <a:pt x="27" y="62"/>
                </a:cubicBezTo>
                <a:cubicBezTo>
                  <a:pt x="36" y="62"/>
                  <a:pt x="36" y="62"/>
                  <a:pt x="36" y="62"/>
                </a:cubicBezTo>
                <a:cubicBezTo>
                  <a:pt x="38" y="62"/>
                  <a:pt x="39" y="61"/>
                  <a:pt x="39" y="59"/>
                </a:cubicBezTo>
                <a:cubicBezTo>
                  <a:pt x="39" y="54"/>
                  <a:pt x="39" y="54"/>
                  <a:pt x="39" y="54"/>
                </a:cubicBezTo>
                <a:cubicBezTo>
                  <a:pt x="39" y="53"/>
                  <a:pt x="38" y="51"/>
                  <a:pt x="36" y="51"/>
                </a:cubicBezTo>
                <a:cubicBezTo>
                  <a:pt x="27" y="51"/>
                  <a:pt x="27" y="51"/>
                  <a:pt x="27" y="51"/>
                </a:cubicBezTo>
                <a:close/>
                <a:moveTo>
                  <a:pt x="22" y="55"/>
                </a:moveTo>
                <a:cubicBezTo>
                  <a:pt x="8" y="55"/>
                  <a:pt x="8" y="55"/>
                  <a:pt x="8" y="55"/>
                </a:cubicBezTo>
                <a:cubicBezTo>
                  <a:pt x="8" y="58"/>
                  <a:pt x="8" y="58"/>
                  <a:pt x="8" y="58"/>
                </a:cubicBezTo>
                <a:cubicBezTo>
                  <a:pt x="22" y="58"/>
                  <a:pt x="22" y="58"/>
                  <a:pt x="22" y="58"/>
                </a:cubicBezTo>
                <a:cubicBezTo>
                  <a:pt x="22" y="55"/>
                  <a:pt x="22" y="55"/>
                  <a:pt x="22" y="55"/>
                </a:cubicBezTo>
                <a:close/>
                <a:moveTo>
                  <a:pt x="55" y="55"/>
                </a:moveTo>
                <a:cubicBezTo>
                  <a:pt x="41" y="55"/>
                  <a:pt x="41" y="55"/>
                  <a:pt x="41" y="55"/>
                </a:cubicBezTo>
                <a:cubicBezTo>
                  <a:pt x="41" y="58"/>
                  <a:pt x="41" y="58"/>
                  <a:pt x="41" y="58"/>
                </a:cubicBezTo>
                <a:cubicBezTo>
                  <a:pt x="55" y="58"/>
                  <a:pt x="55" y="58"/>
                  <a:pt x="55" y="58"/>
                </a:cubicBezTo>
                <a:cubicBezTo>
                  <a:pt x="55" y="55"/>
                  <a:pt x="55" y="55"/>
                  <a:pt x="55" y="55"/>
                </a:cubicBezTo>
                <a:close/>
                <a:moveTo>
                  <a:pt x="22" y="65"/>
                </a:moveTo>
                <a:cubicBezTo>
                  <a:pt x="8" y="65"/>
                  <a:pt x="8" y="65"/>
                  <a:pt x="8" y="65"/>
                </a:cubicBezTo>
                <a:cubicBezTo>
                  <a:pt x="8" y="71"/>
                  <a:pt x="8" y="71"/>
                  <a:pt x="8" y="71"/>
                </a:cubicBezTo>
                <a:cubicBezTo>
                  <a:pt x="22" y="71"/>
                  <a:pt x="22" y="71"/>
                  <a:pt x="22" y="71"/>
                </a:cubicBezTo>
                <a:cubicBezTo>
                  <a:pt x="22" y="65"/>
                  <a:pt x="22" y="65"/>
                  <a:pt x="22" y="65"/>
                </a:cubicBezTo>
                <a:close/>
                <a:moveTo>
                  <a:pt x="38" y="65"/>
                </a:moveTo>
                <a:cubicBezTo>
                  <a:pt x="25" y="65"/>
                  <a:pt x="25" y="65"/>
                  <a:pt x="25" y="65"/>
                </a:cubicBezTo>
                <a:cubicBezTo>
                  <a:pt x="25" y="71"/>
                  <a:pt x="25" y="71"/>
                  <a:pt x="25" y="71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65"/>
                  <a:pt x="38" y="65"/>
                  <a:pt x="38" y="65"/>
                </a:cubicBezTo>
                <a:close/>
                <a:moveTo>
                  <a:pt x="55" y="65"/>
                </a:moveTo>
                <a:cubicBezTo>
                  <a:pt x="41" y="65"/>
                  <a:pt x="41" y="65"/>
                  <a:pt x="41" y="65"/>
                </a:cubicBezTo>
                <a:cubicBezTo>
                  <a:pt x="41" y="71"/>
                  <a:pt x="41" y="71"/>
                  <a:pt x="41" y="71"/>
                </a:cubicBezTo>
                <a:cubicBezTo>
                  <a:pt x="55" y="71"/>
                  <a:pt x="55" y="71"/>
                  <a:pt x="55" y="71"/>
                </a:cubicBezTo>
                <a:cubicBezTo>
                  <a:pt x="55" y="65"/>
                  <a:pt x="55" y="65"/>
                  <a:pt x="55" y="65"/>
                </a:cubicBezTo>
                <a:close/>
                <a:moveTo>
                  <a:pt x="22" y="73"/>
                </a:moveTo>
                <a:cubicBezTo>
                  <a:pt x="8" y="73"/>
                  <a:pt x="8" y="73"/>
                  <a:pt x="8" y="73"/>
                </a:cubicBezTo>
                <a:cubicBezTo>
                  <a:pt x="8" y="80"/>
                  <a:pt x="8" y="80"/>
                  <a:pt x="8" y="80"/>
                </a:cubicBezTo>
                <a:cubicBezTo>
                  <a:pt x="22" y="80"/>
                  <a:pt x="22" y="80"/>
                  <a:pt x="22" y="80"/>
                </a:cubicBezTo>
                <a:cubicBezTo>
                  <a:pt x="22" y="73"/>
                  <a:pt x="22" y="73"/>
                  <a:pt x="22" y="73"/>
                </a:cubicBezTo>
                <a:close/>
                <a:moveTo>
                  <a:pt x="38" y="73"/>
                </a:moveTo>
                <a:cubicBezTo>
                  <a:pt x="25" y="73"/>
                  <a:pt x="25" y="73"/>
                  <a:pt x="25" y="73"/>
                </a:cubicBezTo>
                <a:cubicBezTo>
                  <a:pt x="25" y="80"/>
                  <a:pt x="25" y="80"/>
                  <a:pt x="25" y="80"/>
                </a:cubicBezTo>
                <a:cubicBezTo>
                  <a:pt x="38" y="80"/>
                  <a:pt x="38" y="80"/>
                  <a:pt x="38" y="80"/>
                </a:cubicBezTo>
                <a:cubicBezTo>
                  <a:pt x="38" y="73"/>
                  <a:pt x="38" y="73"/>
                  <a:pt x="38" y="73"/>
                </a:cubicBezTo>
                <a:close/>
                <a:moveTo>
                  <a:pt x="55" y="73"/>
                </a:moveTo>
                <a:cubicBezTo>
                  <a:pt x="41" y="73"/>
                  <a:pt x="41" y="73"/>
                  <a:pt x="41" y="73"/>
                </a:cubicBezTo>
                <a:cubicBezTo>
                  <a:pt x="41" y="80"/>
                  <a:pt x="41" y="80"/>
                  <a:pt x="41" y="80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73"/>
                  <a:pt x="55" y="73"/>
                  <a:pt x="55" y="73"/>
                </a:cubicBezTo>
                <a:close/>
                <a:moveTo>
                  <a:pt x="22" y="82"/>
                </a:moveTo>
                <a:cubicBezTo>
                  <a:pt x="8" y="82"/>
                  <a:pt x="8" y="82"/>
                  <a:pt x="8" y="82"/>
                </a:cubicBezTo>
                <a:cubicBezTo>
                  <a:pt x="8" y="89"/>
                  <a:pt x="8" y="89"/>
                  <a:pt x="8" y="89"/>
                </a:cubicBezTo>
                <a:cubicBezTo>
                  <a:pt x="22" y="89"/>
                  <a:pt x="22" y="89"/>
                  <a:pt x="22" y="89"/>
                </a:cubicBezTo>
                <a:cubicBezTo>
                  <a:pt x="22" y="82"/>
                  <a:pt x="22" y="82"/>
                  <a:pt x="22" y="82"/>
                </a:cubicBezTo>
                <a:close/>
                <a:moveTo>
                  <a:pt x="38" y="82"/>
                </a:moveTo>
                <a:cubicBezTo>
                  <a:pt x="25" y="82"/>
                  <a:pt x="25" y="82"/>
                  <a:pt x="25" y="82"/>
                </a:cubicBezTo>
                <a:cubicBezTo>
                  <a:pt x="25" y="89"/>
                  <a:pt x="25" y="89"/>
                  <a:pt x="25" y="89"/>
                </a:cubicBezTo>
                <a:cubicBezTo>
                  <a:pt x="38" y="89"/>
                  <a:pt x="38" y="89"/>
                  <a:pt x="38" y="89"/>
                </a:cubicBezTo>
                <a:cubicBezTo>
                  <a:pt x="38" y="82"/>
                  <a:pt x="38" y="82"/>
                  <a:pt x="38" y="82"/>
                </a:cubicBezTo>
                <a:close/>
                <a:moveTo>
                  <a:pt x="55" y="82"/>
                </a:moveTo>
                <a:cubicBezTo>
                  <a:pt x="41" y="82"/>
                  <a:pt x="41" y="82"/>
                  <a:pt x="41" y="82"/>
                </a:cubicBezTo>
                <a:cubicBezTo>
                  <a:pt x="41" y="89"/>
                  <a:pt x="41" y="89"/>
                  <a:pt x="41" y="89"/>
                </a:cubicBezTo>
                <a:cubicBezTo>
                  <a:pt x="55" y="89"/>
                  <a:pt x="55" y="89"/>
                  <a:pt x="55" y="89"/>
                </a:cubicBezTo>
                <a:lnTo>
                  <a:pt x="55" y="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2550" name="Freeform 85"/>
          <p:cNvSpPr>
            <a:spLocks noEditPoints="1"/>
          </p:cNvSpPr>
          <p:nvPr/>
        </p:nvSpPr>
        <p:spPr bwMode="auto">
          <a:xfrm>
            <a:off x="5459413" y="3757613"/>
            <a:ext cx="631825" cy="466725"/>
          </a:xfrm>
          <a:custGeom>
            <a:gdLst>
              <a:gd fmla="*/ 2147483646 w 199" name="T0"/>
              <a:gd fmla="*/ 0 h 196" name="T1"/>
              <a:gd fmla="*/ 2147483646 w 199" name="T2"/>
              <a:gd fmla="*/ 2147483646 h 196" name="T3"/>
              <a:gd fmla="*/ 2147483646 w 199" name="T4"/>
              <a:gd fmla="*/ 2147483646 h 196" name="T5"/>
              <a:gd fmla="*/ 2147483646 w 199" name="T6"/>
              <a:gd fmla="*/ 2147483646 h 196" name="T7"/>
              <a:gd fmla="*/ 2147483646 w 199" name="T8"/>
              <a:gd fmla="*/ 2147483646 h 196" name="T9"/>
              <a:gd fmla="*/ 2147483646 w 199" name="T10"/>
              <a:gd fmla="*/ 2147483646 h 196" name="T11"/>
              <a:gd fmla="*/ 2147483646 w 199" name="T12"/>
              <a:gd fmla="*/ 2147483646 h 196" name="T13"/>
              <a:gd fmla="*/ 0 w 199" name="T14"/>
              <a:gd fmla="*/ 2147483646 h 196" name="T15"/>
              <a:gd fmla="*/ 2147483646 w 199" name="T16"/>
              <a:gd fmla="*/ 2147483646 h 196" name="T17"/>
              <a:gd fmla="*/ 0 w 199" name="T18"/>
              <a:gd fmla="*/ 2147483646 h 196" name="T19"/>
              <a:gd fmla="*/ 0 w 199" name="T20"/>
              <a:gd fmla="*/ 0 h 196" name="T21"/>
              <a:gd fmla="*/ 2147483646 w 199" name="T22"/>
              <a:gd fmla="*/ 2147483646 h 196" name="T23"/>
              <a:gd fmla="*/ 2147483646 w 199" name="T24"/>
              <a:gd fmla="*/ 2147483646 h 196" name="T25"/>
              <a:gd fmla="*/ 2147483646 w 199" name="T26"/>
              <a:gd fmla="*/ 2147483646 h 196" name="T27"/>
              <a:gd fmla="*/ 2147483646 w 199" name="T28"/>
              <a:gd fmla="*/ 2147483646 h 196" name="T29"/>
              <a:gd fmla="*/ 2147483646 w 199" name="T30"/>
              <a:gd fmla="*/ 2147483646 h 196" name="T31"/>
              <a:gd fmla="*/ 2147483646 w 199" name="T32"/>
              <a:gd fmla="*/ 2147483646 h 196" name="T33"/>
              <a:gd fmla="*/ 2147483646 w 199" name="T34"/>
              <a:gd fmla="*/ 2147483646 h 196" name="T35"/>
              <a:gd fmla="*/ 2147483646 w 199" name="T36"/>
              <a:gd fmla="*/ 2147483646 h 196" name="T37"/>
              <a:gd fmla="*/ 2147483646 w 199" name="T38"/>
              <a:gd fmla="*/ 2147483646 h 196" name="T39"/>
              <a:gd fmla="*/ 2147483646 w 199" name="T40"/>
              <a:gd fmla="*/ 2147483646 h 196" name="T41"/>
              <a:gd fmla="*/ 2147483646 w 199" name="T42"/>
              <a:gd fmla="*/ 2147483646 h 196" name="T43"/>
              <a:gd fmla="*/ 2147483646 w 199" name="T44"/>
              <a:gd fmla="*/ 2147483646 h 196" name="T45"/>
              <a:gd fmla="*/ 2147483646 w 199" name="T46"/>
              <a:gd fmla="*/ 2147483646 h 196" name="T47"/>
              <a:gd fmla="*/ 2147483646 w 199" name="T48"/>
              <a:gd fmla="*/ 2147483646 h 196" name="T49"/>
              <a:gd fmla="*/ 2147483646 w 199" name="T50"/>
              <a:gd fmla="*/ 2147483646 h 196" name="T51"/>
              <a:gd fmla="*/ 2147483646 w 199" name="T52"/>
              <a:gd fmla="*/ 2147483646 h 196" name="T53"/>
              <a:gd fmla="*/ 2147483646 w 199" name="T54"/>
              <a:gd fmla="*/ 2147483646 h 196" name="T55"/>
              <a:gd fmla="*/ 2147483646 w 199" name="T56"/>
              <a:gd fmla="*/ 2147483646 h 196" name="T57"/>
              <a:gd fmla="*/ 2147483646 w 199" name="T58"/>
              <a:gd fmla="*/ 2147483646 h 196" name="T59"/>
              <a:gd fmla="*/ 2147483646 w 199" name="T60"/>
              <a:gd fmla="*/ 2147483646 h 196" name="T61"/>
              <a:gd fmla="*/ 2147483646 w 199" name="T62"/>
              <a:gd fmla="*/ 2147483646 h 196" name="T63"/>
              <a:gd fmla="*/ 2147483646 w 199" name="T64"/>
              <a:gd fmla="*/ 2147483646 h 196" name="T65"/>
              <a:gd fmla="*/ 2147483646 w 199" name="T66"/>
              <a:gd fmla="*/ 2147483646 h 196" name="T67"/>
              <a:gd fmla="*/ 2147483646 w 199" name="T68"/>
              <a:gd fmla="*/ 2147483646 h 196" name="T69"/>
              <a:gd fmla="*/ 2147483646 w 199" name="T70"/>
              <a:gd fmla="*/ 2147483646 h 196" name="T71"/>
              <a:gd fmla="*/ 2147483646 w 199" name="T72"/>
              <a:gd fmla="*/ 2147483646 h 196" name="T73"/>
              <a:gd fmla="*/ 2147483646 w 199" name="T74"/>
              <a:gd fmla="*/ 2147483646 h 196" name="T75"/>
              <a:gd fmla="*/ 2147483646 w 199" name="T76"/>
              <a:gd fmla="*/ 2147483646 h 196" name="T77"/>
              <a:gd fmla="*/ 2147483646 w 199" name="T78"/>
              <a:gd fmla="*/ 2147483646 h 196" name="T79"/>
              <a:gd fmla="*/ 2147483646 w 199" name="T80"/>
              <a:gd fmla="*/ 2147483646 h 19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w 199" name="T123"/>
              <a:gd fmla="*/ 0 h 196" name="T124"/>
              <a:gd fmla="*/ 199 w 199" name="T125"/>
              <a:gd fmla="*/ 196 h 196" name="T126"/>
            </a:gdLst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b="T126" l="T123" r="T125" t="T124"/>
            <a:pathLst>
              <a:path h="196" w="199">
                <a:moveTo>
                  <a:pt x="0" y="0"/>
                </a:moveTo>
                <a:lnTo>
                  <a:pt x="199" y="0"/>
                </a:lnTo>
                <a:lnTo>
                  <a:pt x="199" y="19"/>
                </a:lnTo>
                <a:lnTo>
                  <a:pt x="189" y="19"/>
                </a:lnTo>
                <a:lnTo>
                  <a:pt x="189" y="120"/>
                </a:lnTo>
                <a:lnTo>
                  <a:pt x="199" y="120"/>
                </a:lnTo>
                <a:lnTo>
                  <a:pt x="199" y="139"/>
                </a:lnTo>
                <a:lnTo>
                  <a:pt x="109" y="139"/>
                </a:lnTo>
                <a:lnTo>
                  <a:pt x="109" y="177"/>
                </a:lnTo>
                <a:lnTo>
                  <a:pt x="149" y="177"/>
                </a:lnTo>
                <a:lnTo>
                  <a:pt x="149" y="196"/>
                </a:lnTo>
                <a:lnTo>
                  <a:pt x="50" y="196"/>
                </a:lnTo>
                <a:lnTo>
                  <a:pt x="50" y="177"/>
                </a:lnTo>
                <a:lnTo>
                  <a:pt x="90" y="177"/>
                </a:lnTo>
                <a:lnTo>
                  <a:pt x="90" y="139"/>
                </a:lnTo>
                <a:lnTo>
                  <a:pt x="0" y="139"/>
                </a:lnTo>
                <a:lnTo>
                  <a:pt x="0" y="120"/>
                </a:lnTo>
                <a:lnTo>
                  <a:pt x="7" y="120"/>
                </a:lnTo>
                <a:lnTo>
                  <a:pt x="7" y="19"/>
                </a:lnTo>
                <a:lnTo>
                  <a:pt x="0" y="19"/>
                </a:lnTo>
                <a:lnTo>
                  <a:pt x="0" y="0"/>
                </a:lnTo>
                <a:close/>
                <a:moveTo>
                  <a:pt x="149" y="47"/>
                </a:moveTo>
                <a:lnTo>
                  <a:pt x="142" y="47"/>
                </a:lnTo>
                <a:lnTo>
                  <a:pt x="132" y="47"/>
                </a:lnTo>
                <a:lnTo>
                  <a:pt x="135" y="52"/>
                </a:lnTo>
                <a:lnTo>
                  <a:pt x="102" y="70"/>
                </a:lnTo>
                <a:lnTo>
                  <a:pt x="88" y="61"/>
                </a:lnTo>
                <a:lnTo>
                  <a:pt x="88" y="59"/>
                </a:lnTo>
                <a:lnTo>
                  <a:pt x="85" y="59"/>
                </a:lnTo>
                <a:lnTo>
                  <a:pt x="57" y="70"/>
                </a:lnTo>
                <a:lnTo>
                  <a:pt x="59" y="78"/>
                </a:lnTo>
                <a:lnTo>
                  <a:pt x="85" y="66"/>
                </a:lnTo>
                <a:lnTo>
                  <a:pt x="99" y="75"/>
                </a:lnTo>
                <a:lnTo>
                  <a:pt x="102" y="78"/>
                </a:lnTo>
                <a:lnTo>
                  <a:pt x="104" y="78"/>
                </a:lnTo>
                <a:lnTo>
                  <a:pt x="137" y="56"/>
                </a:lnTo>
                <a:lnTo>
                  <a:pt x="139" y="61"/>
                </a:lnTo>
                <a:lnTo>
                  <a:pt x="144" y="54"/>
                </a:lnTo>
                <a:lnTo>
                  <a:pt x="149" y="47"/>
                </a:lnTo>
                <a:close/>
                <a:moveTo>
                  <a:pt x="132" y="68"/>
                </a:moveTo>
                <a:lnTo>
                  <a:pt x="132" y="99"/>
                </a:lnTo>
                <a:lnTo>
                  <a:pt x="142" y="99"/>
                </a:lnTo>
                <a:lnTo>
                  <a:pt x="142" y="68"/>
                </a:lnTo>
                <a:lnTo>
                  <a:pt x="132" y="68"/>
                </a:lnTo>
                <a:close/>
                <a:moveTo>
                  <a:pt x="118" y="78"/>
                </a:moveTo>
                <a:lnTo>
                  <a:pt x="118" y="99"/>
                </a:lnTo>
                <a:lnTo>
                  <a:pt x="128" y="99"/>
                </a:lnTo>
                <a:lnTo>
                  <a:pt x="128" y="78"/>
                </a:lnTo>
                <a:lnTo>
                  <a:pt x="118" y="78"/>
                </a:lnTo>
                <a:close/>
                <a:moveTo>
                  <a:pt x="102" y="89"/>
                </a:moveTo>
                <a:lnTo>
                  <a:pt x="102" y="99"/>
                </a:lnTo>
                <a:lnTo>
                  <a:pt x="111" y="99"/>
                </a:lnTo>
                <a:lnTo>
                  <a:pt x="111" y="89"/>
                </a:lnTo>
                <a:lnTo>
                  <a:pt x="102" y="89"/>
                </a:lnTo>
                <a:close/>
                <a:moveTo>
                  <a:pt x="88" y="80"/>
                </a:moveTo>
                <a:lnTo>
                  <a:pt x="88" y="99"/>
                </a:lnTo>
                <a:lnTo>
                  <a:pt x="97" y="99"/>
                </a:lnTo>
                <a:lnTo>
                  <a:pt x="97" y="80"/>
                </a:lnTo>
                <a:lnTo>
                  <a:pt x="88" y="80"/>
                </a:lnTo>
                <a:close/>
                <a:moveTo>
                  <a:pt x="73" y="80"/>
                </a:moveTo>
                <a:lnTo>
                  <a:pt x="73" y="99"/>
                </a:lnTo>
                <a:lnTo>
                  <a:pt x="83" y="99"/>
                </a:lnTo>
                <a:lnTo>
                  <a:pt x="83" y="80"/>
                </a:lnTo>
                <a:lnTo>
                  <a:pt x="73" y="80"/>
                </a:lnTo>
                <a:close/>
                <a:moveTo>
                  <a:pt x="57" y="85"/>
                </a:moveTo>
                <a:lnTo>
                  <a:pt x="57" y="99"/>
                </a:lnTo>
                <a:lnTo>
                  <a:pt x="66" y="99"/>
                </a:lnTo>
                <a:lnTo>
                  <a:pt x="66" y="85"/>
                </a:lnTo>
                <a:lnTo>
                  <a:pt x="57" y="85"/>
                </a:lnTo>
                <a:close/>
                <a:moveTo>
                  <a:pt x="170" y="21"/>
                </a:moveTo>
                <a:lnTo>
                  <a:pt x="28" y="21"/>
                </a:lnTo>
                <a:lnTo>
                  <a:pt x="28" y="118"/>
                </a:lnTo>
                <a:lnTo>
                  <a:pt x="170" y="118"/>
                </a:lnTo>
                <a:lnTo>
                  <a:pt x="170" y="2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2551" name="Freeform 99"/>
          <p:cNvSpPr>
            <a:spLocks noEditPoints="1"/>
          </p:cNvSpPr>
          <p:nvPr/>
        </p:nvSpPr>
        <p:spPr bwMode="auto">
          <a:xfrm>
            <a:off x="7073900" y="2092325"/>
            <a:ext cx="630238" cy="490538"/>
          </a:xfrm>
          <a:custGeom>
            <a:gdLst>
              <a:gd fmla="*/ 2147483646 w 89" name="T0"/>
              <a:gd fmla="*/ 2147483646 h 92" name="T1"/>
              <a:gd fmla="*/ 2147483646 w 89" name="T2"/>
              <a:gd fmla="*/ 2147483646 h 92" name="T3"/>
              <a:gd fmla="*/ 2147483646 w 89" name="T4"/>
              <a:gd fmla="*/ 2147483646 h 92" name="T5"/>
              <a:gd fmla="*/ 2147483646 w 89" name="T6"/>
              <a:gd fmla="*/ 2147483646 h 92" name="T7"/>
              <a:gd fmla="*/ 2147483646 w 89" name="T8"/>
              <a:gd fmla="*/ 2147483646 h 92" name="T9"/>
              <a:gd fmla="*/ 2147483646 w 89" name="T10"/>
              <a:gd fmla="*/ 2147483646 h 92" name="T11"/>
              <a:gd fmla="*/ 2147483646 w 89" name="T12"/>
              <a:gd fmla="*/ 2147483646 h 92" name="T13"/>
              <a:gd fmla="*/ 2147483646 w 89" name="T14"/>
              <a:gd fmla="*/ 2147483646 h 92" name="T15"/>
              <a:gd fmla="*/ 2147483646 w 89" name="T16"/>
              <a:gd fmla="*/ 2147483646 h 92" name="T17"/>
              <a:gd fmla="*/ 2147483646 w 89" name="T18"/>
              <a:gd fmla="*/ 2147483646 h 92" name="T19"/>
              <a:gd fmla="*/ 2147483646 w 89" name="T20"/>
              <a:gd fmla="*/ 2147483646 h 92" name="T21"/>
              <a:gd fmla="*/ 2147483646 w 89" name="T22"/>
              <a:gd fmla="*/ 2147483646 h 92" name="T23"/>
              <a:gd fmla="*/ 2147483646 w 89" name="T24"/>
              <a:gd fmla="*/ 2147483646 h 92" name="T25"/>
              <a:gd fmla="*/ 2147483646 w 89" name="T26"/>
              <a:gd fmla="*/ 2147483646 h 92" name="T27"/>
              <a:gd fmla="*/ 2147483646 w 89" name="T28"/>
              <a:gd fmla="*/ 2147483646 h 92" name="T29"/>
              <a:gd fmla="*/ 2147483646 w 89" name="T30"/>
              <a:gd fmla="*/ 2147483646 h 92" name="T31"/>
              <a:gd fmla="*/ 2147483646 w 89" name="T32"/>
              <a:gd fmla="*/ 2147483646 h 92" name="T33"/>
              <a:gd fmla="*/ 2147483646 w 89" name="T34"/>
              <a:gd fmla="*/ 2147483646 h 92" name="T35"/>
              <a:gd fmla="*/ 2147483646 w 89" name="T36"/>
              <a:gd fmla="*/ 2147483646 h 92" name="T37"/>
              <a:gd fmla="*/ 2147483646 w 89" name="T38"/>
              <a:gd fmla="*/ 2147483646 h 92" name="T39"/>
              <a:gd fmla="*/ 2147483646 w 89" name="T40"/>
              <a:gd fmla="*/ 2147483646 h 92" name="T41"/>
              <a:gd fmla="*/ 2147483646 w 89" name="T42"/>
              <a:gd fmla="*/ 2147483646 h 92" name="T43"/>
              <a:gd fmla="*/ 2147483646 w 89" name="T44"/>
              <a:gd fmla="*/ 2147483646 h 92" name="T45"/>
              <a:gd fmla="*/ 2147483646 w 89" name="T46"/>
              <a:gd fmla="*/ 2147483646 h 92" name="T47"/>
              <a:gd fmla="*/ 2147483646 w 89" name="T48"/>
              <a:gd fmla="*/ 2147483646 h 92" name="T49"/>
              <a:gd fmla="*/ 2147483646 w 89" name="T50"/>
              <a:gd fmla="*/ 2147483646 h 92" name="T51"/>
              <a:gd fmla="*/ 2147483646 w 89" name="T52"/>
              <a:gd fmla="*/ 2147483646 h 92" name="T53"/>
              <a:gd fmla="*/ 2147483646 w 89" name="T54"/>
              <a:gd fmla="*/ 2147483646 h 92" name="T55"/>
              <a:gd fmla="*/ 2147483646 w 89" name="T56"/>
              <a:gd fmla="*/ 2147483646 h 92" name="T57"/>
              <a:gd fmla="*/ 2147483646 w 89" name="T58"/>
              <a:gd fmla="*/ 2147483646 h 92" name="T59"/>
              <a:gd fmla="*/ 2147483646 w 89" name="T60"/>
              <a:gd fmla="*/ 2147483646 h 92" name="T61"/>
              <a:gd fmla="*/ 2147483646 w 89" name="T62"/>
              <a:gd fmla="*/ 2147483646 h 92" name="T63"/>
              <a:gd fmla="*/ 2147483646 w 89" name="T64"/>
              <a:gd fmla="*/ 2147483646 h 92" name="T65"/>
              <a:gd fmla="*/ 2147483646 w 89" name="T66"/>
              <a:gd fmla="*/ 2147483646 h 92" name="T67"/>
              <a:gd fmla="*/ 2147483646 w 89" name="T68"/>
              <a:gd fmla="*/ 2147483646 h 92" name="T69"/>
              <a:gd fmla="*/ 2147483646 w 89" name="T70"/>
              <a:gd fmla="*/ 2147483646 h 92" name="T71"/>
              <a:gd fmla="*/ 2147483646 w 89" name="T72"/>
              <a:gd fmla="*/ 2147483646 h 92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w 89" name="T111"/>
              <a:gd fmla="*/ 0 h 92" name="T112"/>
              <a:gd fmla="*/ 89 w 89" name="T113"/>
              <a:gd fmla="*/ 92 h 92" name="T114"/>
            </a:gdLst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b="T114" l="T111" r="T113" t="T112"/>
            <a:pathLst>
              <a:path h="92" w="89">
                <a:moveTo>
                  <a:pt x="45" y="0"/>
                </a:moveTo>
                <a:cubicBezTo>
                  <a:pt x="40" y="0"/>
                  <a:pt x="35" y="5"/>
                  <a:pt x="35" y="11"/>
                </a:cubicBezTo>
                <a:cubicBezTo>
                  <a:pt x="35" y="16"/>
                  <a:pt x="40" y="21"/>
                  <a:pt x="45" y="21"/>
                </a:cubicBezTo>
                <a:cubicBezTo>
                  <a:pt x="51" y="21"/>
                  <a:pt x="56" y="16"/>
                  <a:pt x="56" y="11"/>
                </a:cubicBezTo>
                <a:cubicBezTo>
                  <a:pt x="56" y="5"/>
                  <a:pt x="51" y="0"/>
                  <a:pt x="45" y="0"/>
                </a:cubicBezTo>
                <a:close/>
                <a:moveTo>
                  <a:pt x="70" y="10"/>
                </a:moveTo>
                <a:cubicBezTo>
                  <a:pt x="65" y="10"/>
                  <a:pt x="61" y="14"/>
                  <a:pt x="61" y="18"/>
                </a:cubicBezTo>
                <a:cubicBezTo>
                  <a:pt x="61" y="23"/>
                  <a:pt x="65" y="27"/>
                  <a:pt x="70" y="27"/>
                </a:cubicBezTo>
                <a:cubicBezTo>
                  <a:pt x="74" y="27"/>
                  <a:pt x="78" y="23"/>
                  <a:pt x="78" y="18"/>
                </a:cubicBezTo>
                <a:cubicBezTo>
                  <a:pt x="78" y="14"/>
                  <a:pt x="74" y="10"/>
                  <a:pt x="70" y="10"/>
                </a:cubicBezTo>
                <a:close/>
                <a:moveTo>
                  <a:pt x="30" y="52"/>
                </a:moveTo>
                <a:cubicBezTo>
                  <a:pt x="30" y="55"/>
                  <a:pt x="30" y="55"/>
                  <a:pt x="30" y="55"/>
                </a:cubicBezTo>
                <a:cubicBezTo>
                  <a:pt x="30" y="55"/>
                  <a:pt x="30" y="55"/>
                  <a:pt x="30" y="55"/>
                </a:cubicBezTo>
                <a:cubicBezTo>
                  <a:pt x="32" y="85"/>
                  <a:pt x="32" y="85"/>
                  <a:pt x="32" y="85"/>
                </a:cubicBezTo>
                <a:cubicBezTo>
                  <a:pt x="24" y="85"/>
                  <a:pt x="24" y="85"/>
                  <a:pt x="24" y="85"/>
                </a:cubicBezTo>
                <a:cubicBezTo>
                  <a:pt x="22" y="59"/>
                  <a:pt x="22" y="59"/>
                  <a:pt x="22" y="59"/>
                </a:cubicBezTo>
                <a:cubicBezTo>
                  <a:pt x="19" y="59"/>
                  <a:pt x="19" y="59"/>
                  <a:pt x="19" y="59"/>
                </a:cubicBezTo>
                <a:cubicBezTo>
                  <a:pt x="17" y="85"/>
                  <a:pt x="17" y="85"/>
                  <a:pt x="17" y="85"/>
                </a:cubicBezTo>
                <a:cubicBezTo>
                  <a:pt x="10" y="85"/>
                  <a:pt x="10" y="85"/>
                  <a:pt x="10" y="85"/>
                </a:cubicBezTo>
                <a:cubicBezTo>
                  <a:pt x="11" y="55"/>
                  <a:pt x="11" y="55"/>
                  <a:pt x="11" y="55"/>
                </a:cubicBezTo>
                <a:cubicBezTo>
                  <a:pt x="10" y="43"/>
                  <a:pt x="10" y="43"/>
                  <a:pt x="10" y="43"/>
                </a:cubicBezTo>
                <a:cubicBezTo>
                  <a:pt x="4" y="53"/>
                  <a:pt x="4" y="53"/>
                  <a:pt x="4" y="53"/>
                </a:cubicBezTo>
                <a:cubicBezTo>
                  <a:pt x="0" y="50"/>
                  <a:pt x="0" y="50"/>
                  <a:pt x="0" y="50"/>
                </a:cubicBezTo>
                <a:cubicBezTo>
                  <a:pt x="10" y="28"/>
                  <a:pt x="10" y="28"/>
                  <a:pt x="10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21" y="35"/>
                  <a:pt x="21" y="35"/>
                  <a:pt x="21" y="35"/>
                </a:cubicBezTo>
                <a:cubicBezTo>
                  <a:pt x="26" y="28"/>
                  <a:pt x="26" y="28"/>
                  <a:pt x="26" y="28"/>
                </a:cubicBezTo>
                <a:cubicBezTo>
                  <a:pt x="31" y="28"/>
                  <a:pt x="31" y="28"/>
                  <a:pt x="31" y="28"/>
                </a:cubicBezTo>
                <a:cubicBezTo>
                  <a:pt x="33" y="24"/>
                  <a:pt x="33" y="24"/>
                  <a:pt x="33" y="24"/>
                </a:cubicBezTo>
                <a:cubicBezTo>
                  <a:pt x="44" y="24"/>
                  <a:pt x="44" y="24"/>
                  <a:pt x="44" y="24"/>
                </a:cubicBezTo>
                <a:cubicBezTo>
                  <a:pt x="43" y="25"/>
                  <a:pt x="43" y="25"/>
                  <a:pt x="43" y="25"/>
                </a:cubicBezTo>
                <a:cubicBezTo>
                  <a:pt x="44" y="27"/>
                  <a:pt x="44" y="27"/>
                  <a:pt x="44" y="27"/>
                </a:cubicBezTo>
                <a:cubicBezTo>
                  <a:pt x="41" y="44"/>
                  <a:pt x="41" y="44"/>
                  <a:pt x="41" y="44"/>
                </a:cubicBezTo>
                <a:cubicBezTo>
                  <a:pt x="45" y="48"/>
                  <a:pt x="45" y="48"/>
                  <a:pt x="45" y="48"/>
                </a:cubicBezTo>
                <a:cubicBezTo>
                  <a:pt x="45" y="48"/>
                  <a:pt x="45" y="48"/>
                  <a:pt x="45" y="48"/>
                </a:cubicBezTo>
                <a:cubicBezTo>
                  <a:pt x="45" y="48"/>
                  <a:pt x="45" y="48"/>
                  <a:pt x="45" y="48"/>
                </a:cubicBezTo>
                <a:cubicBezTo>
                  <a:pt x="45" y="48"/>
                  <a:pt x="45" y="48"/>
                  <a:pt x="45" y="48"/>
                </a:cubicBezTo>
                <a:cubicBezTo>
                  <a:pt x="45" y="48"/>
                  <a:pt x="45" y="48"/>
                  <a:pt x="45" y="48"/>
                </a:cubicBezTo>
                <a:cubicBezTo>
                  <a:pt x="49" y="44"/>
                  <a:pt x="49" y="44"/>
                  <a:pt x="49" y="44"/>
                </a:cubicBezTo>
                <a:cubicBezTo>
                  <a:pt x="47" y="27"/>
                  <a:pt x="47" y="27"/>
                  <a:pt x="47" y="27"/>
                </a:cubicBezTo>
                <a:cubicBezTo>
                  <a:pt x="48" y="25"/>
                  <a:pt x="48" y="25"/>
                  <a:pt x="48" y="25"/>
                </a:cubicBezTo>
                <a:cubicBezTo>
                  <a:pt x="47" y="24"/>
                  <a:pt x="47" y="24"/>
                  <a:pt x="47" y="24"/>
                </a:cubicBezTo>
                <a:cubicBezTo>
                  <a:pt x="58" y="24"/>
                  <a:pt x="58" y="24"/>
                  <a:pt x="58" y="24"/>
                </a:cubicBezTo>
                <a:cubicBezTo>
                  <a:pt x="59" y="28"/>
                  <a:pt x="59" y="28"/>
                  <a:pt x="59" y="28"/>
                </a:cubicBezTo>
                <a:cubicBezTo>
                  <a:pt x="64" y="28"/>
                  <a:pt x="64" y="28"/>
                  <a:pt x="64" y="28"/>
                </a:cubicBezTo>
                <a:cubicBezTo>
                  <a:pt x="70" y="35"/>
                  <a:pt x="70" y="35"/>
                  <a:pt x="70" y="35"/>
                </a:cubicBezTo>
                <a:cubicBezTo>
                  <a:pt x="75" y="28"/>
                  <a:pt x="75" y="28"/>
                  <a:pt x="75" y="28"/>
                </a:cubicBezTo>
                <a:cubicBezTo>
                  <a:pt x="80" y="28"/>
                  <a:pt x="80" y="28"/>
                  <a:pt x="80" y="28"/>
                </a:cubicBezTo>
                <a:cubicBezTo>
                  <a:pt x="89" y="48"/>
                  <a:pt x="89" y="48"/>
                  <a:pt x="89" y="48"/>
                </a:cubicBezTo>
                <a:cubicBezTo>
                  <a:pt x="85" y="51"/>
                  <a:pt x="85" y="51"/>
                  <a:pt x="85" y="51"/>
                </a:cubicBezTo>
                <a:cubicBezTo>
                  <a:pt x="79" y="41"/>
                  <a:pt x="79" y="41"/>
                  <a:pt x="79" y="41"/>
                </a:cubicBezTo>
                <a:cubicBezTo>
                  <a:pt x="79" y="55"/>
                  <a:pt x="79" y="55"/>
                  <a:pt x="79" y="55"/>
                </a:cubicBezTo>
                <a:cubicBezTo>
                  <a:pt x="79" y="55"/>
                  <a:pt x="79" y="55"/>
                  <a:pt x="79" y="55"/>
                </a:cubicBezTo>
                <a:cubicBezTo>
                  <a:pt x="80" y="85"/>
                  <a:pt x="80" y="85"/>
                  <a:pt x="80" y="85"/>
                </a:cubicBezTo>
                <a:cubicBezTo>
                  <a:pt x="72" y="85"/>
                  <a:pt x="72" y="85"/>
                  <a:pt x="72" y="85"/>
                </a:cubicBezTo>
                <a:cubicBezTo>
                  <a:pt x="71" y="59"/>
                  <a:pt x="71" y="59"/>
                  <a:pt x="71" y="59"/>
                </a:cubicBezTo>
                <a:cubicBezTo>
                  <a:pt x="68" y="59"/>
                  <a:pt x="68" y="59"/>
                  <a:pt x="68" y="59"/>
                </a:cubicBezTo>
                <a:cubicBezTo>
                  <a:pt x="66" y="85"/>
                  <a:pt x="66" y="85"/>
                  <a:pt x="66" y="85"/>
                </a:cubicBezTo>
                <a:cubicBezTo>
                  <a:pt x="59" y="85"/>
                  <a:pt x="59" y="85"/>
                  <a:pt x="59" y="85"/>
                </a:cubicBezTo>
                <a:cubicBezTo>
                  <a:pt x="60" y="55"/>
                  <a:pt x="60" y="55"/>
                  <a:pt x="60" y="55"/>
                </a:cubicBezTo>
                <a:cubicBezTo>
                  <a:pt x="60" y="53"/>
                  <a:pt x="60" y="53"/>
                  <a:pt x="60" y="53"/>
                </a:cubicBezTo>
                <a:cubicBezTo>
                  <a:pt x="57" y="55"/>
                  <a:pt x="57" y="55"/>
                  <a:pt x="57" y="55"/>
                </a:cubicBezTo>
                <a:cubicBezTo>
                  <a:pt x="58" y="92"/>
                  <a:pt x="58" y="92"/>
                  <a:pt x="58" y="92"/>
                </a:cubicBezTo>
                <a:cubicBezTo>
                  <a:pt x="49" y="92"/>
                  <a:pt x="49" y="92"/>
                  <a:pt x="49" y="92"/>
                </a:cubicBezTo>
                <a:cubicBezTo>
                  <a:pt x="47" y="61"/>
                  <a:pt x="47" y="61"/>
                  <a:pt x="47" y="61"/>
                </a:cubicBezTo>
                <a:cubicBezTo>
                  <a:pt x="43" y="61"/>
                  <a:pt x="43" y="61"/>
                  <a:pt x="43" y="61"/>
                </a:cubicBezTo>
                <a:cubicBezTo>
                  <a:pt x="42" y="92"/>
                  <a:pt x="42" y="92"/>
                  <a:pt x="42" y="92"/>
                </a:cubicBezTo>
                <a:cubicBezTo>
                  <a:pt x="32" y="92"/>
                  <a:pt x="32" y="92"/>
                  <a:pt x="32" y="92"/>
                </a:cubicBezTo>
                <a:cubicBezTo>
                  <a:pt x="34" y="55"/>
                  <a:pt x="34" y="55"/>
                  <a:pt x="34" y="55"/>
                </a:cubicBezTo>
                <a:cubicBezTo>
                  <a:pt x="30" y="52"/>
                  <a:pt x="30" y="52"/>
                  <a:pt x="30" y="52"/>
                </a:cubicBezTo>
                <a:close/>
                <a:moveTo>
                  <a:pt x="21" y="10"/>
                </a:moveTo>
                <a:cubicBezTo>
                  <a:pt x="16" y="10"/>
                  <a:pt x="13" y="14"/>
                  <a:pt x="13" y="18"/>
                </a:cubicBezTo>
                <a:cubicBezTo>
                  <a:pt x="13" y="23"/>
                  <a:pt x="16" y="27"/>
                  <a:pt x="21" y="27"/>
                </a:cubicBezTo>
                <a:cubicBezTo>
                  <a:pt x="25" y="27"/>
                  <a:pt x="29" y="23"/>
                  <a:pt x="29" y="18"/>
                </a:cubicBezTo>
                <a:cubicBezTo>
                  <a:pt x="29" y="14"/>
                  <a:pt x="25" y="10"/>
                  <a:pt x="21" y="1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2552" name="Freeform 103"/>
          <p:cNvSpPr>
            <a:spLocks noEditPoints="1"/>
          </p:cNvSpPr>
          <p:nvPr/>
        </p:nvSpPr>
        <p:spPr bwMode="auto">
          <a:xfrm>
            <a:off x="3841750" y="2109788"/>
            <a:ext cx="666750" cy="492125"/>
          </a:xfrm>
          <a:custGeom>
            <a:gdLst>
              <a:gd fmla="*/ 2147483646 w 97" name="T0"/>
              <a:gd fmla="*/ 2147483646 h 75" name="T1"/>
              <a:gd fmla="*/ 2147483646 w 97" name="T2"/>
              <a:gd fmla="*/ 2147483646 h 75" name="T3"/>
              <a:gd fmla="*/ 2147483646 w 97" name="T4"/>
              <a:gd fmla="*/ 2147483646 h 75" name="T5"/>
              <a:gd fmla="*/ 2147483646 w 97" name="T6"/>
              <a:gd fmla="*/ 2147483646 h 75" name="T7"/>
              <a:gd fmla="*/ 2147483646 w 97" name="T8"/>
              <a:gd fmla="*/ 2147483646 h 75" name="T9"/>
              <a:gd fmla="*/ 2147483646 w 97" name="T10"/>
              <a:gd fmla="*/ 2147483646 h 75" name="T11"/>
              <a:gd fmla="*/ 2147483646 w 97" name="T12"/>
              <a:gd fmla="*/ 2147483646 h 75" name="T13"/>
              <a:gd fmla="*/ 2147483646 w 97" name="T14"/>
              <a:gd fmla="*/ 2147483646 h 75" name="T15"/>
              <a:gd fmla="*/ 0 w 97" name="T16"/>
              <a:gd fmla="*/ 2147483646 h 75" name="T17"/>
              <a:gd fmla="*/ 2147483646 w 97" name="T18"/>
              <a:gd fmla="*/ 2147483646 h 75" name="T19"/>
              <a:gd fmla="*/ 2147483646 w 97" name="T20"/>
              <a:gd fmla="*/ 2147483646 h 75" name="T21"/>
              <a:gd fmla="*/ 2147483646 w 97" name="T22"/>
              <a:gd fmla="*/ 2147483646 h 75" name="T23"/>
              <a:gd fmla="*/ 2147483646 w 97" name="T24"/>
              <a:gd fmla="*/ 2147483646 h 75" name="T25"/>
              <a:gd fmla="*/ 2147483646 w 97" name="T26"/>
              <a:gd fmla="*/ 2147483646 h 75" name="T27"/>
              <a:gd fmla="*/ 2147483646 w 97" name="T28"/>
              <a:gd fmla="*/ 2147483646 h 75" name="T29"/>
              <a:gd fmla="*/ 2147483646 w 97" name="T30"/>
              <a:gd fmla="*/ 2147483646 h 75" name="T31"/>
              <a:gd fmla="*/ 2147483646 w 97" name="T32"/>
              <a:gd fmla="*/ 0 h 75" name="T33"/>
              <a:gd fmla="*/ 2147483646 w 97" name="T34"/>
              <a:gd fmla="*/ 2147483646 h 75" name="T35"/>
              <a:gd fmla="*/ 2147483646 w 97" name="T36"/>
              <a:gd fmla="*/ 2147483646 h 75" name="T37"/>
              <a:gd fmla="*/ 2147483646 w 97" name="T38"/>
              <a:gd fmla="*/ 2147483646 h 75" name="T39"/>
              <a:gd fmla="*/ 2147483646 w 97" name="T40"/>
              <a:gd fmla="*/ 2147483646 h 75" name="T41"/>
              <a:gd fmla="*/ 2147483646 w 97" name="T42"/>
              <a:gd fmla="*/ 2147483646 h 75" name="T43"/>
              <a:gd fmla="*/ 2147483646 w 97" name="T44"/>
              <a:gd fmla="*/ 2147483646 h 75" name="T45"/>
              <a:gd fmla="*/ 2147483646 w 97" name="T46"/>
              <a:gd fmla="*/ 2147483646 h 75" name="T47"/>
              <a:gd fmla="*/ 2147483646 w 97" name="T48"/>
              <a:gd fmla="*/ 2147483646 h 75" name="T49"/>
              <a:gd fmla="*/ 0 w 97" name="T50"/>
              <a:gd fmla="*/ 2147483646 h 75" name="T51"/>
              <a:gd fmla="*/ 2147483646 w 97" name="T52"/>
              <a:gd fmla="*/ 2147483646 h 75" name="T53"/>
              <a:gd fmla="*/ 2147483646 w 97" name="T54"/>
              <a:gd fmla="*/ 2147483646 h 75" name="T55"/>
              <a:gd fmla="*/ 2147483646 w 97" name="T56"/>
              <a:gd fmla="*/ 2147483646 h 75" name="T57"/>
              <a:gd fmla="*/ 2147483646 w 97" name="T58"/>
              <a:gd fmla="*/ 2147483646 h 75" name="T59"/>
              <a:gd fmla="*/ 2147483646 w 97" name="T60"/>
              <a:gd fmla="*/ 2147483646 h 75" name="T61"/>
              <a:gd fmla="*/ 2147483646 w 97" name="T62"/>
              <a:gd fmla="*/ 2147483646 h 75" name="T63"/>
              <a:gd fmla="*/ 2147483646 w 97" name="T64"/>
              <a:gd fmla="*/ 2147483646 h 75" name="T65"/>
              <a:gd fmla="*/ 2147483646 w 97" name="T66"/>
              <a:gd fmla="*/ 2147483646 h 75" name="T67"/>
              <a:gd fmla="*/ 2147483646 w 97" name="T68"/>
              <a:gd fmla="*/ 2147483646 h 75" name="T69"/>
              <a:gd fmla="*/ 2147483646 w 97" name="T70"/>
              <a:gd fmla="*/ 2147483646 h 75" name="T71"/>
              <a:gd fmla="*/ 2147483646 w 97" name="T72"/>
              <a:gd fmla="*/ 2147483646 h 75" name="T73"/>
              <a:gd fmla="*/ 2147483646 w 97" name="T74"/>
              <a:gd fmla="*/ 2147483646 h 75" name="T75"/>
              <a:gd fmla="*/ 2147483646 w 97" name="T76"/>
              <a:gd fmla="*/ 2147483646 h 75" name="T77"/>
              <a:gd fmla="*/ 2147483646 w 97" name="T78"/>
              <a:gd fmla="*/ 2147483646 h 75" name="T79"/>
              <a:gd fmla="*/ 2147483646 w 97" name="T80"/>
              <a:gd fmla="*/ 2147483646 h 75" name="T81"/>
              <a:gd fmla="*/ 2147483646 w 97" name="T82"/>
              <a:gd fmla="*/ 2147483646 h 75" name="T83"/>
              <a:gd fmla="*/ 2147483646 w 97" name="T84"/>
              <a:gd fmla="*/ 2147483646 h 75" name="T85"/>
              <a:gd fmla="*/ 2147483646 w 97" name="T86"/>
              <a:gd fmla="*/ 2147483646 h 75" name="T87"/>
              <a:gd fmla="*/ 2147483646 w 97" name="T88"/>
              <a:gd fmla="*/ 2147483646 h 75" name="T89"/>
              <a:gd fmla="*/ 2147483646 w 97" name="T90"/>
              <a:gd fmla="*/ 2147483646 h 75" name="T91"/>
              <a:gd fmla="*/ 2147483646 w 97" name="T92"/>
              <a:gd fmla="*/ 2147483646 h 75" name="T93"/>
              <a:gd fmla="*/ 2147483646 w 97" name="T94"/>
              <a:gd fmla="*/ 2147483646 h 75" name="T95"/>
              <a:gd fmla="*/ 2147483646 w 97" name="T96"/>
              <a:gd fmla="*/ 2147483646 h 75" name="T97"/>
              <a:gd fmla="*/ 2147483646 w 97" name="T98"/>
              <a:gd fmla="*/ 2147483646 h 75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w 97" name="T150"/>
              <a:gd fmla="*/ 0 h 75" name="T151"/>
              <a:gd fmla="*/ 97 w 97" name="T152"/>
              <a:gd fmla="*/ 75 h 75" name="T153"/>
            </a:gdLst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b="T153" l="T150" r="T152" t="T151"/>
            <a:pathLst>
              <a:path h="75" w="97">
                <a:moveTo>
                  <a:pt x="33" y="75"/>
                </a:moveTo>
                <a:cubicBezTo>
                  <a:pt x="37" y="75"/>
                  <a:pt x="40" y="75"/>
                  <a:pt x="44" y="75"/>
                </a:cubicBezTo>
                <a:cubicBezTo>
                  <a:pt x="45" y="75"/>
                  <a:pt x="47" y="74"/>
                  <a:pt x="47" y="73"/>
                </a:cubicBezTo>
                <a:cubicBezTo>
                  <a:pt x="47" y="49"/>
                  <a:pt x="47" y="49"/>
                  <a:pt x="47" y="49"/>
                </a:cubicBezTo>
                <a:cubicBezTo>
                  <a:pt x="39" y="45"/>
                  <a:pt x="39" y="45"/>
                  <a:pt x="39" y="45"/>
                </a:cubicBezTo>
                <a:cubicBezTo>
                  <a:pt x="30" y="50"/>
                  <a:pt x="30" y="50"/>
                  <a:pt x="30" y="50"/>
                </a:cubicBezTo>
                <a:cubicBezTo>
                  <a:pt x="30" y="73"/>
                  <a:pt x="30" y="73"/>
                  <a:pt x="30" y="73"/>
                </a:cubicBezTo>
                <a:cubicBezTo>
                  <a:pt x="30" y="74"/>
                  <a:pt x="31" y="75"/>
                  <a:pt x="33" y="75"/>
                </a:cubicBezTo>
                <a:close/>
                <a:moveTo>
                  <a:pt x="0" y="49"/>
                </a:moveTo>
                <a:cubicBezTo>
                  <a:pt x="37" y="28"/>
                  <a:pt x="37" y="28"/>
                  <a:pt x="37" y="28"/>
                </a:cubicBezTo>
                <a:cubicBezTo>
                  <a:pt x="39" y="26"/>
                  <a:pt x="39" y="26"/>
                  <a:pt x="39" y="26"/>
                </a:cubicBezTo>
                <a:cubicBezTo>
                  <a:pt x="41" y="28"/>
                  <a:pt x="41" y="28"/>
                  <a:pt x="41" y="28"/>
                </a:cubicBezTo>
                <a:cubicBezTo>
                  <a:pt x="52" y="34"/>
                  <a:pt x="52" y="34"/>
                  <a:pt x="52" y="34"/>
                </a:cubicBezTo>
                <a:cubicBezTo>
                  <a:pt x="81" y="9"/>
                  <a:pt x="81" y="9"/>
                  <a:pt x="81" y="9"/>
                </a:cubicBezTo>
                <a:cubicBezTo>
                  <a:pt x="77" y="4"/>
                  <a:pt x="77" y="4"/>
                  <a:pt x="77" y="4"/>
                </a:cubicBezTo>
                <a:cubicBezTo>
                  <a:pt x="87" y="2"/>
                  <a:pt x="87" y="2"/>
                  <a:pt x="87" y="2"/>
                </a:cubicBezTo>
                <a:cubicBezTo>
                  <a:pt x="97" y="0"/>
                  <a:pt x="97" y="0"/>
                  <a:pt x="97" y="0"/>
                </a:cubicBezTo>
                <a:cubicBezTo>
                  <a:pt x="94" y="10"/>
                  <a:pt x="94" y="10"/>
                  <a:pt x="94" y="10"/>
                </a:cubicBezTo>
                <a:cubicBezTo>
                  <a:pt x="91" y="19"/>
                  <a:pt x="91" y="19"/>
                  <a:pt x="91" y="19"/>
                </a:cubicBezTo>
                <a:cubicBezTo>
                  <a:pt x="87" y="15"/>
                  <a:pt x="87" y="15"/>
                  <a:pt x="87" y="15"/>
                </a:cubicBezTo>
                <a:cubicBezTo>
                  <a:pt x="55" y="42"/>
                  <a:pt x="55" y="42"/>
                  <a:pt x="55" y="42"/>
                </a:cubicBezTo>
                <a:cubicBezTo>
                  <a:pt x="53" y="44"/>
                  <a:pt x="53" y="44"/>
                  <a:pt x="53" y="44"/>
                </a:cubicBezTo>
                <a:cubicBezTo>
                  <a:pt x="50" y="43"/>
                  <a:pt x="50" y="43"/>
                  <a:pt x="50" y="43"/>
                </a:cubicBezTo>
                <a:cubicBezTo>
                  <a:pt x="39" y="36"/>
                  <a:pt x="39" y="36"/>
                  <a:pt x="39" y="36"/>
                </a:cubicBezTo>
                <a:cubicBezTo>
                  <a:pt x="5" y="57"/>
                  <a:pt x="5" y="57"/>
                  <a:pt x="5" y="57"/>
                </a:cubicBezTo>
                <a:cubicBezTo>
                  <a:pt x="0" y="49"/>
                  <a:pt x="0" y="49"/>
                  <a:pt x="0" y="49"/>
                </a:cubicBezTo>
                <a:close/>
                <a:moveTo>
                  <a:pt x="10" y="75"/>
                </a:moveTo>
                <a:cubicBezTo>
                  <a:pt x="21" y="75"/>
                  <a:pt x="21" y="75"/>
                  <a:pt x="21" y="75"/>
                </a:cubicBezTo>
                <a:cubicBezTo>
                  <a:pt x="22" y="75"/>
                  <a:pt x="23" y="74"/>
                  <a:pt x="23" y="73"/>
                </a:cubicBezTo>
                <a:cubicBezTo>
                  <a:pt x="23" y="54"/>
                  <a:pt x="23" y="54"/>
                  <a:pt x="23" y="54"/>
                </a:cubicBezTo>
                <a:cubicBezTo>
                  <a:pt x="7" y="64"/>
                  <a:pt x="7" y="64"/>
                  <a:pt x="7" y="64"/>
                </a:cubicBezTo>
                <a:cubicBezTo>
                  <a:pt x="7" y="73"/>
                  <a:pt x="7" y="73"/>
                  <a:pt x="7" y="73"/>
                </a:cubicBezTo>
                <a:cubicBezTo>
                  <a:pt x="7" y="74"/>
                  <a:pt x="8" y="75"/>
                  <a:pt x="10" y="75"/>
                </a:cubicBezTo>
                <a:close/>
                <a:moveTo>
                  <a:pt x="56" y="75"/>
                </a:moveTo>
                <a:cubicBezTo>
                  <a:pt x="60" y="75"/>
                  <a:pt x="63" y="75"/>
                  <a:pt x="67" y="75"/>
                </a:cubicBezTo>
                <a:cubicBezTo>
                  <a:pt x="69" y="75"/>
                  <a:pt x="70" y="74"/>
                  <a:pt x="70" y="73"/>
                </a:cubicBezTo>
                <a:cubicBezTo>
                  <a:pt x="70" y="62"/>
                  <a:pt x="70" y="50"/>
                  <a:pt x="70" y="39"/>
                </a:cubicBezTo>
                <a:cubicBezTo>
                  <a:pt x="70" y="39"/>
                  <a:pt x="70" y="39"/>
                  <a:pt x="70" y="39"/>
                </a:cubicBezTo>
                <a:cubicBezTo>
                  <a:pt x="54" y="53"/>
                  <a:pt x="54" y="53"/>
                  <a:pt x="54" y="53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73"/>
                  <a:pt x="53" y="73"/>
                  <a:pt x="53" y="73"/>
                </a:cubicBezTo>
                <a:cubicBezTo>
                  <a:pt x="53" y="74"/>
                  <a:pt x="55" y="75"/>
                  <a:pt x="56" y="75"/>
                </a:cubicBezTo>
                <a:close/>
                <a:moveTo>
                  <a:pt x="79" y="75"/>
                </a:moveTo>
                <a:cubicBezTo>
                  <a:pt x="90" y="75"/>
                  <a:pt x="90" y="75"/>
                  <a:pt x="90" y="75"/>
                </a:cubicBezTo>
                <a:cubicBezTo>
                  <a:pt x="92" y="75"/>
                  <a:pt x="93" y="74"/>
                  <a:pt x="93" y="73"/>
                </a:cubicBezTo>
                <a:cubicBezTo>
                  <a:pt x="93" y="32"/>
                  <a:pt x="93" y="32"/>
                  <a:pt x="93" y="32"/>
                </a:cubicBezTo>
                <a:cubicBezTo>
                  <a:pt x="86" y="24"/>
                  <a:pt x="86" y="24"/>
                  <a:pt x="86" y="24"/>
                </a:cubicBezTo>
                <a:cubicBezTo>
                  <a:pt x="77" y="33"/>
                  <a:pt x="77" y="33"/>
                  <a:pt x="77" y="33"/>
                </a:cubicBezTo>
                <a:cubicBezTo>
                  <a:pt x="77" y="73"/>
                  <a:pt x="77" y="73"/>
                  <a:pt x="77" y="73"/>
                </a:cubicBezTo>
                <a:cubicBezTo>
                  <a:pt x="77" y="74"/>
                  <a:pt x="78" y="75"/>
                  <a:pt x="79" y="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60960" lIns="121920" rIns="121920" tIns="60960"/>
          <a:lstStyle/>
          <a:p>
            <a:endParaRPr altLang="en-US" lang="zh-CN"/>
          </a:p>
        </p:txBody>
      </p:sp>
      <p:sp>
        <p:nvSpPr>
          <p:cNvPr id="22553" name="文本框 114"/>
          <p:cNvSpPr txBox="1">
            <a:spLocks noChangeArrowheads="1"/>
          </p:cNvSpPr>
          <p:nvPr/>
        </p:nvSpPr>
        <p:spPr bwMode="auto">
          <a:xfrm>
            <a:off x="1757363" y="5021263"/>
            <a:ext cx="8605837" cy="82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rgbClr val="0D0D0D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可以对上面的数据进行总的描述，如无必要可删掉这段话，但要把数据整体移至中间。该图表适用于分项分析、重点强调等等。【图片可编辑，也可换掉颜色，步骤跟之前介绍的一样。模板末页附有大量的可编辑图片，任君挑选。】</a:t>
            </a:r>
          </a:p>
        </p:txBody>
      </p:sp>
      <p:sp>
        <p:nvSpPr>
          <p:cNvPr id="22554" name="矩形 115"/>
          <p:cNvSpPr>
            <a:spLocks noChangeArrowheads="1"/>
          </p:cNvSpPr>
          <p:nvPr/>
        </p:nvSpPr>
        <p:spPr bwMode="auto">
          <a:xfrm>
            <a:off x="1757363" y="1874838"/>
            <a:ext cx="1924050" cy="57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rgbClr val="404040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这里输入项目的名称和详细的描述。</a:t>
            </a:r>
          </a:p>
        </p:txBody>
      </p:sp>
      <p:sp>
        <p:nvSpPr>
          <p:cNvPr id="22555" name="矩形 116"/>
          <p:cNvSpPr>
            <a:spLocks noChangeArrowheads="1"/>
          </p:cNvSpPr>
          <p:nvPr/>
        </p:nvSpPr>
        <p:spPr bwMode="auto">
          <a:xfrm>
            <a:off x="8058149" y="1874838"/>
            <a:ext cx="1976438" cy="57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rgbClr val="404040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这里输入项目的名称和详细的描述。</a:t>
            </a:r>
          </a:p>
        </p:txBody>
      </p:sp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3554" name="矩形 4"/>
          <p:cNvSpPr>
            <a:spLocks noChangeArrowheads="1"/>
          </p:cNvSpPr>
          <p:nvPr/>
        </p:nvSpPr>
        <p:spPr bwMode="auto">
          <a:xfrm>
            <a:off x="0" y="0"/>
            <a:ext cx="12192000" cy="301625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3555" name="矩形 5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endParaRPr altLang="en-US" lang="zh-CN" sz="1800">
              <a:solidFill>
                <a:srgbClr val="FFFFFF"/>
              </a:solidFill>
            </a:endParaRPr>
          </a:p>
        </p:txBody>
      </p:sp>
      <p:sp>
        <p:nvSpPr>
          <p:cNvPr id="23556" name="五边形 2"/>
          <p:cNvSpPr/>
          <p:nvPr/>
        </p:nvSpPr>
        <p:spPr bwMode="auto">
          <a:xfrm rot="5400000">
            <a:off x="10406063" y="58737"/>
            <a:ext cx="700088" cy="1185863"/>
          </a:xfrm>
          <a:custGeom>
            <a:gdLst>
              <a:gd fmla="*/ 0 w 700392" name="T0"/>
              <a:gd fmla="*/ 0 h 1186775" name="T1"/>
              <a:gd fmla="*/ 480684 w 700392" name="T2"/>
              <a:gd fmla="*/ 0 h 1186775" name="T3"/>
              <a:gd fmla="*/ 699176 w 700392" name="T4"/>
              <a:gd fmla="*/ 640055 h 1186775" name="T5"/>
              <a:gd fmla="*/ 480684 w 700392" name="T6"/>
              <a:gd fmla="*/ 1183131 h 1186775" name="T7"/>
              <a:gd fmla="*/ 0 w 700392" name="T8"/>
              <a:gd fmla="*/ 1183131 h 1186775" name="T9"/>
              <a:gd fmla="*/ 0 w 700392" name="T10"/>
              <a:gd fmla="*/ 0 h 1186775" name="T11"/>
              <a:gd fmla="*/ 0 60000 65536" name="T12"/>
              <a:gd fmla="*/ 0 60000 65536" name="T13"/>
              <a:gd fmla="*/ 0 60000 65536" name="T14"/>
              <a:gd fmla="*/ 0 60000 65536" name="T15"/>
              <a:gd fmla="*/ 0 60000 65536" name="T16"/>
              <a:gd fmla="*/ 0 60000 65536" name="T17"/>
              <a:gd fmla="*/ 0 w 700392" name="T18"/>
              <a:gd fmla="*/ 0 h 1186775" name="T19"/>
              <a:gd fmla="*/ 700392 w 700392" name="T20"/>
              <a:gd fmla="*/ 1186775 h 1186775" name="T21"/>
            </a:gdLst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b="T21" l="T18" r="T20" t="T19"/>
            <a:pathLst>
              <a:path h="1186775" w="700392">
                <a:moveTo>
                  <a:pt x="0" y="0"/>
                </a:moveTo>
                <a:lnTo>
                  <a:pt x="481520" y="0"/>
                </a:lnTo>
                <a:lnTo>
                  <a:pt x="700392" y="642026"/>
                </a:lnTo>
                <a:lnTo>
                  <a:pt x="481520" y="1186775"/>
                </a:lnTo>
                <a:lnTo>
                  <a:pt x="0" y="1186775"/>
                </a:lnTo>
                <a:lnTo>
                  <a:pt x="0" y="0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3557" name="文本框 6"/>
          <p:cNvSpPr txBox="1">
            <a:spLocks noChangeArrowheads="1"/>
          </p:cNvSpPr>
          <p:nvPr/>
        </p:nvSpPr>
        <p:spPr bwMode="auto">
          <a:xfrm>
            <a:off x="10182224" y="301625"/>
            <a:ext cx="1254125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lang="en-US">
                <a:solidFill>
                  <a:schemeClr val="bg1"/>
                </a:solidFill>
              </a:rPr>
              <a:t>PART 3</a:t>
            </a:r>
          </a:p>
        </p:txBody>
      </p:sp>
      <p:sp>
        <p:nvSpPr>
          <p:cNvPr id="23558" name="矩形 51"/>
          <p:cNvSpPr>
            <a:spLocks noChangeArrowheads="1"/>
          </p:cNvSpPr>
          <p:nvPr/>
        </p:nvSpPr>
        <p:spPr bwMode="auto">
          <a:xfrm>
            <a:off x="4938713" y="4167188"/>
            <a:ext cx="2452687" cy="82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rgbClr val="404040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这里输入项目的具体内容，请尽量简化内容，字数不要太多。</a:t>
            </a:r>
          </a:p>
        </p:txBody>
      </p:sp>
      <p:sp>
        <p:nvSpPr>
          <p:cNvPr id="23559" name="矩形 54"/>
          <p:cNvSpPr>
            <a:spLocks noChangeArrowheads="1"/>
          </p:cNvSpPr>
          <p:nvPr/>
        </p:nvSpPr>
        <p:spPr bwMode="auto">
          <a:xfrm>
            <a:off x="4938713" y="1944688"/>
            <a:ext cx="2452687" cy="82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rgbClr val="404040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这里输入项目的具体内容，请尽量简化内容，字数不要太多。</a:t>
            </a:r>
          </a:p>
        </p:txBody>
      </p:sp>
      <p:sp>
        <p:nvSpPr>
          <p:cNvPr id="23560" name="矩形 57"/>
          <p:cNvSpPr>
            <a:spLocks noChangeArrowheads="1"/>
          </p:cNvSpPr>
          <p:nvPr/>
        </p:nvSpPr>
        <p:spPr bwMode="auto">
          <a:xfrm flipH="1">
            <a:off x="4938713" y="3054350"/>
            <a:ext cx="2452687" cy="82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rgbClr val="404040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这里输入项目的具体内容，请尽量简化内容，字数不要太多。</a:t>
            </a:r>
          </a:p>
        </p:txBody>
      </p:sp>
      <p:sp>
        <p:nvSpPr>
          <p:cNvPr id="23561" name="任意多边形 31"/>
          <p:cNvSpPr/>
          <p:nvPr/>
        </p:nvSpPr>
        <p:spPr bwMode="auto">
          <a:xfrm>
            <a:off x="655638" y="3462338"/>
            <a:ext cx="3184525" cy="760412"/>
          </a:xfrm>
          <a:custGeom>
            <a:gdLst>
              <a:gd fmla="*/ 871045 w 3183875" name="T0"/>
              <a:gd fmla="*/ 0 h 760164" name="T1"/>
              <a:gd fmla="*/ 3186475 w 3183875" name="T2"/>
              <a:gd fmla="*/ 0 h 760164" name="T3"/>
              <a:gd fmla="*/ 2150047 w 3183875" name="T4"/>
              <a:gd fmla="*/ 761156 h 760164" name="T5"/>
              <a:gd fmla="*/ 0 w 3183875" name="T6"/>
              <a:gd fmla="*/ 761156 h 760164" name="T7"/>
              <a:gd fmla="*/ 871045 w 3183875" name="T8"/>
              <a:gd fmla="*/ 0 h 760164" name="T9"/>
              <a:gd fmla="*/ 0 60000 65536" name="T10"/>
              <a:gd fmla="*/ 0 60000 65536" name="T11"/>
              <a:gd fmla="*/ 0 60000 65536" name="T12"/>
              <a:gd fmla="*/ 0 60000 65536" name="T13"/>
              <a:gd fmla="*/ 0 60000 65536" name="T14"/>
              <a:gd fmla="*/ 0 w 3183875" name="T15"/>
              <a:gd fmla="*/ 0 h 760164" name="T16"/>
              <a:gd fmla="*/ 3183875 w 3183875" name="T17"/>
              <a:gd fmla="*/ 760164 h 760164" name="T18"/>
            </a:gdLst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b="T18" l="T15" r="T17" t="T16"/>
            <a:pathLst>
              <a:path h="760164" w="3183875">
                <a:moveTo>
                  <a:pt x="870333" y="0"/>
                </a:moveTo>
                <a:lnTo>
                  <a:pt x="3183875" y="0"/>
                </a:lnTo>
                <a:lnTo>
                  <a:pt x="2148290" y="760164"/>
                </a:lnTo>
                <a:lnTo>
                  <a:pt x="0" y="760164"/>
                </a:lnTo>
                <a:lnTo>
                  <a:pt x="870333" y="0"/>
                </a:lnTo>
                <a:close/>
              </a:path>
            </a:pathLst>
          </a:custGeom>
          <a:solidFill>
            <a:srgbClr val="FEE492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3562" name="任意多边形 30"/>
          <p:cNvSpPr/>
          <p:nvPr/>
        </p:nvSpPr>
        <p:spPr bwMode="auto">
          <a:xfrm>
            <a:off x="655638" y="2949575"/>
            <a:ext cx="3184525" cy="760413"/>
          </a:xfrm>
          <a:custGeom>
            <a:gdLst>
              <a:gd fmla="*/ 871045 w 3183875" name="T0"/>
              <a:gd fmla="*/ 0 h 760164" name="T1"/>
              <a:gd fmla="*/ 3186475 w 3183875" name="T2"/>
              <a:gd fmla="*/ 0 h 760164" name="T3"/>
              <a:gd fmla="*/ 2150047 w 3183875" name="T4"/>
              <a:gd fmla="*/ 761160 h 760164" name="T5"/>
              <a:gd fmla="*/ 0 w 3183875" name="T6"/>
              <a:gd fmla="*/ 761160 h 760164" name="T7"/>
              <a:gd fmla="*/ 871045 w 3183875" name="T8"/>
              <a:gd fmla="*/ 0 h 760164" name="T9"/>
              <a:gd fmla="*/ 0 60000 65536" name="T10"/>
              <a:gd fmla="*/ 0 60000 65536" name="T11"/>
              <a:gd fmla="*/ 0 60000 65536" name="T12"/>
              <a:gd fmla="*/ 0 60000 65536" name="T13"/>
              <a:gd fmla="*/ 0 60000 65536" name="T14"/>
              <a:gd fmla="*/ 0 w 3183875" name="T15"/>
              <a:gd fmla="*/ 0 h 760164" name="T16"/>
              <a:gd fmla="*/ 3183875 w 3183875" name="T17"/>
              <a:gd fmla="*/ 760164 h 760164" name="T18"/>
            </a:gdLst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b="T18" l="T15" r="T17" t="T16"/>
            <a:pathLst>
              <a:path h="760164" w="3183875">
                <a:moveTo>
                  <a:pt x="870333" y="0"/>
                </a:moveTo>
                <a:lnTo>
                  <a:pt x="3183875" y="0"/>
                </a:lnTo>
                <a:lnTo>
                  <a:pt x="2148290" y="760164"/>
                </a:lnTo>
                <a:lnTo>
                  <a:pt x="0" y="760164"/>
                </a:lnTo>
                <a:lnTo>
                  <a:pt x="870333" y="0"/>
                </a:lnTo>
                <a:close/>
              </a:path>
            </a:pathLst>
          </a:custGeom>
          <a:solidFill>
            <a:srgbClr val="FED65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sp>
        <p:nvSpPr>
          <p:cNvPr id="23563" name="任意多边形 3"/>
          <p:cNvSpPr/>
          <p:nvPr/>
        </p:nvSpPr>
        <p:spPr bwMode="auto">
          <a:xfrm>
            <a:off x="671513" y="2463800"/>
            <a:ext cx="3184525" cy="760413"/>
          </a:xfrm>
          <a:custGeom>
            <a:gdLst>
              <a:gd fmla="*/ 871045 w 3183875" name="T0"/>
              <a:gd fmla="*/ 0 h 760164" name="T1"/>
              <a:gd fmla="*/ 3186475 w 3183875" name="T2"/>
              <a:gd fmla="*/ 0 h 760164" name="T3"/>
              <a:gd fmla="*/ 2150047 w 3183875" name="T4"/>
              <a:gd fmla="*/ 761160 h 760164" name="T5"/>
              <a:gd fmla="*/ 0 w 3183875" name="T6"/>
              <a:gd fmla="*/ 761160 h 760164" name="T7"/>
              <a:gd fmla="*/ 871045 w 3183875" name="T8"/>
              <a:gd fmla="*/ 0 h 760164" name="T9"/>
              <a:gd fmla="*/ 0 60000 65536" name="T10"/>
              <a:gd fmla="*/ 0 60000 65536" name="T11"/>
              <a:gd fmla="*/ 0 60000 65536" name="T12"/>
              <a:gd fmla="*/ 0 60000 65536" name="T13"/>
              <a:gd fmla="*/ 0 60000 65536" name="T14"/>
              <a:gd fmla="*/ 0 w 3183875" name="T15"/>
              <a:gd fmla="*/ 0 h 760164" name="T16"/>
              <a:gd fmla="*/ 3183875 w 3183875" name="T17"/>
              <a:gd fmla="*/ 760164 h 760164" name="T18"/>
            </a:gdLst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b="T18" l="T15" r="T17" t="T16"/>
            <a:pathLst>
              <a:path h="760164" w="3183875">
                <a:moveTo>
                  <a:pt x="870333" y="0"/>
                </a:moveTo>
                <a:lnTo>
                  <a:pt x="3183875" y="0"/>
                </a:lnTo>
                <a:lnTo>
                  <a:pt x="2148290" y="760164"/>
                </a:lnTo>
                <a:lnTo>
                  <a:pt x="0" y="760164"/>
                </a:lnTo>
                <a:lnTo>
                  <a:pt x="870333" y="0"/>
                </a:lnTo>
                <a:close/>
              </a:path>
            </a:pathLst>
          </a:custGeom>
          <a:solidFill>
            <a:srgbClr val="F1B80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altLang="en-US" lang="zh-CN"/>
          </a:p>
        </p:txBody>
      </p:sp>
      <p:cxnSp>
        <p:nvCxnSpPr>
          <p:cNvPr id="23564" name="直接连接符 17"/>
          <p:cNvCxnSpPr>
            <a:cxnSpLocks noChangeShapeType="1"/>
          </p:cNvCxnSpPr>
          <p:nvPr/>
        </p:nvCxnSpPr>
        <p:spPr bwMode="auto">
          <a:xfrm flipH="1" flipV="1">
            <a:off x="2387600" y="2214563"/>
            <a:ext cx="0" cy="165100"/>
          </a:xfrm>
          <a:prstGeom prst="line">
            <a:avLst/>
          </a:prstGeom>
          <a:noFill/>
          <a:ln w="9525">
            <a:solidFill>
              <a:srgbClr val="A6A6A6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23565" name="直接连接符 20"/>
          <p:cNvCxnSpPr>
            <a:cxnSpLocks noChangeShapeType="1"/>
          </p:cNvCxnSpPr>
          <p:nvPr/>
        </p:nvCxnSpPr>
        <p:spPr bwMode="auto">
          <a:xfrm>
            <a:off x="2387600" y="2203450"/>
            <a:ext cx="2457450" cy="0"/>
          </a:xfrm>
          <a:prstGeom prst="line">
            <a:avLst/>
          </a:prstGeom>
          <a:noFill/>
          <a:ln w="6350">
            <a:solidFill>
              <a:srgbClr val="A6A6A6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23566" name="直接连接符 41"/>
          <p:cNvCxnSpPr>
            <a:cxnSpLocks noChangeShapeType="1"/>
          </p:cNvCxnSpPr>
          <p:nvPr/>
        </p:nvCxnSpPr>
        <p:spPr bwMode="auto">
          <a:xfrm flipH="1">
            <a:off x="2387600" y="4278313"/>
            <a:ext cx="0" cy="180975"/>
          </a:xfrm>
          <a:prstGeom prst="line">
            <a:avLst/>
          </a:prstGeom>
          <a:noFill/>
          <a:ln w="9525">
            <a:solidFill>
              <a:srgbClr val="A6A6A6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23567" name="直接连接符 42"/>
          <p:cNvCxnSpPr>
            <a:cxnSpLocks noChangeShapeType="1"/>
          </p:cNvCxnSpPr>
          <p:nvPr/>
        </p:nvCxnSpPr>
        <p:spPr bwMode="auto">
          <a:xfrm flipV="1">
            <a:off x="2387600" y="4470400"/>
            <a:ext cx="2457450" cy="0"/>
          </a:xfrm>
          <a:prstGeom prst="line">
            <a:avLst/>
          </a:prstGeom>
          <a:noFill/>
          <a:ln w="6350">
            <a:solidFill>
              <a:srgbClr val="A6A6A6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23568" name="直接连接符 43"/>
          <p:cNvCxnSpPr>
            <a:cxnSpLocks noChangeShapeType="1"/>
          </p:cNvCxnSpPr>
          <p:nvPr/>
        </p:nvCxnSpPr>
        <p:spPr bwMode="auto">
          <a:xfrm>
            <a:off x="3290888" y="3346450"/>
            <a:ext cx="1554162" cy="0"/>
          </a:xfrm>
          <a:prstGeom prst="line">
            <a:avLst/>
          </a:prstGeom>
          <a:noFill/>
          <a:ln w="6350">
            <a:solidFill>
              <a:srgbClr val="A6A6A6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sp>
        <p:nvSpPr>
          <p:cNvPr id="23569" name="文本框 50"/>
          <p:cNvSpPr txBox="1">
            <a:spLocks noChangeArrowheads="1"/>
          </p:cNvSpPr>
          <p:nvPr/>
        </p:nvSpPr>
        <p:spPr bwMode="auto">
          <a:xfrm>
            <a:off x="7937499" y="3192463"/>
            <a:ext cx="3275013" cy="82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rgbClr val="0D0D0D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这里可以对上面三个数据进行总的描述。该图表适用于项目分项描述、任务分块等情况。</a:t>
            </a:r>
          </a:p>
        </p:txBody>
      </p:sp>
      <p:sp>
        <p:nvSpPr>
          <p:cNvPr id="23570" name="文本框 29"/>
          <p:cNvSpPr txBox="1">
            <a:spLocks noChangeArrowheads="1"/>
          </p:cNvSpPr>
          <p:nvPr/>
        </p:nvSpPr>
        <p:spPr bwMode="auto">
          <a:xfrm>
            <a:off x="1958975" y="2538413"/>
            <a:ext cx="428625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lang="en-US">
                <a:solidFill>
                  <a:srgbClr val="595959"/>
                </a:solidFill>
                <a:latin charset="0" panose="02020500000000000000" pitchFamily="18" typeface="Broadway"/>
              </a:rPr>
              <a:t>1</a:t>
            </a:r>
          </a:p>
        </p:txBody>
      </p:sp>
      <p:sp>
        <p:nvSpPr>
          <p:cNvPr id="23571" name="文本框 56"/>
          <p:cNvSpPr txBox="1">
            <a:spLocks noChangeArrowheads="1"/>
          </p:cNvSpPr>
          <p:nvPr/>
        </p:nvSpPr>
        <p:spPr bwMode="auto">
          <a:xfrm>
            <a:off x="1958975" y="3178175"/>
            <a:ext cx="428625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lang="en-US">
                <a:solidFill>
                  <a:srgbClr val="595959"/>
                </a:solidFill>
                <a:latin charset="0" panose="02020500000000000000" pitchFamily="18" typeface="Broadway"/>
              </a:rPr>
              <a:t>2</a:t>
            </a:r>
          </a:p>
        </p:txBody>
      </p:sp>
      <p:sp>
        <p:nvSpPr>
          <p:cNvPr id="23572" name="文本框 59"/>
          <p:cNvSpPr txBox="1">
            <a:spLocks noChangeArrowheads="1"/>
          </p:cNvSpPr>
          <p:nvPr/>
        </p:nvSpPr>
        <p:spPr bwMode="auto">
          <a:xfrm>
            <a:off x="1958975" y="3706813"/>
            <a:ext cx="428625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zh-CN" lang="en-US">
                <a:solidFill>
                  <a:srgbClr val="595959"/>
                </a:solidFill>
                <a:latin charset="0" panose="02020500000000000000" pitchFamily="18" typeface="Broadway"/>
              </a:rPr>
              <a:t>3</a:t>
            </a:r>
          </a:p>
        </p:txBody>
      </p:sp>
      <p:sp>
        <p:nvSpPr>
          <p:cNvPr id="23573" name="文本框 60"/>
          <p:cNvSpPr txBox="1">
            <a:spLocks noChangeArrowheads="1"/>
          </p:cNvSpPr>
          <p:nvPr/>
        </p:nvSpPr>
        <p:spPr bwMode="auto">
          <a:xfrm>
            <a:off x="7937499" y="2671763"/>
            <a:ext cx="3344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</a:pPr>
            <a:r>
              <a:rPr altLang="en-US" lang="zh-CN" sz="2400">
                <a:solidFill>
                  <a:srgbClr val="0D0D0D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输入对这个数据的描述</a:t>
            </a:r>
          </a:p>
        </p:txBody>
      </p:sp>
      <p:cxnSp>
        <p:nvCxnSpPr>
          <p:cNvPr id="23574" name="直接连接符 61"/>
          <p:cNvCxnSpPr>
            <a:cxnSpLocks noChangeShapeType="1"/>
          </p:cNvCxnSpPr>
          <p:nvPr/>
        </p:nvCxnSpPr>
        <p:spPr bwMode="auto">
          <a:xfrm flipH="1">
            <a:off x="7815263" y="2776538"/>
            <a:ext cx="0" cy="1266825"/>
          </a:xfrm>
          <a:prstGeom prst="line">
            <a:avLst/>
          </a:prstGeom>
          <a:noFill/>
          <a:ln w="6350">
            <a:solidFill>
              <a:srgbClr val="A6A6A6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 主题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宋体"/>
        <a:cs typeface="Arial"/>
      </a:majorFont>
      <a:minorFont>
        <a:latin typeface="Calibri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b="0" l="0" r="0" t="0"/>
          <a:pathLst/>
        </a:custGeom>
        <a:solidFill>
          <a:schemeClr val="accent1"/>
        </a:solidFill>
        <a:ln algn="ctr" cap="flat" cmpd="sng" w="9525">
          <a:solidFill>
            <a:schemeClr val="tx1"/>
          </a:solidFill>
          <a:prstDash val="solid"/>
          <a:round/>
          <a:headEnd len="med" type="none" w="med"/>
          <a:tailEnd len="med" type="none" w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algn="ctr" dir="2700000" dist="35921" rotWithShape="0">
                  <a:schemeClr val="bg2"/>
                </a:outerShdw>
              </a:effectLst>
            </a14:hiddenEffects>
          </a:ext>
        </a:extLst>
      </a:spPr>
      <a:bodyPr anchor="t" anchorCtr="0" bIns="45720" compatLnSpc="1" lIns="91440" numCol="1" rIns="91440" tIns="45720" vert="horz" wrap="square">
        <a:prstTxWarp prst="textNoShape">
          <a:avLst/>
        </a:prstTxWarp>
      </a:bodyPr>
      <a:lstStyle>
        <a:defPPr algn="l" defTabSz="914400" eaLnBrk="0" fontAlgn="base" hangingPunct="0" indent="0" latinLnBrk="0" marL="0" marR="0" rtl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charset="0" panose="020B0604020202020204" pitchFamily="34" typeface="Arial"/>
          <a:buNone/>
          <a:tabLst/>
          <a:defRPr b="0" baseline="0" cap="none" i="0" kumimoji="0" lang="zh-CN" normalizeH="0" smtClean="0" strike="noStrike" sz="1800" u="none">
            <a:ln>
              <a:noFill/>
            </a:ln>
            <a:solidFill>
              <a:schemeClr val="tx1"/>
            </a:solidFill>
            <a:effectLst/>
            <a:latin charset="0" panose="020F0502020204030204" pitchFamily="34" typeface="Calibri"/>
            <a:ea charset="-122" panose="02010600030101010101" pitchFamily="2" typeface="宋体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b="0" l="0" r="0" t="0"/>
          <a:pathLst/>
        </a:custGeom>
        <a:solidFill>
          <a:schemeClr val="accent1"/>
        </a:solidFill>
        <a:ln algn="ctr" cap="flat" cmpd="sng" w="9525">
          <a:solidFill>
            <a:schemeClr val="tx1"/>
          </a:solidFill>
          <a:prstDash val="solid"/>
          <a:round/>
          <a:headEnd len="med" type="none" w="med"/>
          <a:tailEnd len="med" type="none" w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algn="ctr" dir="2700000" dist="35921" rotWithShape="0">
                  <a:schemeClr val="bg2"/>
                </a:outerShdw>
              </a:effectLst>
            </a14:hiddenEffects>
          </a:ext>
        </a:extLst>
      </a:spPr>
      <a:bodyPr anchor="t" anchorCtr="0" bIns="45720" compatLnSpc="1" lIns="91440" numCol="1" rIns="91440" tIns="45720" vert="horz" wrap="square">
        <a:prstTxWarp prst="textNoShape">
          <a:avLst/>
        </a:prstTxWarp>
      </a:bodyPr>
      <a:lstStyle>
        <a:defPPr algn="l" defTabSz="914400" eaLnBrk="0" fontAlgn="base" hangingPunct="0" indent="0" latinLnBrk="0" marL="0" marR="0" rtl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charset="0" panose="020B0604020202020204" pitchFamily="34" typeface="Arial"/>
          <a:buNone/>
          <a:tabLst/>
          <a:defRPr b="0" baseline="0" cap="none" i="0" kumimoji="0" lang="zh-CN" normalizeH="0" smtClean="0" strike="noStrike" sz="1800" u="none">
            <a:ln>
              <a:noFill/>
            </a:ln>
            <a:solidFill>
              <a:schemeClr val="tx1"/>
            </a:solidFill>
            <a:effectLst/>
            <a:latin charset="0" panose="020F0502020204030204" pitchFamily="34" typeface="Calibri"/>
            <a:ea charset="-122" panose="02010600030101010101" pitchFamily="2" typeface="宋体"/>
          </a:defRPr>
        </a:defPPr>
      </a:lstStyle>
    </a:lnDef>
  </a:objectDefaults>
  <a:extraClrSchemeLst>
    <a:extraClrScheme>
      <a:clrScheme name="Office 主题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81</Paragraphs>
  <Slides>15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baseType="lpstr" size="23">
      <vt:lpstr>Arial</vt:lpstr>
      <vt:lpstr>Calibri Light</vt:lpstr>
      <vt:lpstr>宋体</vt:lpstr>
      <vt:lpstr>Calibri</vt:lpstr>
      <vt:lpstr>微软雅黑</vt:lpstr>
      <vt:lpstr>幼圆</vt:lpstr>
      <vt:lpstr>Broadway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2021-08-22T12:02:31Z</dcterms:created>
  <cp:lastPrinted>2021-08-22T12:02:31Z</cp:lastPrinted>
  <dcterms:modified xsi:type="dcterms:W3CDTF">2021-08-22T05:46:27Z</dcterms:modified>
  <cp:revision>1</cp:revision>
</cp:coreProperties>
</file>