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6" r:id="rId2"/>
    <p:sldId id="299" r:id="rId3"/>
    <p:sldId id="257" r:id="rId4"/>
    <p:sldId id="258" r:id="rId5"/>
    <p:sldId id="259" r:id="rId6"/>
    <p:sldId id="295" r:id="rId7"/>
    <p:sldId id="303" r:id="rId8"/>
    <p:sldId id="297" r:id="rId9"/>
    <p:sldId id="304" r:id="rId10"/>
    <p:sldId id="260" r:id="rId11"/>
    <p:sldId id="261" r:id="rId12"/>
    <p:sldId id="298" r:id="rId13"/>
    <p:sldId id="262" r:id="rId14"/>
    <p:sldId id="263" r:id="rId15"/>
    <p:sldId id="272" r:id="rId16"/>
    <p:sldId id="264" r:id="rId17"/>
    <p:sldId id="300" r:id="rId18"/>
    <p:sldId id="266" r:id="rId19"/>
    <p:sldId id="267" r:id="rId20"/>
    <p:sldId id="269" r:id="rId21"/>
    <p:sldId id="270" r:id="rId22"/>
    <p:sldId id="271" r:id="rId23"/>
    <p:sldId id="273" r:id="rId24"/>
    <p:sldId id="274" r:id="rId25"/>
    <p:sldId id="305" r:id="rId26"/>
    <p:sldId id="275" r:id="rId27"/>
    <p:sldId id="276" r:id="rId28"/>
    <p:sldId id="277" r:id="rId29"/>
    <p:sldId id="278" r:id="rId30"/>
    <p:sldId id="279" r:id="rId31"/>
    <p:sldId id="301" r:id="rId32"/>
    <p:sldId id="280" r:id="rId33"/>
    <p:sldId id="281" r:id="rId34"/>
    <p:sldId id="282" r:id="rId35"/>
    <p:sldId id="283" r:id="rId36"/>
    <p:sldId id="284" r:id="rId37"/>
    <p:sldId id="285" r:id="rId38"/>
    <p:sldId id="286" r:id="rId39"/>
    <p:sldId id="287" r:id="rId40"/>
    <p:sldId id="288" r:id="rId41"/>
    <p:sldId id="289" r:id="rId42"/>
    <p:sldId id="302" r:id="rId43"/>
    <p:sldId id="290" r:id="rId44"/>
    <p:sldId id="291" r:id="rId45"/>
    <p:sldId id="292" r:id="rId46"/>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0" autoAdjust="0"/>
    <p:restoredTop sz="94660"/>
  </p:normalViewPr>
  <p:slideViewPr>
    <p:cSldViewPr snapToGrid="0">
      <p:cViewPr varScale="1">
        <p:scale>
          <a:sx n="113" d="100"/>
          <a:sy n="113" d="100"/>
        </p:scale>
        <p:origin x="804"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tags/tag10.xml" Type="http://schemas.openxmlformats.org/officeDocument/2006/relationships/tags"/><Relationship Id="rId48" Target="presProps.xml" Type="http://schemas.openxmlformats.org/officeDocument/2006/relationships/presProps"/><Relationship Id="rId49" Target="viewProps.xml" Type="http://schemas.openxmlformats.org/officeDocument/2006/relationships/viewProps"/><Relationship Id="rId5" Target="slides/slide4.xml" Type="http://schemas.openxmlformats.org/officeDocument/2006/relationships/slide"/><Relationship Id="rId50" Target="theme/theme1.xml" Type="http://schemas.openxmlformats.org/officeDocument/2006/relationships/theme"/><Relationship Id="rId51" Target="tableStyles.xml" Type="http://schemas.openxmlformats.org/officeDocument/2006/relationships/tableStyles"/><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gradFill>
              <a:gsLst>
                <a:gs pos="0">
                  <a:schemeClr val="accent3">
                    <a:alpha val="28000"/>
                  </a:schemeClr>
                </a:gs>
                <a:gs pos="100000">
                  <a:schemeClr val="accent1">
                    <a:alpha val="45000"/>
                  </a:schemeClr>
                </a:gs>
              </a:gsLst>
              <a:lin ang="5400000" scaled="1"/>
            </a:gradFill>
            <a:ln>
              <a:solidFill>
                <a:schemeClr val="bg1"/>
              </a:solidFill>
            </a:ln>
          </c:spPr>
          <c:invertIfNegative val="0"/>
          <c:dLbls>
            <c:dLbl>
              <c:idx val="0"/>
              <c:spPr/>
              <c:txPr>
                <a:bodyPr/>
                <a:p>
                  <a:pPr>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67-4DEF-AE33-DEAFEED05A79}"/>
                </c:ext>
              </c:extLst>
            </c:dLbl>
            <c:dLbl>
              <c:idx val="1"/>
              <c:spPr/>
              <c:txPr>
                <a:bodyPr/>
                <a:p>
                  <a:pPr>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67-4DEF-AE33-DEAFEED05A79}"/>
                </c:ext>
              </c:extLst>
            </c:dLbl>
            <c:dLbl>
              <c:idx val="2"/>
              <c:delete val="1"/>
              <c:extLst/>
            </c:dLbl>
            <c:dLbl>
              <c:idx val="3"/>
              <c:delete val="1"/>
              <c:extLst/>
            </c:dLbl>
            <c:spPr>
              <a:noFill/>
              <a:ln>
                <a:noFill/>
              </a:ln>
              <a:effectLst/>
            </c:spPr>
            <c:showLegendKey val="0"/>
            <c:showVal val="0"/>
            <c:showCatName val="0"/>
            <c:showSerName val="0"/>
            <c:showPercent val="0"/>
            <c:showBubbleSize val="0"/>
            <c:extLst/>
          </c:dLbls>
          <c:cat>
            <c:strRef>
              <c:f>Sheet1!$A$2:$A$5</c:f>
              <c:strCache>
                <c:ptCount val="4"/>
                <c:pt idx="0">
                  <c:v>PROJECT 1</c:v>
                </c:pt>
                <c:pt idx="1">
                  <c:v>PROJECT 2</c:v>
                </c:pt>
                <c:pt idx="2">
                  <c:v>PROJECT 3</c:v>
                </c:pt>
                <c:pt idx="3">
                  <c:v>PROJECT 3</c:v>
                </c:pt>
              </c:strCache>
            </c:str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2-8367-4DEF-AE33-DEAFEED05A79}"/>
            </c:ext>
          </c:extLst>
        </c:ser>
        <c:ser>
          <c:idx val="1"/>
          <c:order val="1"/>
          <c:tx>
            <c:strRef>
              <c:f>Sheet1!$C$1</c:f>
              <c:strCache>
                <c:ptCount val="1"/>
                <c:pt idx="0">
                  <c:v>Series 2</c:v>
                </c:pt>
              </c:strCache>
            </c:strRef>
          </c:tx>
          <c:spPr>
            <a:gradFill>
              <a:gsLst>
                <a:gs pos="0">
                  <a:schemeClr val="accent2">
                    <a:alpha val="50000"/>
                  </a:schemeClr>
                </a:gs>
                <a:gs pos="100000">
                  <a:schemeClr val="accent1">
                    <a:alpha val="71000"/>
                  </a:schemeClr>
                </a:gs>
              </a:gsLst>
              <a:lin ang="5400000" scaled="1"/>
            </a:gra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showLegendKey val="0"/>
            <c:showVal val="1"/>
            <c:showCatName val="0"/>
            <c:showSerName val="0"/>
            <c:showPercent val="0"/>
            <c:showBubbleSize val="0"/>
            <c:extLst/>
          </c:dLbls>
          <c:cat>
            <c:strRef>
              <c:f>Sheet1!$A$2:$A$5</c:f>
              <c:strCache>
                <c:ptCount val="4"/>
                <c:pt idx="0">
                  <c:v>PROJECT 1</c:v>
                </c:pt>
                <c:pt idx="1">
                  <c:v>PROJECT 2</c:v>
                </c:pt>
                <c:pt idx="2">
                  <c:v>PROJECT 3</c:v>
                </c:pt>
                <c:pt idx="3">
                  <c:v>PROJECT 3</c:v>
                </c:pt>
              </c:strCache>
            </c:str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3-8367-4DEF-AE33-DEAFEED05A79}"/>
            </c:ext>
          </c:extLst>
        </c:ser>
        <c:ser>
          <c:idx val="2"/>
          <c:order val="2"/>
          <c:tx>
            <c:strRef>
              <c:f>Sheet1!$D$1</c:f>
              <c:strCache>
                <c:ptCount val="1"/>
                <c:pt idx="0">
                  <c:v>Series 3</c:v>
                </c:pt>
              </c:strCache>
            </c:strRef>
          </c:tx>
          <c:spPr>
            <a:gradFill>
              <a:gsLst>
                <a:gs pos="0">
                  <a:schemeClr val="accent3">
                    <a:alpha val="28000"/>
                  </a:schemeClr>
                </a:gs>
                <a:gs pos="100000">
                  <a:schemeClr val="accent1">
                    <a:alpha val="45000"/>
                  </a:schemeClr>
                </a:gs>
              </a:gsLst>
              <a:lin ang="5400000" scaled="1"/>
            </a:gradFill>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showLegendKey val="0"/>
            <c:showVal val="1"/>
            <c:showCatName val="0"/>
            <c:showSerName val="0"/>
            <c:showPercent val="0"/>
            <c:showBubbleSize val="0"/>
            <c:extLst/>
          </c:dLbls>
          <c:cat>
            <c:strRef>
              <c:f>Sheet1!$A$2:$A$5</c:f>
              <c:strCache>
                <c:ptCount val="4"/>
                <c:pt idx="0">
                  <c:v>PROJECT 1</c:v>
                </c:pt>
                <c:pt idx="1">
                  <c:v>PROJECT 2</c:v>
                </c:pt>
                <c:pt idx="2">
                  <c:v>PROJECT 3</c:v>
                </c:pt>
                <c:pt idx="3">
                  <c:v>PROJECT 3</c:v>
                </c:pt>
              </c:strCache>
            </c:strRef>
          </c:cat>
          <c:val>
            <c:numRef>
              <c:f>Sheet1!$D$2:$D$5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4-8367-4DEF-AE33-DEAFEED05A79}"/>
            </c:ext>
          </c:extLst>
        </c:ser>
        <c:ser>
          <c:idx val="3"/>
          <c:order val="3"/>
          <c:tx>
            <c:strRef>
              <c:f>Sheet1!$E$1</c:f>
              <c:strCache>
                <c:ptCount val="1"/>
                <c:pt idx="0">
                  <c:v>Series 32</c:v>
                </c:pt>
              </c:strCache>
            </c:strRef>
          </c:tx>
          <c:spPr>
            <a:gradFill>
              <a:gsLst>
                <a:gs pos="0">
                  <a:schemeClr val="accent2">
                    <a:alpha val="50000"/>
                  </a:schemeClr>
                </a:gs>
                <a:gs pos="100000">
                  <a:schemeClr val="accent1">
                    <a:alpha val="71000"/>
                  </a:schemeClr>
                </a:gs>
              </a:gsLst>
              <a:lin ang="5400000" scaled="1"/>
            </a:gra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showLegendKey val="0"/>
            <c:showVal val="1"/>
            <c:showCatName val="0"/>
            <c:showSerName val="0"/>
            <c:showPercent val="0"/>
            <c:showBubbleSize val="0"/>
            <c:extLst/>
          </c:dLbls>
          <c:cat>
            <c:strRef>
              <c:f>Sheet1!$A$2:$A$5</c:f>
              <c:strCache>
                <c:ptCount val="4"/>
                <c:pt idx="0">
                  <c:v>PROJECT 1</c:v>
                </c:pt>
                <c:pt idx="1">
                  <c:v>PROJECT 2</c:v>
                </c:pt>
                <c:pt idx="2">
                  <c:v>PROJECT 3</c:v>
                </c:pt>
                <c:pt idx="3">
                  <c:v>PROJECT 3</c:v>
                </c:pt>
              </c:strCache>
            </c:strRef>
          </c:cat>
          <c:val>
            <c:numRef>
              <c:f>Sheet1!$E$2:$E$5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5-8367-4DEF-AE33-DEAFEED05A79}"/>
            </c:ext>
          </c:extLst>
        </c:ser>
        <c:dLbls>
          <c:showLegendKey val="0"/>
          <c:showVal val="0"/>
          <c:showCatName val="0"/>
          <c:showSerName val="0"/>
          <c:showPercent val="0"/>
          <c:showBubbleSize val="0"/>
          <c:showLeaderLines val="0"/>
        </c:dLbls>
        <c:gapWidth val="351"/>
        <c:overlap/>
        <c:axId val="570016176"/>
        <c:axId val="570016736"/>
      </c:barChart>
      <c:catAx>
        <c:axId val="570016176"/>
        <c:scaling>
          <c:orientation/>
        </c:scaling>
        <c:delete val="0"/>
        <c:axPos val="b"/>
        <c:numFmt formatCode="General" sourceLinked="0"/>
        <c:majorTickMark val="out"/>
        <c:minorTickMark val="none"/>
        <c:spPr>
          <a:noFill/>
        </c:spPr>
        <c:txPr>
          <a:bodyPr rot="0" vert="horz"/>
          <a:p>
            <a:pPr>
              <a:defRPr/>
            </a:pPr>
            <a:endParaRPr lang="zh-CN"/>
          </a:p>
        </c:txPr>
        <c:crossAx val="570016736"/>
        <c:crosses val="autoZero"/>
        <c:auto val="0"/>
        <c:lblAlgn val="ctr"/>
        <c:lblOffset/>
        <c:noMultiLvlLbl val="0"/>
      </c:catAx>
      <c:valAx>
        <c:axId val="570016736"/>
        <c:scaling>
          <c:orientation/>
        </c:scaling>
        <c:delete val="0"/>
        <c:axPos val="l"/>
        <c:majorGridlines>
          <c:spPr>
            <a:ln>
              <a:solidFill>
                <a:prstClr val="white">
                  <a:lumMod val="85000"/>
                  <a:alpha val="48000"/>
                </a:prstClr>
              </a:solidFill>
            </a:ln>
          </c:spPr>
        </c:majorGridlines>
        <c:numFmt formatCode="General" sourceLinked="0"/>
        <c:majorTickMark val="none"/>
        <c:minorTickMark val="in"/>
        <c:tickLblPos val="low"/>
        <c:spPr>
          <a:noFill/>
          <a:ln>
            <a:solidFill>
              <a:schemeClr val="bg1">
                <a:lumMod val="85000"/>
              </a:schemeClr>
            </a:solidFill>
          </a:ln>
        </c:spPr>
        <c:txPr>
          <a:bodyPr rot="0" vert="horz"/>
          <a:p>
            <a:pPr>
              <a:defRPr/>
            </a:pPr>
            <a:endParaRPr lang="zh-CN"/>
          </a:p>
        </c:txPr>
        <c:crossAx val="570016176"/>
        <c:crosses val="autoZero"/>
        <c:crossBetween val="between"/>
      </c:valAx>
      <c:spPr>
        <a:noFill/>
        <a:ln w="25346">
          <a:noFill/>
        </a:ln>
      </c:spPr>
    </c:plotArea>
    <c:plotVisOnly val="1"/>
    <c:dispBlanksAs val="gap"/>
    <c:showDLblsOverMax val="0"/>
  </c:chart>
  <c:txPr>
    <a:bodyPr/>
    <a:p>
      <a:pPr>
        <a:defRPr sz="1197" b="1" i="0" u="none" strike="noStrike" baseline="0" smtId="4294967295">
          <a:solidFill>
            <a:srgbClr val="333333"/>
          </a:solidFill>
          <a:latin typeface="微软雅黑" panose="020b0503020204020204" pitchFamily="34" charset="-122"/>
          <a:ea typeface="微软雅黑" panose="020b0503020204020204" pitchFamily="34" charset="-122"/>
          <a:cs typeface="Calibri"/>
          <a:sym typeface="微软雅黑" panose="020b0503020204020204" pitchFamily="34" charset="-122"/>
        </a:defRPr>
      </a:pPr>
      <a:endParaRPr sz="1197" b="1" i="0" u="none" strike="noStrike" baseline="0" smtId="4294967295">
        <a:solidFill>
          <a:srgbClr val="333333"/>
        </a:solidFill>
        <a:latin typeface="微软雅黑" panose="020b0503020204020204" pitchFamily="34" charset="-122"/>
        <a:ea typeface="微软雅黑" panose="020b0503020204020204" pitchFamily="34" charset="-122"/>
        <a:cs typeface="Calibri"/>
        <a:sym typeface="微软雅黑" panose="020b0503020204020204" pitchFamily="34" charset="-122"/>
      </a:endParaRPr>
    </a:p>
  </c:txPr>
  <c:externalData r:id="rId1">
    <c:autoUpdate val="0"/>
  </c:externalData>
</c:chartSpace>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
        <p:nvSpPr>
          <p:cNvPr id="8" name="文本框 7"/>
          <p:cNvSpPr txBox="1"/>
          <p:nvPr userDrawn="1"/>
        </p:nvSpPr>
        <p:spPr>
          <a:xfrm>
            <a:off x="4884291" y="6361471"/>
            <a:ext cx="2376228" cy="369332"/>
          </a:xfrm>
          <a:prstGeom prst="rect">
            <a:avLst/>
          </a:prstGeom>
          <a:noFill/>
        </p:spPr>
        <p:txBody>
          <a:bodyPr wrap="none" rtlCol="0">
            <a:spAutoFit/>
          </a:bodyPr>
          <a:lstStyle/>
          <a:p>
            <a:r>
              <a:rPr lang="en-US" altLang="zh-CN" smtClean="0">
                <a:solidFill>
                  <a:schemeClr val="tx2"/>
                </a:solidFill>
              </a:rPr>
              <a:t>www.yourconpany.com</a:t>
            </a:r>
            <a:endParaRPr lang="zh-CN" altLang="en-US">
              <a:solidFill>
                <a:schemeClr val="tx2"/>
              </a:solidFill>
            </a:endParaRPr>
          </a:p>
        </p:txBody>
      </p:sp>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smtClean="0">
                <a:solidFill>
                  <a:schemeClr val="accent1"/>
                </a:solidFill>
                <a:latin typeface="微软雅黑" panose="020b0503020204020204" pitchFamily="34" charset="-122"/>
                <a:ea typeface="微软雅黑" panose="020b0503020204020204" pitchFamily="34" charset="-122"/>
              </a:rPr>
              <a:t>Brand</a:t>
            </a:r>
            <a:endParaRPr lang="zh-CN" altLang="en-US" sz="2400" b="1">
              <a:solidFill>
                <a:schemeClr val="accent1"/>
              </a:solidFill>
              <a:latin typeface="微软雅黑" panose="020b0503020204020204" pitchFamily="34" charset="-122"/>
              <a:ea typeface="微软雅黑"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smtClean="0">
                <a:solidFill>
                  <a:schemeClr val="accent1"/>
                </a:solidFill>
                <a:latin typeface="微软雅黑" panose="020b0503020204020204" pitchFamily="34" charset="-122"/>
                <a:ea typeface="微软雅黑" panose="020b0503020204020204" pitchFamily="34" charset="-122"/>
              </a:rPr>
              <a:t>Promotion</a:t>
            </a:r>
            <a:endParaRPr lang="zh-CN" altLang="en-US" sz="1200">
              <a:solidFill>
                <a:schemeClr val="accent1"/>
              </a:solidFill>
              <a:latin typeface="微软雅黑" panose="020b0503020204020204" pitchFamily="34" charset="-122"/>
              <a:ea typeface="微软雅黑"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smtClean="0">
                <a:solidFill>
                  <a:schemeClr val="accent1"/>
                </a:solidFill>
                <a:latin typeface="微软雅黑" panose="020b0503020204020204" pitchFamily="34" charset="-122"/>
                <a:ea typeface="微软雅黑" panose="020b0503020204020204" pitchFamily="34" charset="-122"/>
              </a:rPr>
              <a:t>01</a:t>
            </a:r>
            <a:endParaRPr lang="zh-CN" altLang="en-US" sz="4800" b="1">
              <a:solidFill>
                <a:schemeClr val="accent1"/>
              </a:solidFill>
              <a:latin typeface="微软雅黑" panose="020b0503020204020204" pitchFamily="34" charset="-122"/>
              <a:ea typeface="微软雅黑"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504899" cy="307777"/>
          </a:xfrm>
          <a:prstGeom prst="rect">
            <a:avLst/>
          </a:prstGeom>
          <a:noFill/>
        </p:spPr>
        <p:txBody>
          <a:bodyPr wrap="none" rtlCol="0">
            <a:spAutoFit/>
          </a:bodyPr>
          <a:lstStyle/>
          <a:p>
            <a:r>
              <a:rPr lang="en-US" altLang="zh-CN" sz="1400">
                <a:solidFill>
                  <a:schemeClr val="accent1"/>
                </a:solidFill>
                <a:latin typeface="微软雅黑" panose="020b0503020204020204" pitchFamily="34" charset="-122"/>
                <a:ea typeface="微软雅黑" panose="020b0503020204020204" pitchFamily="34" charset="-122"/>
              </a:rPr>
              <a:t>market analysis</a:t>
            </a:r>
            <a:endParaRPr lang="zh-CN" altLang="en-US" sz="1400">
              <a:solidFill>
                <a:schemeClr val="accent1"/>
              </a:solidFill>
              <a:latin typeface="微软雅黑" panose="020b0503020204020204" pitchFamily="34" charset="-122"/>
              <a:ea typeface="微软雅黑"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smtClean="0">
                <a:solidFill>
                  <a:schemeClr val="accent1"/>
                </a:solidFill>
                <a:latin typeface="微软雅黑" panose="020b0503020204020204" pitchFamily="34" charset="-122"/>
                <a:ea typeface="微软雅黑" panose="020b0503020204020204" pitchFamily="34" charset="-122"/>
              </a:rPr>
              <a:t>市场分析</a:t>
            </a:r>
            <a:endParaRPr lang="zh-CN" altLang="en-US" sz="2800" b="1">
              <a:solidFill>
                <a:schemeClr val="accent1"/>
              </a:solidFill>
              <a:latin typeface="微软雅黑" panose="020b0503020204020204" pitchFamily="34" charset="-122"/>
              <a:ea typeface="微软雅黑" pitchFamily="34" charset="-122"/>
            </a:endParaRPr>
          </a:p>
        </p:txBody>
      </p:sp>
    </p:spTree>
    <p:extLst>
      <p:ext uri="{BB962C8B-B14F-4D97-AF65-F5344CB8AC3E}">
        <p14:creationId val="187050775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标题幻灯片">
    <p:spTree>
      <p:nvGrpSpPr>
        <p:cNvPr id="1" name=""/>
        <p:cNvGrpSpPr/>
        <p:nvPr/>
      </p:nvGrpSpPr>
      <p:grpSpPr>
        <a:xfrm>
          <a:off x="0" y="0"/>
          <a:ext cx="0" cy="0"/>
        </a:xfrm>
      </p:grpSpPr>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smtClean="0">
                <a:solidFill>
                  <a:schemeClr val="accent1"/>
                </a:solidFill>
                <a:latin typeface="微软雅黑" panose="020b0503020204020204" pitchFamily="34" charset="-122"/>
                <a:ea typeface="微软雅黑" panose="020b0503020204020204" pitchFamily="34" charset="-122"/>
              </a:rPr>
              <a:t>Brand</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smtClean="0">
                <a:solidFill>
                  <a:schemeClr val="accent1"/>
                </a:solidFill>
                <a:latin typeface="微软雅黑" panose="020b0503020204020204" pitchFamily="34" charset="-122"/>
                <a:ea typeface="微软雅黑" panose="020b0503020204020204" pitchFamily="34" charset="-122"/>
              </a:rPr>
              <a:t>Promotion</a:t>
            </a:r>
            <a:endParaRPr lang="zh-CN" altLang="en-US" sz="120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smtClean="0">
                <a:solidFill>
                  <a:schemeClr val="accent1"/>
                </a:solidFill>
                <a:latin typeface="微软雅黑" panose="020b0503020204020204" pitchFamily="34" charset="-122"/>
                <a:ea typeface="微软雅黑" panose="020b0503020204020204" pitchFamily="34" charset="-122"/>
              </a:rPr>
              <a:t>02</a:t>
            </a:r>
            <a:endParaRPr lang="zh-CN" altLang="en-US" sz="4800" b="1">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446871" cy="307777"/>
          </a:xfrm>
          <a:prstGeom prst="rect">
            <a:avLst/>
          </a:prstGeom>
          <a:noFill/>
        </p:spPr>
        <p:txBody>
          <a:bodyPr wrap="none" rtlCol="0">
            <a:spAutoFit/>
          </a:bodyPr>
          <a:lstStyle/>
          <a:p>
            <a:r>
              <a:rPr lang="en-US" altLang="zh-CN" sz="1400" smtClean="0">
                <a:solidFill>
                  <a:schemeClr val="tx2"/>
                </a:solidFill>
                <a:latin typeface="微软雅黑" panose="020b0503020204020204" pitchFamily="34" charset="-122"/>
                <a:ea typeface="微软雅黑" panose="020b0503020204020204" pitchFamily="34" charset="-122"/>
              </a:rPr>
              <a:t>target location</a:t>
            </a:r>
            <a:endParaRPr lang="zh-CN" altLang="en-US" sz="1400">
              <a:solidFill>
                <a:schemeClr val="tx2"/>
              </a:solidFill>
              <a:latin typeface="微软雅黑" panose="020b0503020204020204" pitchFamily="34" charset="-122"/>
              <a:ea typeface="微软雅黑"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smtClean="0">
                <a:solidFill>
                  <a:schemeClr val="accent1"/>
                </a:solidFill>
                <a:latin typeface="微软雅黑" panose="020b0503020204020204" pitchFamily="34" charset="-122"/>
                <a:ea typeface="微软雅黑" panose="020b0503020204020204" pitchFamily="34" charset="-122"/>
              </a:rPr>
              <a:t>目标定位</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val="161433886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spTree>
      <p:nvGrpSpPr>
        <p:cNvPr id="1" name=""/>
        <p:cNvGrpSpPr/>
        <p:nvPr/>
      </p:nvGrpSpPr>
      <p:grpSpPr>
        <a:xfrm>
          <a:off x="0" y="0"/>
          <a:ext cx="0" cy="0"/>
        </a:xfrm>
      </p:grpSpPr>
      <p:sp>
        <p:nvSpPr>
          <p:cNvPr id="8" name="文本框 7"/>
          <p:cNvSpPr txBox="1"/>
          <p:nvPr userDrawn="1"/>
        </p:nvSpPr>
        <p:spPr>
          <a:xfrm>
            <a:off x="4884291" y="6361471"/>
            <a:ext cx="2376228" cy="369332"/>
          </a:xfrm>
          <a:prstGeom prst="rect">
            <a:avLst/>
          </a:prstGeom>
          <a:noFill/>
        </p:spPr>
        <p:txBody>
          <a:bodyPr wrap="none" rtlCol="0">
            <a:spAutoFit/>
          </a:bodyPr>
          <a:lstStyle/>
          <a:p>
            <a:r>
              <a:rPr lang="en-US" altLang="zh-CN" smtClean="0">
                <a:solidFill>
                  <a:schemeClr val="tx2"/>
                </a:solidFill>
              </a:rPr>
              <a:t>www.yourconpany.com</a:t>
            </a:r>
            <a:endParaRPr lang="zh-CN" altLang="en-US">
              <a:solidFill>
                <a:schemeClr val="tx2"/>
              </a:solidFill>
            </a:endParaRPr>
          </a:p>
        </p:txBody>
      </p:sp>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smtClean="0">
                <a:solidFill>
                  <a:schemeClr val="accent1"/>
                </a:solidFill>
                <a:latin typeface="微软雅黑" panose="020b0503020204020204" pitchFamily="34" charset="-122"/>
                <a:ea typeface="微软雅黑" panose="020b0503020204020204" pitchFamily="34" charset="-122"/>
              </a:rPr>
              <a:t>Brand</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smtClean="0">
                <a:solidFill>
                  <a:schemeClr val="accent1"/>
                </a:solidFill>
                <a:latin typeface="微软雅黑" panose="020b0503020204020204" pitchFamily="34" charset="-122"/>
                <a:ea typeface="微软雅黑" panose="020b0503020204020204" pitchFamily="34" charset="-122"/>
              </a:rPr>
              <a:t>Promotion</a:t>
            </a:r>
            <a:endParaRPr lang="zh-CN" altLang="en-US" sz="120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smtClean="0">
                <a:solidFill>
                  <a:schemeClr val="accent1"/>
                </a:solidFill>
                <a:latin typeface="微软雅黑" panose="020b0503020204020204" pitchFamily="34" charset="-122"/>
                <a:ea typeface="微软雅黑" panose="020b0503020204020204" pitchFamily="34" charset="-122"/>
              </a:rPr>
              <a:t>03</a:t>
            </a:r>
            <a:endParaRPr lang="zh-CN" altLang="en-US" sz="4800" b="1">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847750" cy="307777"/>
          </a:xfrm>
          <a:prstGeom prst="rect">
            <a:avLst/>
          </a:prstGeom>
          <a:noFill/>
        </p:spPr>
        <p:txBody>
          <a:bodyPr wrap="none" rtlCol="0">
            <a:spAutoFit/>
          </a:bodyPr>
          <a:lstStyle/>
          <a:p>
            <a:r>
              <a:rPr lang="en-US" altLang="zh-CN" sz="1400" smtClean="0">
                <a:solidFill>
                  <a:schemeClr val="tx2"/>
                </a:solidFill>
                <a:latin typeface="微软雅黑" panose="020b0503020204020204" pitchFamily="34" charset="-122"/>
                <a:ea typeface="微软雅黑" panose="020b0503020204020204" pitchFamily="34" charset="-122"/>
              </a:rPr>
              <a:t>Promotion strategy</a:t>
            </a:r>
            <a:endParaRPr lang="zh-CN" altLang="en-US" sz="1400">
              <a:solidFill>
                <a:schemeClr val="tx2"/>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smtClean="0">
                <a:solidFill>
                  <a:schemeClr val="accent1"/>
                </a:solidFill>
                <a:latin typeface="微软雅黑" panose="020b0503020204020204" pitchFamily="34" charset="-122"/>
                <a:ea typeface="微软雅黑" panose="020b0503020204020204" pitchFamily="34" charset="-122"/>
              </a:rPr>
              <a:t>推广策略</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val="171394315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4_标题幻灯片">
    <p:spTree>
      <p:nvGrpSpPr>
        <p:cNvPr id="1" name=""/>
        <p:cNvGrpSpPr/>
        <p:nvPr/>
      </p:nvGrpSpPr>
      <p:grpSpPr>
        <a:xfrm>
          <a:off x="0" y="0"/>
          <a:ext cx="0" cy="0"/>
        </a:xfrm>
      </p:grpSpPr>
      <p:sp>
        <p:nvSpPr>
          <p:cNvPr id="8" name="文本框 7"/>
          <p:cNvSpPr txBox="1"/>
          <p:nvPr userDrawn="1"/>
        </p:nvSpPr>
        <p:spPr>
          <a:xfrm>
            <a:off x="4884291" y="6361471"/>
            <a:ext cx="2376228" cy="369332"/>
          </a:xfrm>
          <a:prstGeom prst="rect">
            <a:avLst/>
          </a:prstGeom>
          <a:noFill/>
        </p:spPr>
        <p:txBody>
          <a:bodyPr wrap="none" rtlCol="0">
            <a:spAutoFit/>
          </a:bodyPr>
          <a:lstStyle/>
          <a:p>
            <a:r>
              <a:rPr lang="en-US" altLang="zh-CN" smtClean="0">
                <a:solidFill>
                  <a:schemeClr val="tx2"/>
                </a:solidFill>
              </a:rPr>
              <a:t>www.yourconpany.com</a:t>
            </a:r>
            <a:endParaRPr lang="zh-CN" altLang="en-US">
              <a:solidFill>
                <a:schemeClr val="tx2"/>
              </a:solidFill>
            </a:endParaRPr>
          </a:p>
        </p:txBody>
      </p:sp>
      <p:sp>
        <p:nvSpPr>
          <p:cNvPr id="9" name="矩形 8"/>
          <p:cNvSpPr/>
          <p:nvPr userDrawn="1"/>
        </p:nvSpPr>
        <p:spPr>
          <a:xfrm>
            <a:off x="235918" y="209250"/>
            <a:ext cx="1162898" cy="908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文本框 9"/>
          <p:cNvSpPr txBox="1"/>
          <p:nvPr userDrawn="1"/>
        </p:nvSpPr>
        <p:spPr>
          <a:xfrm>
            <a:off x="10779365" y="274351"/>
            <a:ext cx="1106393" cy="461665"/>
          </a:xfrm>
          <a:prstGeom prst="rect">
            <a:avLst/>
          </a:prstGeom>
          <a:noFill/>
        </p:spPr>
        <p:txBody>
          <a:bodyPr wrap="none" rtlCol="0">
            <a:spAutoFit/>
          </a:bodyPr>
          <a:lstStyle/>
          <a:p>
            <a:r>
              <a:rPr lang="en-US" altLang="zh-CN" sz="2400" b="1" smtClean="0">
                <a:solidFill>
                  <a:schemeClr val="accent1"/>
                </a:solidFill>
                <a:latin typeface="微软雅黑" panose="020b0503020204020204" pitchFamily="34" charset="-122"/>
                <a:ea typeface="微软雅黑" panose="020b0503020204020204" pitchFamily="34" charset="-122"/>
              </a:rPr>
              <a:t>Brand</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1" name="文本框 10"/>
          <p:cNvSpPr txBox="1"/>
          <p:nvPr userDrawn="1"/>
        </p:nvSpPr>
        <p:spPr>
          <a:xfrm>
            <a:off x="10783748" y="597517"/>
            <a:ext cx="967957" cy="276999"/>
          </a:xfrm>
          <a:prstGeom prst="rect">
            <a:avLst/>
          </a:prstGeom>
          <a:noFill/>
        </p:spPr>
        <p:txBody>
          <a:bodyPr wrap="none" rtlCol="0">
            <a:spAutoFit/>
          </a:bodyPr>
          <a:lstStyle/>
          <a:p>
            <a:r>
              <a:rPr lang="en-US" altLang="zh-CN" sz="1200" smtClean="0">
                <a:solidFill>
                  <a:schemeClr val="accent1"/>
                </a:solidFill>
                <a:latin typeface="微软雅黑" panose="020b0503020204020204" pitchFamily="34" charset="-122"/>
                <a:ea typeface="微软雅黑" panose="020b0503020204020204" pitchFamily="34" charset="-122"/>
              </a:rPr>
              <a:t>Promotion</a:t>
            </a:r>
            <a:endParaRPr lang="zh-CN" altLang="en-US" sz="120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10027933" y="157764"/>
            <a:ext cx="944489" cy="830997"/>
          </a:xfrm>
          <a:prstGeom prst="rect">
            <a:avLst/>
          </a:prstGeom>
          <a:noFill/>
        </p:spPr>
        <p:txBody>
          <a:bodyPr wrap="none" rtlCol="0">
            <a:spAutoFit/>
          </a:bodyPr>
          <a:lstStyle/>
          <a:p>
            <a:r>
              <a:rPr lang="en-US" altLang="zh-CN" sz="4800" b="1" smtClean="0">
                <a:solidFill>
                  <a:schemeClr val="accent1"/>
                </a:solidFill>
                <a:latin typeface="微软雅黑" panose="020b0503020204020204" pitchFamily="34" charset="-122"/>
                <a:ea typeface="微软雅黑" panose="020b0503020204020204" pitchFamily="34" charset="-122"/>
              </a:rPr>
              <a:t>04</a:t>
            </a:r>
            <a:endParaRPr lang="zh-CN" altLang="en-US" sz="4800" b="1">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787639" y="342903"/>
            <a:ext cx="1162898" cy="67227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文本框 13"/>
          <p:cNvSpPr txBox="1"/>
          <p:nvPr userDrawn="1"/>
        </p:nvSpPr>
        <p:spPr>
          <a:xfrm>
            <a:off x="370245" y="707399"/>
            <a:ext cx="1178464" cy="307777"/>
          </a:xfrm>
          <a:prstGeom prst="rect">
            <a:avLst/>
          </a:prstGeom>
          <a:noFill/>
        </p:spPr>
        <p:txBody>
          <a:bodyPr wrap="none" rtlCol="0">
            <a:spAutoFit/>
          </a:bodyPr>
          <a:lstStyle/>
          <a:p>
            <a:r>
              <a:rPr lang="en-US" altLang="zh-CN" sz="1400" smtClean="0">
                <a:solidFill>
                  <a:schemeClr val="tx2"/>
                </a:solidFill>
                <a:latin typeface="微软雅黑" panose="020b0503020204020204" pitchFamily="34" charset="-122"/>
                <a:ea typeface="微软雅黑" panose="020b0503020204020204" pitchFamily="34" charset="-122"/>
              </a:rPr>
              <a:t>Brand story</a:t>
            </a:r>
            <a:endParaRPr lang="zh-CN" altLang="en-US" sz="1400">
              <a:solidFill>
                <a:schemeClr val="tx2"/>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353112" y="307335"/>
            <a:ext cx="1620957" cy="523220"/>
          </a:xfrm>
          <a:prstGeom prst="rect">
            <a:avLst/>
          </a:prstGeom>
          <a:noFill/>
        </p:spPr>
        <p:txBody>
          <a:bodyPr wrap="none" rtlCol="0">
            <a:spAutoFit/>
          </a:bodyPr>
          <a:lstStyle/>
          <a:p>
            <a:r>
              <a:rPr lang="zh-CN" altLang="en-US" sz="2800" b="1" smtClean="0">
                <a:solidFill>
                  <a:schemeClr val="accent1"/>
                </a:solidFill>
                <a:latin typeface="微软雅黑" panose="020b0503020204020204" pitchFamily="34" charset="-122"/>
                <a:ea typeface="微软雅黑" panose="020b0503020204020204" pitchFamily="34" charset="-122"/>
              </a:rPr>
              <a:t>品牌故事</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val="408467186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spTree>
    <p:extLst>
      <p:ext uri="{BB962C8B-B14F-4D97-AF65-F5344CB8AC3E}">
        <p14:creationId val="217802851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media/image1.jpeg" Type="http://schemas.openxmlformats.org/officeDocument/2006/relationships/image"/><Relationship Id="rId7"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6">
            <a:alphaModFix amt="50000"/>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DD018-1384-4637-B779-E25B8D11FF11}" type="datetimeFigureOut">
              <a:rPr lang="zh-CN" altLang="en-US" smtClean="0"/>
              <a:t>2018/6/18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888F8-7EEF-45C9-BC5D-C1236191FE30}" type="slidenum">
              <a:rPr lang="zh-CN" altLang="en-US" smtClean="0"/>
              <a:t>‹#›</a:t>
            </a:fld>
            <a:endParaRPr lang="zh-CN" altLang="en-US"/>
          </a:p>
        </p:txBody>
      </p:sp>
    </p:spTree>
    <p:extLst>
      <p:ext uri="{BB962C8B-B14F-4D97-AF65-F5344CB8AC3E}">
        <p14:creationId val="137521176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0" r:id="rId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6.png" Type="http://schemas.openxmlformats.org/officeDocument/2006/relationships/image"/><Relationship Id="rId11" Target="../tags/tag5.xml" Type="http://schemas.openxmlformats.org/officeDocument/2006/relationships/tags"/><Relationship Id="rId12" Target="../tags/tag6.xml" Type="http://schemas.openxmlformats.org/officeDocument/2006/relationships/tags"/><Relationship Id="rId13" Target="../tags/tag7.xml" Type="http://schemas.openxmlformats.org/officeDocument/2006/relationships/tags"/><Relationship Id="rId14" Target="../tags/tag8.xml" Type="http://schemas.openxmlformats.org/officeDocument/2006/relationships/tags"/><Relationship Id="rId15" Target="../tags/tag9.xml" Type="http://schemas.openxmlformats.org/officeDocument/2006/relationships/tags"/><Relationship Id="rId2" Target="../media/image2.png" Type="http://schemas.openxmlformats.org/officeDocument/2006/relationships/image"/><Relationship Id="rId3" Target="../tags/tag1.xml" Type="http://schemas.openxmlformats.org/officeDocument/2006/relationships/tags"/><Relationship Id="rId4" Target="../media/image3.png" Type="http://schemas.openxmlformats.org/officeDocument/2006/relationships/image"/><Relationship Id="rId5" Target="../tags/tag2.xml" Type="http://schemas.openxmlformats.org/officeDocument/2006/relationships/tags"/><Relationship Id="rId6" Target="../media/image4.png" Type="http://schemas.openxmlformats.org/officeDocument/2006/relationships/image"/><Relationship Id="rId7" Target="../tags/tag3.xml" Type="http://schemas.openxmlformats.org/officeDocument/2006/relationships/tags"/><Relationship Id="rId8" Target="../media/image5.png" Type="http://schemas.openxmlformats.org/officeDocument/2006/relationships/image"/><Relationship Id="rId9"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4" name="PA_淘宝网chenying0907出品 3"/>
          <p:cNvPicPr>
            <a:picLocks noChangeAspect="1"/>
          </p:cNvPicPr>
          <p:nvPr>
            <p:custDataLst>
              <p:tags r:id="rId3"/>
            </p:custDataLst>
          </p:nvPr>
        </p:nvPicPr>
        <p:blipFill>
          <a:blip r:embed="rId2">
            <a:extLst>
              <a:ext uri="{28A0092B-C50C-407E-A947-70E740481C1C}">
                <a14:useLocalDpi val="0"/>
              </a:ext>
            </a:extLst>
          </a:blip>
          <a:srcRect b="5153" t="5153"/>
          <a:stretch>
            <a:fillRect/>
          </a:stretch>
        </p:blipFill>
        <p:spPr>
          <a:xfrm>
            <a:off x="0" y="-1"/>
            <a:ext cx="12192000" cy="6858001"/>
          </a:xfrm>
          <a:prstGeom prst="rect">
            <a:avLst/>
          </a:prstGeom>
        </p:spPr>
      </p:pic>
      <p:pic>
        <p:nvPicPr>
          <p:cNvPr id="5" name="PA_淘宝网chenying0907出品 4"/>
          <p:cNvPicPr>
            <a:picLocks noChangeAspect="1"/>
          </p:cNvPicPr>
          <p:nvPr>
            <p:custDataLst>
              <p:tags r:id="rId5"/>
            </p:custDataLst>
          </p:nvPr>
        </p:nvPicPr>
        <p:blipFill>
          <a:blip r:embed="rId4">
            <a:extLst>
              <a:ext uri="{28A0092B-C50C-407E-A947-70E740481C1C}">
                <a14:useLocalDpi val="0"/>
              </a:ext>
            </a:extLst>
          </a:blip>
          <a:stretch>
            <a:fillRect/>
          </a:stretch>
        </p:blipFill>
        <p:spPr>
          <a:xfrm>
            <a:off x="3924300" y="1399867"/>
            <a:ext cx="4095750" cy="4572000"/>
          </a:xfrm>
          <a:prstGeom prst="rect">
            <a:avLst/>
          </a:prstGeom>
        </p:spPr>
      </p:pic>
      <p:pic>
        <p:nvPicPr>
          <p:cNvPr id="6" name="PA_淘宝网chenying0907出品 5"/>
          <p:cNvPicPr>
            <a:picLocks noChangeAspect="1"/>
          </p:cNvPicPr>
          <p:nvPr>
            <p:custDataLst>
              <p:tags r:id="rId7"/>
            </p:custDataLst>
          </p:nvPr>
        </p:nvPicPr>
        <p:blipFill>
          <a:blip r:embed="rId6">
            <a:extLst>
              <a:ext uri="{28A0092B-C50C-407E-A947-70E740481C1C}">
                <a14:useLocalDpi val="0"/>
              </a:ext>
            </a:extLst>
          </a:blip>
          <a:stretch>
            <a:fillRect/>
          </a:stretch>
        </p:blipFill>
        <p:spPr>
          <a:xfrm>
            <a:off x="6585857" y="5501299"/>
            <a:ext cx="1429277" cy="506336"/>
          </a:xfrm>
          <a:prstGeom prst="rect">
            <a:avLst/>
          </a:prstGeom>
        </p:spPr>
      </p:pic>
      <p:pic>
        <p:nvPicPr>
          <p:cNvPr id="7" name="PA_淘宝网chenying0907出品 6"/>
          <p:cNvPicPr>
            <a:picLocks noChangeAspect="1"/>
          </p:cNvPicPr>
          <p:nvPr>
            <p:custDataLst>
              <p:tags r:id="rId9"/>
            </p:custDataLst>
          </p:nvPr>
        </p:nvPicPr>
        <p:blipFill>
          <a:blip r:embed="rId8">
            <a:extLst>
              <a:ext uri="{28A0092B-C50C-407E-A947-70E740481C1C}">
                <a14:useLocalDpi val="0"/>
              </a:ext>
            </a:extLst>
          </a:blip>
          <a:stretch>
            <a:fillRect/>
          </a:stretch>
        </p:blipFill>
        <p:spPr>
          <a:xfrm>
            <a:off x="4833256" y="688930"/>
            <a:ext cx="2992226" cy="675169"/>
          </a:xfrm>
          <a:prstGeom prst="rect">
            <a:avLst/>
          </a:prstGeom>
        </p:spPr>
      </p:pic>
      <p:pic>
        <p:nvPicPr>
          <p:cNvPr id="8" name="PA_淘宝网chenying0907出品 7"/>
          <p:cNvPicPr>
            <a:picLocks noChangeAspect="1"/>
          </p:cNvPicPr>
          <p:nvPr>
            <p:custDataLst>
              <p:tags r:id="rId11"/>
            </p:custDataLst>
          </p:nvPr>
        </p:nvPicPr>
        <p:blipFill>
          <a:blip r:embed="rId10">
            <a:extLst>
              <a:ext uri="{28A0092B-C50C-407E-A947-70E740481C1C}">
                <a14:useLocalDpi val="0"/>
              </a:ext>
            </a:extLst>
          </a:blip>
          <a:stretch>
            <a:fillRect/>
          </a:stretch>
        </p:blipFill>
        <p:spPr>
          <a:xfrm>
            <a:off x="1233169" y="4690763"/>
            <a:ext cx="3086100" cy="1200150"/>
          </a:xfrm>
          <a:prstGeom prst="rect">
            <a:avLst/>
          </a:prstGeom>
        </p:spPr>
      </p:pic>
      <p:sp>
        <p:nvSpPr>
          <p:cNvPr id="9" name="PA_淘宝网Chenying0907出品 8"/>
          <p:cNvSpPr/>
          <p:nvPr>
            <p:custDataLst>
              <p:tags r:id="rId12"/>
            </p:custDataLst>
          </p:nvPr>
        </p:nvSpPr>
        <p:spPr>
          <a:xfrm>
            <a:off x="29497" y="1347172"/>
            <a:ext cx="7825482" cy="326799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PA_淘宝网Chenying0907出品 9"/>
          <p:cNvSpPr txBox="1"/>
          <p:nvPr>
            <p:custDataLst>
              <p:tags r:id="rId13"/>
            </p:custDataLst>
          </p:nvPr>
        </p:nvSpPr>
        <p:spPr>
          <a:xfrm>
            <a:off x="2249213" y="1834733"/>
            <a:ext cx="5640705" cy="640080"/>
          </a:xfrm>
          <a:prstGeom prst="rect">
            <a:avLst/>
          </a:prstGeom>
          <a:noFill/>
        </p:spPr>
        <p:txBody>
          <a:bodyPr rtlCol="0" wrap="non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餐饮品牌推广方案PPT模板</a:t>
            </a:r>
          </a:p>
        </p:txBody>
      </p:sp>
      <p:sp>
        <p:nvSpPr>
          <p:cNvPr id="12" name="PA_淘宝网Chenying0907出品 11"/>
          <p:cNvSpPr/>
          <p:nvPr>
            <p:custDataLst>
              <p:tags r:id="rId14"/>
            </p:custDataLst>
          </p:nvPr>
        </p:nvSpPr>
        <p:spPr>
          <a:xfrm>
            <a:off x="2327175" y="2821278"/>
            <a:ext cx="5539865" cy="1158240"/>
          </a:xfrm>
          <a:prstGeom prst="rect">
            <a:avLst/>
          </a:prstGeom>
        </p:spPr>
        <p:txBody>
          <a:bodyPr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Food and beverage industry (Catering) is a food production and management industry through instant processing, commercial sales and service labor in one, to provide consumers with a variety of beverages, food, consumer sites and facilities.</a:t>
            </a:r>
          </a:p>
        </p:txBody>
      </p:sp>
      <p:grpSp>
        <p:nvGrpSpPr>
          <p:cNvPr id="16" name="PA_淘宝网Chenying0907出品 15"/>
          <p:cNvGrpSpPr/>
          <p:nvPr>
            <p:custDataLst>
              <p:tags r:id="rId15"/>
            </p:custDataLst>
          </p:nvPr>
        </p:nvGrpSpPr>
        <p:grpSpPr>
          <a:xfrm>
            <a:off x="234875" y="1974965"/>
            <a:ext cx="1917291" cy="1917291"/>
            <a:chOff x="9752535" y="4542653"/>
            <a:chExt cx="1917291" cy="1917291"/>
          </a:xfrm>
        </p:grpSpPr>
        <p:sp>
          <p:nvSpPr>
            <p:cNvPr id="13" name="淘宝网Chenying0907出品 12"/>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淘宝网Chenying0907出品 13"/>
            <p:cNvSpPr txBox="1"/>
            <p:nvPr/>
          </p:nvSpPr>
          <p:spPr>
            <a:xfrm>
              <a:off x="9793991" y="4868203"/>
              <a:ext cx="1857692" cy="762000"/>
            </a:xfrm>
            <a:prstGeom prst="rect">
              <a:avLst/>
            </a:prstGeom>
            <a:noFill/>
          </p:spPr>
          <p:txBody>
            <a:bodyPr rtlCol="0" wrap="none">
              <a:spAutoFit/>
            </a:bodyPr>
            <a:lstStyle/>
            <a:p>
              <a:r>
                <a:rPr altLang="zh-CN" b="1" lang="en-US"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15" name="淘宝网Chenying0907出品 14"/>
            <p:cNvSpPr txBox="1"/>
            <p:nvPr/>
          </p:nvSpPr>
          <p:spPr>
            <a:xfrm>
              <a:off x="9837960" y="5600384"/>
              <a:ext cx="1733867" cy="457200"/>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Tree>
    <p:extLst>
      <p:ext uri="{BB962C8B-B14F-4D97-AF65-F5344CB8AC3E}">
        <p14:creationId val="412827296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31" presetSubtype="0">
                                  <p:stCondLst>
                                    <p:cond delay="500"/>
                                  </p:stCondLst>
                                  <p:childTnLst>
                                    <p:set>
                                      <p:cBhvr>
                                        <p:cTn dur="1" fill="hold" id="10">
                                          <p:stCondLst>
                                            <p:cond delay="0"/>
                                          </p:stCondLst>
                                        </p:cTn>
                                        <p:tgtEl>
                                          <p:spTgt spid="16"/>
                                        </p:tgtEl>
                                        <p:attrNameLst>
                                          <p:attrName>style.visibility</p:attrName>
                                        </p:attrNameLst>
                                      </p:cBhvr>
                                      <p:to>
                                        <p:strVal val="visible"/>
                                      </p:to>
                                    </p:set>
                                    <p:anim calcmode="lin" valueType="num">
                                      <p:cBhvr>
                                        <p:cTn dur="1000" fill="hold" id="11"/>
                                        <p:tgtEl>
                                          <p:spTgt spid="16"/>
                                        </p:tgtEl>
                                        <p:attrNameLst>
                                          <p:attrName>ppt_w</p:attrName>
                                        </p:attrNameLst>
                                      </p:cBhvr>
                                      <p:tavLst>
                                        <p:tav tm="0">
                                          <p:val>
                                            <p:fltVal val="0"/>
                                          </p:val>
                                        </p:tav>
                                        <p:tav tm="100000">
                                          <p:val>
                                            <p:strVal val="#ppt_w"/>
                                          </p:val>
                                        </p:tav>
                                      </p:tavLst>
                                    </p:anim>
                                    <p:anim calcmode="lin" valueType="num">
                                      <p:cBhvr>
                                        <p:cTn dur="1000" fill="hold" id="12"/>
                                        <p:tgtEl>
                                          <p:spTgt spid="16"/>
                                        </p:tgtEl>
                                        <p:attrNameLst>
                                          <p:attrName>ppt_h</p:attrName>
                                        </p:attrNameLst>
                                      </p:cBhvr>
                                      <p:tavLst>
                                        <p:tav tm="0">
                                          <p:val>
                                            <p:fltVal val="0"/>
                                          </p:val>
                                        </p:tav>
                                        <p:tav tm="100000">
                                          <p:val>
                                            <p:strVal val="#ppt_h"/>
                                          </p:val>
                                        </p:tav>
                                      </p:tavLst>
                                    </p:anim>
                                    <p:anim calcmode="lin" valueType="num">
                                      <p:cBhvr>
                                        <p:cTn dur="1000" fill="hold" id="13"/>
                                        <p:tgtEl>
                                          <p:spTgt spid="16"/>
                                        </p:tgtEl>
                                        <p:attrNameLst>
                                          <p:attrName>style.rotation</p:attrName>
                                        </p:attrNameLst>
                                      </p:cBhvr>
                                      <p:tavLst>
                                        <p:tav tm="0">
                                          <p:val>
                                            <p:fltVal val="90"/>
                                          </p:val>
                                        </p:tav>
                                        <p:tav tm="100000">
                                          <p:val>
                                            <p:fltVal val="0"/>
                                          </p:val>
                                        </p:tav>
                                      </p:tavLst>
                                    </p:anim>
                                    <p:animEffect filter="fade" transition="in">
                                      <p:cBhvr>
                                        <p:cTn dur="1000" id="14"/>
                                        <p:tgtEl>
                                          <p:spTgt spid="16"/>
                                        </p:tgtEl>
                                      </p:cBhvr>
                                    </p:animEffect>
                                  </p:childTnLst>
                                </p:cTn>
                              </p:par>
                              <p:par>
                                <p:cTn fill="hold" grpId="1" id="15" nodeType="withEffect" presetClass="entr" presetID="56" presetSubtype="0">
                                  <p:stCondLst>
                                    <p:cond delay="1300"/>
                                  </p:stCondLst>
                                  <p:iterate type="lt">
                                    <p:tmPct val="10000"/>
                                  </p:iterate>
                                  <p:childTnLst>
                                    <p:set>
                                      <p:cBhvr>
                                        <p:cTn dur="1" fill="hold" id="16">
                                          <p:stCondLst>
                                            <p:cond delay="0"/>
                                          </p:stCondLst>
                                        </p:cTn>
                                        <p:tgtEl>
                                          <p:spTgt spid="10"/>
                                        </p:tgtEl>
                                        <p:attrNameLst>
                                          <p:attrName>style.visibility</p:attrName>
                                        </p:attrNameLst>
                                      </p:cBhvr>
                                      <p:to>
                                        <p:strVal val="visible"/>
                                      </p:to>
                                    </p:set>
                                    <p:anim by="(-#ppt_w*2)" calcmode="lin" valueType="num">
                                      <p:cBhvr rctx="PPT">
                                        <p:cTn autoRev="1" dur="500" fill="hold" id="17">
                                          <p:stCondLst>
                                            <p:cond delay="0"/>
                                          </p:stCondLst>
                                        </p:cTn>
                                        <p:tgtEl>
                                          <p:spTgt spid="10"/>
                                        </p:tgtEl>
                                        <p:attrNameLst>
                                          <p:attrName>ppt_w</p:attrName>
                                        </p:attrNameLst>
                                      </p:cBhvr>
                                    </p:anim>
                                    <p:anim by="(#ppt_w*0.50)" calcmode="lin" valueType="num">
                                      <p:cBhvr>
                                        <p:cTn autoRev="1" decel="50000" dur="500" fill="hold" id="18">
                                          <p:stCondLst>
                                            <p:cond delay="0"/>
                                          </p:stCondLst>
                                        </p:cTn>
                                        <p:tgtEl>
                                          <p:spTgt spid="10"/>
                                        </p:tgtEl>
                                        <p:attrNameLst>
                                          <p:attrName>ppt_x</p:attrName>
                                        </p:attrNameLst>
                                      </p:cBhvr>
                                    </p:anim>
                                    <p:anim calcmode="lin" from="(-#ppt_h/2)" to="(#ppt_y)" valueType="num">
                                      <p:cBhvr>
                                        <p:cTn dur="1000" fill="hold" id="19">
                                          <p:stCondLst>
                                            <p:cond delay="0"/>
                                          </p:stCondLst>
                                        </p:cTn>
                                        <p:tgtEl>
                                          <p:spTgt spid="10"/>
                                        </p:tgtEl>
                                        <p:attrNameLst>
                                          <p:attrName>ppt_y</p:attrName>
                                        </p:attrNameLst>
                                      </p:cBhvr>
                                    </p:anim>
                                    <p:animRot by="21600000">
                                      <p:cBhvr>
                                        <p:cTn dur="1000" fill="hold" id="20">
                                          <p:stCondLst>
                                            <p:cond delay="0"/>
                                          </p:stCondLst>
                                        </p:cTn>
                                        <p:tgtEl>
                                          <p:spTgt spid="10"/>
                                        </p:tgtEl>
                                        <p:attrNameLst>
                                          <p:attrName>r</p:attrName>
                                        </p:attrNameLst>
                                      </p:cBhvr>
                                    </p:animRot>
                                  </p:childTnLst>
                                </p:cTn>
                              </p:par>
                              <p:par>
                                <p:cTn fill="hold" grpId="0" id="21" nodeType="withEffect" presetClass="entr" presetID="55" presetSubtype="0">
                                  <p:stCondLst>
                                    <p:cond delay="3400"/>
                                  </p:stCondLst>
                                  <p:childTnLst>
                                    <p:set>
                                      <p:cBhvr>
                                        <p:cTn dur="1" fill="hold" id="22">
                                          <p:stCondLst>
                                            <p:cond delay="0"/>
                                          </p:stCondLst>
                                        </p:cTn>
                                        <p:tgtEl>
                                          <p:spTgt spid="12"/>
                                        </p:tgtEl>
                                        <p:attrNameLst>
                                          <p:attrName>style.visibility</p:attrName>
                                        </p:attrNameLst>
                                      </p:cBhvr>
                                      <p:to>
                                        <p:strVal val="visible"/>
                                      </p:to>
                                    </p:set>
                                    <p:anim calcmode="lin" valueType="num">
                                      <p:cBhvr>
                                        <p:cTn dur="1000" fill="hold" id="23"/>
                                        <p:tgtEl>
                                          <p:spTgt spid="12"/>
                                        </p:tgtEl>
                                        <p:attrNameLst>
                                          <p:attrName>ppt_w</p:attrName>
                                        </p:attrNameLst>
                                      </p:cBhvr>
                                      <p:tavLst>
                                        <p:tav tm="0">
                                          <p:val>
                                            <p:strVal val="#ppt_w*0.70"/>
                                          </p:val>
                                        </p:tav>
                                        <p:tav tm="100000">
                                          <p:val>
                                            <p:strVal val="#ppt_w"/>
                                          </p:val>
                                        </p:tav>
                                      </p:tavLst>
                                    </p:anim>
                                    <p:anim calcmode="lin" valueType="num">
                                      <p:cBhvr>
                                        <p:cTn dur="1000" fill="hold" id="24"/>
                                        <p:tgtEl>
                                          <p:spTgt spid="12"/>
                                        </p:tgtEl>
                                        <p:attrNameLst>
                                          <p:attrName>ppt_h</p:attrName>
                                        </p:attrNameLst>
                                      </p:cBhvr>
                                      <p:tavLst>
                                        <p:tav tm="0">
                                          <p:val>
                                            <p:strVal val="#ppt_h"/>
                                          </p:val>
                                        </p:tav>
                                        <p:tav tm="100000">
                                          <p:val>
                                            <p:strVal val="#ppt_h"/>
                                          </p:val>
                                        </p:tav>
                                      </p:tavLst>
                                    </p:anim>
                                    <p:animEffect filter="fade" transition="in">
                                      <p:cBhvr>
                                        <p:cTn dur="1000" id="25"/>
                                        <p:tgtEl>
                                          <p:spTgt spid="12"/>
                                        </p:tgtEl>
                                      </p:cBhvr>
                                    </p:animEffect>
                                  </p:childTnLst>
                                </p:cTn>
                              </p:par>
                              <p:par>
                                <p:cTn fill="hold" id="26" nodeType="withEffect" presetClass="entr" presetID="53" presetSubtype="0">
                                  <p:stCondLst>
                                    <p:cond delay="2000"/>
                                  </p:stCondLst>
                                  <p:childTnLst>
                                    <p:set>
                                      <p:cBhvr>
                                        <p:cTn dur="1" fill="hold" id="27">
                                          <p:stCondLst>
                                            <p:cond delay="0"/>
                                          </p:stCondLst>
                                        </p:cTn>
                                        <p:tgtEl>
                                          <p:spTgt spid="7"/>
                                        </p:tgtEl>
                                        <p:attrNameLst>
                                          <p:attrName>style.visibility</p:attrName>
                                        </p:attrNameLst>
                                      </p:cBhvr>
                                      <p:to>
                                        <p:strVal val="visible"/>
                                      </p:to>
                                    </p:set>
                                    <p:anim calcmode="lin" valueType="num">
                                      <p:cBhvr>
                                        <p:cTn dur="1000" fill="hold" id="28"/>
                                        <p:tgtEl>
                                          <p:spTgt spid="7"/>
                                        </p:tgtEl>
                                        <p:attrNameLst>
                                          <p:attrName>ppt_w</p:attrName>
                                        </p:attrNameLst>
                                      </p:cBhvr>
                                      <p:tavLst>
                                        <p:tav tm="0">
                                          <p:val>
                                            <p:fltVal val="0"/>
                                          </p:val>
                                        </p:tav>
                                        <p:tav tm="100000">
                                          <p:val>
                                            <p:strVal val="#ppt_w"/>
                                          </p:val>
                                        </p:tav>
                                      </p:tavLst>
                                    </p:anim>
                                    <p:anim calcmode="lin" valueType="num">
                                      <p:cBhvr>
                                        <p:cTn dur="1000" fill="hold" id="29"/>
                                        <p:tgtEl>
                                          <p:spTgt spid="7"/>
                                        </p:tgtEl>
                                        <p:attrNameLst>
                                          <p:attrName>ppt_h</p:attrName>
                                        </p:attrNameLst>
                                      </p:cBhvr>
                                      <p:tavLst>
                                        <p:tav tm="0">
                                          <p:val>
                                            <p:fltVal val="0"/>
                                          </p:val>
                                        </p:tav>
                                        <p:tav tm="100000">
                                          <p:val>
                                            <p:strVal val="#ppt_h"/>
                                          </p:val>
                                        </p:tav>
                                      </p:tavLst>
                                    </p:anim>
                                    <p:animEffect filter="fade" transition="in">
                                      <p:cBhvr>
                                        <p:cTn dur="1000" id="30"/>
                                        <p:tgtEl>
                                          <p:spTgt spid="7"/>
                                        </p:tgtEl>
                                      </p:cBhvr>
                                    </p:animEffect>
                                  </p:childTnLst>
                                </p:cTn>
                              </p:par>
                              <p:par>
                                <p:cTn fill="hold" id="31" nodeType="withEffect" presetClass="entr" presetID="53" presetSubtype="0">
                                  <p:stCondLst>
                                    <p:cond delay="2600"/>
                                  </p:stCondLst>
                                  <p:childTnLst>
                                    <p:set>
                                      <p:cBhvr>
                                        <p:cTn dur="1" fill="hold" id="32">
                                          <p:stCondLst>
                                            <p:cond delay="0"/>
                                          </p:stCondLst>
                                        </p:cTn>
                                        <p:tgtEl>
                                          <p:spTgt spid="8"/>
                                        </p:tgtEl>
                                        <p:attrNameLst>
                                          <p:attrName>style.visibility</p:attrName>
                                        </p:attrNameLst>
                                      </p:cBhvr>
                                      <p:to>
                                        <p:strVal val="visible"/>
                                      </p:to>
                                    </p:set>
                                    <p:anim calcmode="lin" valueType="num">
                                      <p:cBhvr>
                                        <p:cTn dur="1000" fill="hold" id="33"/>
                                        <p:tgtEl>
                                          <p:spTgt spid="8"/>
                                        </p:tgtEl>
                                        <p:attrNameLst>
                                          <p:attrName>ppt_w</p:attrName>
                                        </p:attrNameLst>
                                      </p:cBhvr>
                                      <p:tavLst>
                                        <p:tav tm="0">
                                          <p:val>
                                            <p:fltVal val="0"/>
                                          </p:val>
                                        </p:tav>
                                        <p:tav tm="100000">
                                          <p:val>
                                            <p:strVal val="#ppt_w"/>
                                          </p:val>
                                        </p:tav>
                                      </p:tavLst>
                                    </p:anim>
                                    <p:anim calcmode="lin" valueType="num">
                                      <p:cBhvr>
                                        <p:cTn dur="1000" fill="hold" id="34"/>
                                        <p:tgtEl>
                                          <p:spTgt spid="8"/>
                                        </p:tgtEl>
                                        <p:attrNameLst>
                                          <p:attrName>ppt_h</p:attrName>
                                        </p:attrNameLst>
                                      </p:cBhvr>
                                      <p:tavLst>
                                        <p:tav tm="0">
                                          <p:val>
                                            <p:fltVal val="0"/>
                                          </p:val>
                                        </p:tav>
                                        <p:tav tm="100000">
                                          <p:val>
                                            <p:strVal val="#ppt_h"/>
                                          </p:val>
                                        </p:tav>
                                      </p:tavLst>
                                    </p:anim>
                                    <p:animEffect filter="fade" transition="in">
                                      <p:cBhvr>
                                        <p:cTn dur="1000" id="35"/>
                                        <p:tgtEl>
                                          <p:spTgt spid="8"/>
                                        </p:tgtEl>
                                      </p:cBhvr>
                                    </p:animEffect>
                                  </p:childTnLst>
                                </p:cTn>
                              </p:par>
                              <p:par>
                                <p:cTn fill="hold" id="36" nodeType="withEffect" presetClass="entr" presetID="53" presetSubtype="0">
                                  <p:stCondLst>
                                    <p:cond delay="3400"/>
                                  </p:stCondLst>
                                  <p:childTnLst>
                                    <p:set>
                                      <p:cBhvr>
                                        <p:cTn dur="1" fill="hold" id="37">
                                          <p:stCondLst>
                                            <p:cond delay="0"/>
                                          </p:stCondLst>
                                        </p:cTn>
                                        <p:tgtEl>
                                          <p:spTgt spid="5"/>
                                        </p:tgtEl>
                                        <p:attrNameLst>
                                          <p:attrName>style.visibility</p:attrName>
                                        </p:attrNameLst>
                                      </p:cBhvr>
                                      <p:to>
                                        <p:strVal val="visible"/>
                                      </p:to>
                                    </p:set>
                                    <p:anim calcmode="lin" valueType="num">
                                      <p:cBhvr>
                                        <p:cTn dur="1000" fill="hold" id="38"/>
                                        <p:tgtEl>
                                          <p:spTgt spid="5"/>
                                        </p:tgtEl>
                                        <p:attrNameLst>
                                          <p:attrName>ppt_w</p:attrName>
                                        </p:attrNameLst>
                                      </p:cBhvr>
                                      <p:tavLst>
                                        <p:tav tm="0">
                                          <p:val>
                                            <p:fltVal val="0"/>
                                          </p:val>
                                        </p:tav>
                                        <p:tav tm="100000">
                                          <p:val>
                                            <p:strVal val="#ppt_w"/>
                                          </p:val>
                                        </p:tav>
                                      </p:tavLst>
                                    </p:anim>
                                    <p:anim calcmode="lin" valueType="num">
                                      <p:cBhvr>
                                        <p:cTn dur="1000" fill="hold" id="39"/>
                                        <p:tgtEl>
                                          <p:spTgt spid="5"/>
                                        </p:tgtEl>
                                        <p:attrNameLst>
                                          <p:attrName>ppt_h</p:attrName>
                                        </p:attrNameLst>
                                      </p:cBhvr>
                                      <p:tavLst>
                                        <p:tav tm="0">
                                          <p:val>
                                            <p:fltVal val="0"/>
                                          </p:val>
                                        </p:tav>
                                        <p:tav tm="100000">
                                          <p:val>
                                            <p:strVal val="#ppt_h"/>
                                          </p:val>
                                        </p:tav>
                                      </p:tavLst>
                                    </p:anim>
                                    <p:animEffect filter="fade" transition="in">
                                      <p:cBhvr>
                                        <p:cTn dur="1000" id="40"/>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10"/>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6" name="Diamond 3"/>
          <p:cNvSpPr/>
          <p:nvPr/>
        </p:nvSpPr>
        <p:spPr>
          <a:xfrm>
            <a:off x="4055876" y="1609945"/>
            <a:ext cx="3516180" cy="3494564"/>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47" name="淘宝网Chenying0907出品 46"/>
          <p:cNvGrpSpPr/>
          <p:nvPr/>
        </p:nvGrpSpPr>
        <p:grpSpPr>
          <a:xfrm>
            <a:off x="1450982" y="1770277"/>
            <a:ext cx="2687612" cy="1383826"/>
            <a:chOff x="946407" y="4951210"/>
            <a:chExt cx="7165719" cy="3713125"/>
          </a:xfrm>
        </p:grpSpPr>
        <p:sp>
          <p:nvSpPr>
            <p:cNvPr id="48" name="TextBox 62"/>
            <p:cNvSpPr txBox="1">
              <a:spLocks noChangeArrowheads="1"/>
            </p:cNvSpPr>
            <p:nvPr/>
          </p:nvSpPr>
          <p:spPr bwMode="auto">
            <a:xfrm>
              <a:off x="946407" y="5889625"/>
              <a:ext cx="7165719" cy="2747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a:t>
              </a:r>
            </a:p>
            <a:p>
              <a:pPr algn="r">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入您的内容输入您的内容</a:t>
              </a:r>
            </a:p>
          </p:txBody>
        </p:sp>
        <p:sp>
          <p:nvSpPr>
            <p:cNvPr id="49" name="TextBox 63"/>
            <p:cNvSpPr txBox="1">
              <a:spLocks noChangeArrowheads="1"/>
            </p:cNvSpPr>
            <p:nvPr/>
          </p:nvSpPr>
          <p:spPr bwMode="auto">
            <a:xfrm>
              <a:off x="4582616" y="4951210"/>
              <a:ext cx="3412969"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0" name="淘宝网Chenying0907出品 49"/>
          <p:cNvGrpSpPr/>
          <p:nvPr/>
        </p:nvGrpSpPr>
        <p:grpSpPr>
          <a:xfrm>
            <a:off x="1315646" y="3259600"/>
            <a:ext cx="2818186" cy="1387344"/>
            <a:chOff x="585568" y="8281870"/>
            <a:chExt cx="7513858" cy="3722565"/>
          </a:xfrm>
        </p:grpSpPr>
        <p:sp>
          <p:nvSpPr>
            <p:cNvPr id="51" name="TextBox 80"/>
            <p:cNvSpPr txBox="1">
              <a:spLocks noChangeArrowheads="1"/>
            </p:cNvSpPr>
            <p:nvPr/>
          </p:nvSpPr>
          <p:spPr bwMode="auto">
            <a:xfrm>
              <a:off x="585568" y="9229723"/>
              <a:ext cx="7513858" cy="2747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a:t>
              </a:r>
            </a:p>
            <a:p>
              <a:pPr algn="r">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入您的内容输入您的内容</a:t>
              </a:r>
            </a:p>
          </p:txBody>
        </p:sp>
        <p:sp>
          <p:nvSpPr>
            <p:cNvPr id="52" name="TextBox 81"/>
            <p:cNvSpPr txBox="1">
              <a:spLocks noChangeArrowheads="1"/>
            </p:cNvSpPr>
            <p:nvPr/>
          </p:nvSpPr>
          <p:spPr bwMode="auto">
            <a:xfrm>
              <a:off x="4631420" y="8281870"/>
              <a:ext cx="3412970"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3" name="淘宝网Chenying0907出品 52"/>
          <p:cNvGrpSpPr/>
          <p:nvPr/>
        </p:nvGrpSpPr>
        <p:grpSpPr>
          <a:xfrm>
            <a:off x="7477609" y="1812741"/>
            <a:ext cx="3264858" cy="1176762"/>
            <a:chOff x="15004390" y="4956999"/>
            <a:chExt cx="8704774" cy="3157523"/>
          </a:xfrm>
        </p:grpSpPr>
        <p:sp>
          <p:nvSpPr>
            <p:cNvPr id="54" name="TextBox 83"/>
            <p:cNvSpPr txBox="1">
              <a:spLocks noChangeArrowheads="1"/>
            </p:cNvSpPr>
            <p:nvPr/>
          </p:nvSpPr>
          <p:spPr bwMode="auto">
            <a:xfrm>
              <a:off x="15004388" y="5884866"/>
              <a:ext cx="8704774" cy="22080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输入您的内容输入您的内容输输入您的内容输入您的内容输入您的内容输入您的内容入您的内容输入您的内容</a:t>
              </a:r>
            </a:p>
          </p:txBody>
        </p:sp>
        <p:sp>
          <p:nvSpPr>
            <p:cNvPr id="55" name="TextBox 84"/>
            <p:cNvSpPr txBox="1">
              <a:spLocks noChangeArrowheads="1"/>
            </p:cNvSpPr>
            <p:nvPr/>
          </p:nvSpPr>
          <p:spPr bwMode="auto">
            <a:xfrm>
              <a:off x="15203940" y="4956999"/>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6" name="淘宝网Chenying0907出品 55"/>
          <p:cNvGrpSpPr/>
          <p:nvPr/>
        </p:nvGrpSpPr>
        <p:grpSpPr>
          <a:xfrm>
            <a:off x="7523569" y="3275113"/>
            <a:ext cx="3168072" cy="1220840"/>
            <a:chOff x="14914561" y="8215339"/>
            <a:chExt cx="8446725" cy="3275791"/>
          </a:xfrm>
        </p:grpSpPr>
        <p:sp>
          <p:nvSpPr>
            <p:cNvPr id="57" name="TextBox 88"/>
            <p:cNvSpPr txBox="1">
              <a:spLocks noChangeArrowheads="1"/>
            </p:cNvSpPr>
            <p:nvPr/>
          </p:nvSpPr>
          <p:spPr bwMode="auto">
            <a:xfrm>
              <a:off x="14914562" y="9261477"/>
              <a:ext cx="8446725" cy="2208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输入您的内容输入您的内容输输入您的内容输入您的内容输入您的内容输入您的内容入您的内容输入您的内容</a:t>
              </a:r>
            </a:p>
          </p:txBody>
        </p:sp>
        <p:sp>
          <p:nvSpPr>
            <p:cNvPr id="58" name="TextBox 89"/>
            <p:cNvSpPr txBox="1">
              <a:spLocks noChangeArrowheads="1"/>
            </p:cNvSpPr>
            <p:nvPr/>
          </p:nvSpPr>
          <p:spPr bwMode="auto">
            <a:xfrm>
              <a:off x="15064094" y="8215338"/>
              <a:ext cx="3412970" cy="1226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9" name="淘宝网Chenying0907出品 58"/>
          <p:cNvGrpSpPr/>
          <p:nvPr/>
        </p:nvGrpSpPr>
        <p:grpSpPr>
          <a:xfrm>
            <a:off x="4354573" y="3417634"/>
            <a:ext cx="1360184" cy="1351552"/>
            <a:chOff x="8450263" y="7888288"/>
            <a:chExt cx="3113087" cy="3113087"/>
          </a:xfrm>
        </p:grpSpPr>
        <p:sp>
          <p:nvSpPr>
            <p:cNvPr id="60" name="淘宝网Chenying0907出品 6"/>
            <p:cNvSpPr/>
            <p:nvPr/>
          </p:nvSpPr>
          <p:spPr>
            <a:xfrm>
              <a:off x="8450263" y="7888288"/>
              <a:ext cx="3113087" cy="3113087"/>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1" name="淘宝网Chenying0907出品 202"/>
            <p:cNvSpPr>
              <a:spLocks noChangeArrowheads="1"/>
            </p:cNvSpPr>
            <p:nvPr/>
          </p:nvSpPr>
          <p:spPr bwMode="auto">
            <a:xfrm>
              <a:off x="9613900" y="8623300"/>
              <a:ext cx="808038" cy="868363"/>
            </a:xfrm>
            <a:custGeom>
              <a:gdLst>
                <a:gd fmla="*/ 805393 w 520" name="T0"/>
                <a:gd fmla="*/ 207501 h 561" name="T1"/>
                <a:gd fmla="*/ 805393 w 520" name="T2"/>
                <a:gd fmla="*/ 207501 h 561" name="T3"/>
                <a:gd fmla="*/ 434509 w 520" name="T4"/>
                <a:gd fmla="*/ 0 h 561" name="T5"/>
                <a:gd fmla="*/ 0 w 520" name="T6"/>
                <a:gd fmla="*/ 433584 h 561" name="T7"/>
                <a:gd fmla="*/ 434509 w 520" name="T8"/>
                <a:gd fmla="*/ 867167 h 561" name="T9"/>
                <a:gd fmla="*/ 796082 w 520" name="T10"/>
                <a:gd fmla="*/ 659667 h 561" name="T11"/>
                <a:gd fmla="*/ 425198 w 520" name="T12"/>
                <a:gd fmla="*/ 442875 h 561" name="T13"/>
                <a:gd fmla="*/ 805393 w 520" name="T14"/>
                <a:gd fmla="*/ 207501 h 561" name="T15"/>
                <a:gd fmla="*/ 507444 w 520" name="T16"/>
                <a:gd fmla="*/ 117687 h 561" name="T17"/>
                <a:gd fmla="*/ 507444 w 520" name="T18"/>
                <a:gd fmla="*/ 117687 h 561" name="T19"/>
                <a:gd fmla="*/ 578828 w 520" name="T20"/>
                <a:gd fmla="*/ 190467 h 561" name="T21"/>
                <a:gd fmla="*/ 507444 w 520" name="T22"/>
                <a:gd fmla="*/ 261699 h 561" name="T23"/>
                <a:gd fmla="*/ 434509 w 520" name="T24"/>
                <a:gd fmla="*/ 190467 h 561" name="T25"/>
                <a:gd fmla="*/ 507444 w 520" name="T26"/>
                <a:gd fmla="*/ 117687 h 56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561" w="520">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76183" lIns="152366" rIns="152366" tIns="76183" wrap="none"/>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2" name="TextBox 29"/>
            <p:cNvSpPr txBox="1">
              <a:spLocks noChangeArrowheads="1"/>
            </p:cNvSpPr>
            <p:nvPr/>
          </p:nvSpPr>
          <p:spPr bwMode="auto">
            <a:xfrm>
              <a:off x="8957426" y="9501188"/>
              <a:ext cx="2017794" cy="842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zh-CN"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Games</a:t>
              </a:r>
            </a:p>
          </p:txBody>
        </p:sp>
      </p:grpSp>
      <p:grpSp>
        <p:nvGrpSpPr>
          <p:cNvPr id="63" name="淘宝网Chenying0907出品 62"/>
          <p:cNvGrpSpPr/>
          <p:nvPr/>
        </p:nvGrpSpPr>
        <p:grpSpPr>
          <a:xfrm>
            <a:off x="5800723" y="3417634"/>
            <a:ext cx="1359491" cy="1351552"/>
            <a:chOff x="11803063" y="7888288"/>
            <a:chExt cx="3111500" cy="3113087"/>
          </a:xfrm>
        </p:grpSpPr>
        <p:sp>
          <p:nvSpPr>
            <p:cNvPr id="64" name="淘宝网Chenying0907出品 7"/>
            <p:cNvSpPr/>
            <p:nvPr/>
          </p:nvSpPr>
          <p:spPr>
            <a:xfrm>
              <a:off x="11803063" y="7888288"/>
              <a:ext cx="3111500" cy="3113087"/>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5" name="淘宝网Chenying0907出品 188"/>
            <p:cNvSpPr>
              <a:spLocks noChangeArrowheads="1"/>
            </p:cNvSpPr>
            <p:nvPr/>
          </p:nvSpPr>
          <p:spPr bwMode="auto">
            <a:xfrm>
              <a:off x="12819063" y="8709025"/>
              <a:ext cx="1084262" cy="760413"/>
            </a:xfrm>
            <a:custGeom>
              <a:gdLst>
                <a:gd fmla="*/ 957807 w 560" name="T0"/>
                <a:gd fmla="*/ 350717 h 392" name="T1"/>
                <a:gd fmla="*/ 957807 w 560" name="T2"/>
                <a:gd fmla="*/ 350717 h 392" name="T3"/>
                <a:gd fmla="*/ 957807 w 560" name="T4"/>
                <a:gd fmla="*/ 327465 h 392" name="T5"/>
                <a:gd fmla="*/ 630798 w 560" name="T6"/>
                <a:gd fmla="*/ 0 h 392" name="T7"/>
                <a:gd fmla="*/ 338619 w 560" name="T8"/>
                <a:gd fmla="*/ 191829 h 392" name="T9"/>
                <a:gd fmla="*/ 247675 w 560" name="T10"/>
                <a:gd fmla="*/ 158888 h 392" name="T11"/>
                <a:gd fmla="*/ 100618 w 560" name="T12"/>
                <a:gd fmla="*/ 306151 h 392" name="T13"/>
                <a:gd fmla="*/ 112228 w 560" name="T14"/>
                <a:gd fmla="*/ 350717 h 392" name="T15"/>
                <a:gd fmla="*/ 0 w 560" name="T16"/>
                <a:gd fmla="*/ 542546 h 392" name="T17"/>
                <a:gd fmla="*/ 214781 w 560" name="T18"/>
                <a:gd fmla="*/ 757626 h 392" name="T19"/>
                <a:gd fmla="*/ 214781 w 560" name="T20"/>
                <a:gd fmla="*/ 757626 h 392" name="T21"/>
                <a:gd fmla="*/ 214781 w 560" name="T22"/>
                <a:gd fmla="*/ 757626 h 392" name="T23"/>
                <a:gd fmla="*/ 224456 w 560" name="T24"/>
                <a:gd fmla="*/ 757626 h 392" name="T25"/>
                <a:gd fmla="*/ 224456 w 560" name="T26"/>
                <a:gd fmla="*/ 757626 h 392" name="T27"/>
                <a:gd fmla="*/ 474066 w 560" name="T28"/>
                <a:gd fmla="*/ 757626 h 392" name="T29"/>
                <a:gd fmla="*/ 474066 w 560" name="T30"/>
                <a:gd fmla="*/ 542546 h 392" name="T31"/>
                <a:gd fmla="*/ 439237 w 560" name="T32"/>
                <a:gd fmla="*/ 542546 h 392" name="T33"/>
                <a:gd fmla="*/ 338619 w 560" name="T34"/>
                <a:gd fmla="*/ 542546 h 392" name="T35"/>
                <a:gd fmla="*/ 327009 w 560" name="T36"/>
                <a:gd fmla="*/ 519294 h 392" name="T37"/>
                <a:gd fmla="*/ 518570 w 560" name="T38"/>
                <a:gd fmla="*/ 294525 h 392" name="T39"/>
                <a:gd fmla="*/ 563075 w 560" name="T40"/>
                <a:gd fmla="*/ 294525 h 392" name="T41"/>
                <a:gd fmla="*/ 754636 w 560" name="T42"/>
                <a:gd fmla="*/ 519294 h 392" name="T43"/>
                <a:gd fmla="*/ 744961 w 560" name="T44"/>
                <a:gd fmla="*/ 542546 h 392" name="T45"/>
                <a:gd fmla="*/ 642408 w 560" name="T46"/>
                <a:gd fmla="*/ 542546 h 392" name="T47"/>
                <a:gd fmla="*/ 597904 w 560" name="T48"/>
                <a:gd fmla="*/ 542546 h 392" name="T49"/>
                <a:gd fmla="*/ 597904 w 560" name="T50"/>
                <a:gd fmla="*/ 757626 h 392" name="T51"/>
                <a:gd fmla="*/ 857189 w 560" name="T52"/>
                <a:gd fmla="*/ 757626 h 392" name="T53"/>
                <a:gd fmla="*/ 868799 w 560" name="T54"/>
                <a:gd fmla="*/ 757626 h 392" name="T55"/>
                <a:gd fmla="*/ 1081645 w 560" name="T56"/>
                <a:gd fmla="*/ 542546 h 392" name="T57"/>
                <a:gd fmla="*/ 957807 w 560" name="T58"/>
                <a:gd fmla="*/ 350717 h 39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92" w="560">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76183" lIns="152366" rIns="152366" tIns="76183" wrap="none"/>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6" name="TextBox 32"/>
            <p:cNvSpPr txBox="1">
              <a:spLocks noChangeArrowheads="1"/>
            </p:cNvSpPr>
            <p:nvPr/>
          </p:nvSpPr>
          <p:spPr bwMode="auto">
            <a:xfrm>
              <a:off x="12422477" y="9501188"/>
              <a:ext cx="1861559" cy="842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zh-CN"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Cloud</a:t>
              </a:r>
            </a:p>
          </p:txBody>
        </p:sp>
      </p:grpSp>
      <p:grpSp>
        <p:nvGrpSpPr>
          <p:cNvPr id="67" name="淘宝网Chenying0907出品 66"/>
          <p:cNvGrpSpPr/>
          <p:nvPr/>
        </p:nvGrpSpPr>
        <p:grpSpPr>
          <a:xfrm>
            <a:off x="4357601" y="1907339"/>
            <a:ext cx="1360184" cy="1350863"/>
            <a:chOff x="8450263" y="4537075"/>
            <a:chExt cx="3113087" cy="3111500"/>
          </a:xfrm>
        </p:grpSpPr>
        <p:sp>
          <p:nvSpPr>
            <p:cNvPr id="68" name="淘宝网Chenying0907出品 4"/>
            <p:cNvSpPr/>
            <p:nvPr/>
          </p:nvSpPr>
          <p:spPr>
            <a:xfrm>
              <a:off x="8450263" y="4537075"/>
              <a:ext cx="3113087" cy="3111500"/>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9" name="AutoShape 19"/>
            <p:cNvSpPr/>
            <p:nvPr/>
          </p:nvSpPr>
          <p:spPr bwMode="auto">
            <a:xfrm>
              <a:off x="9502775" y="5229225"/>
              <a:ext cx="1062038" cy="1060450"/>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a:extLst/>
          </p:spPr>
          <p:txBody>
            <a:bodyPr anchor="ctr" bIns="101578" lIns="101578" rIns="101578" tIns="101578"/>
            <a:lstStyle/>
            <a:p>
              <a:pPr defTabSz="342018">
                <a:defRPr/>
              </a:pPr>
              <a:endParaRPr lang="es-ES" sz="2200">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70" name="TextBox 33"/>
            <p:cNvSpPr txBox="1">
              <a:spLocks noChangeArrowheads="1"/>
            </p:cNvSpPr>
            <p:nvPr/>
          </p:nvSpPr>
          <p:spPr bwMode="auto">
            <a:xfrm>
              <a:off x="8635874" y="6280152"/>
              <a:ext cx="2660896" cy="842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zh-CN"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Marketing</a:t>
              </a:r>
            </a:p>
          </p:txBody>
        </p:sp>
      </p:grpSp>
      <p:grpSp>
        <p:nvGrpSpPr>
          <p:cNvPr id="71" name="淘宝网Chenying0907出品 70"/>
          <p:cNvGrpSpPr/>
          <p:nvPr/>
        </p:nvGrpSpPr>
        <p:grpSpPr>
          <a:xfrm>
            <a:off x="5818728" y="1907340"/>
            <a:ext cx="1359491" cy="1350864"/>
            <a:chOff x="11803063" y="4537075"/>
            <a:chExt cx="3111500" cy="3111500"/>
          </a:xfrm>
        </p:grpSpPr>
        <p:sp>
          <p:nvSpPr>
            <p:cNvPr id="72" name="淘宝网Chenying0907出品 103"/>
            <p:cNvSpPr/>
            <p:nvPr/>
          </p:nvSpPr>
          <p:spPr>
            <a:xfrm>
              <a:off x="11803063" y="4537075"/>
              <a:ext cx="3111500" cy="3111500"/>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3" name="淘宝网Chenying0907出品 744"/>
            <p:cNvSpPr>
              <a:spLocks noChangeArrowheads="1"/>
            </p:cNvSpPr>
            <p:nvPr/>
          </p:nvSpPr>
          <p:spPr bwMode="auto">
            <a:xfrm>
              <a:off x="12841288" y="5370513"/>
              <a:ext cx="925512" cy="925512"/>
            </a:xfrm>
            <a:custGeom>
              <a:gdLst>
                <a:gd fmla="*/ 462023 w 561" name="T0"/>
                <a:gd fmla="*/ 0 h 561" name="T1"/>
                <a:gd fmla="*/ 462023 w 561" name="T2"/>
                <a:gd fmla="*/ 0 h 561" name="T3"/>
                <a:gd fmla="*/ 0 w 561" name="T4"/>
                <a:gd fmla="*/ 462148 h 561" name="T5"/>
                <a:gd fmla="*/ 462023 w 561" name="T6"/>
                <a:gd fmla="*/ 924296 h 561" name="T7"/>
                <a:gd fmla="*/ 924047 w 561" name="T8"/>
                <a:gd fmla="*/ 462148 h 561" name="T9"/>
                <a:gd fmla="*/ 462023 w 561" name="T10"/>
                <a:gd fmla="*/ 0 h 561" name="T11"/>
                <a:gd fmla="*/ 404271 w 561" name="T12"/>
                <a:gd fmla="*/ 587588 h 561" name="T13"/>
                <a:gd fmla="*/ 404271 w 561" name="T14"/>
                <a:gd fmla="*/ 587588 h 561" name="T15"/>
                <a:gd fmla="*/ 462023 w 561" name="T16"/>
                <a:gd fmla="*/ 607395 h 561" name="T17"/>
                <a:gd fmla="*/ 595680 w 561" name="T18"/>
                <a:gd fmla="*/ 607395 h 561" name="T19"/>
                <a:gd fmla="*/ 653433 w 561" name="T20"/>
                <a:gd fmla="*/ 635454 h 561" name="T21"/>
                <a:gd fmla="*/ 673234 w 561" name="T22"/>
                <a:gd fmla="*/ 683319 h 561" name="T23"/>
                <a:gd fmla="*/ 653433 w 561" name="T24"/>
                <a:gd fmla="*/ 731185 h 561" name="T25"/>
                <a:gd fmla="*/ 595680 w 561" name="T26"/>
                <a:gd fmla="*/ 750991 h 561" name="T27"/>
                <a:gd fmla="*/ 462023 w 561" name="T28"/>
                <a:gd fmla="*/ 750991 h 561" name="T29"/>
                <a:gd fmla="*/ 308566 w 561" name="T30"/>
                <a:gd fmla="*/ 693222 h 561" name="T31"/>
                <a:gd fmla="*/ 240912 w 561" name="T32"/>
                <a:gd fmla="*/ 539723 h 561" name="T33"/>
                <a:gd fmla="*/ 240912 w 561" name="T34"/>
                <a:gd fmla="*/ 250880 h 561" name="T35"/>
                <a:gd fmla="*/ 259063 w 561" name="T36"/>
                <a:gd fmla="*/ 203015 h 561" name="T37"/>
                <a:gd fmla="*/ 316816 w 561" name="T38"/>
                <a:gd fmla="*/ 173306 h 561" name="T39"/>
                <a:gd fmla="*/ 366319 w 561" name="T40"/>
                <a:gd fmla="*/ 203015 h 561" name="T41"/>
                <a:gd fmla="*/ 384470 w 561" name="T42"/>
                <a:gd fmla="*/ 250880 h 561" name="T43"/>
                <a:gd fmla="*/ 384470 w 561" name="T44"/>
                <a:gd fmla="*/ 318552 h 561" name="T45"/>
                <a:gd fmla="*/ 595680 w 561" name="T46"/>
                <a:gd fmla="*/ 318552 h 561" name="T47"/>
                <a:gd fmla="*/ 653433 w 561" name="T48"/>
                <a:gd fmla="*/ 346611 h 561" name="T49"/>
                <a:gd fmla="*/ 673234 w 561" name="T50"/>
                <a:gd fmla="*/ 394477 h 561" name="T51"/>
                <a:gd fmla="*/ 653433 w 561" name="T52"/>
                <a:gd fmla="*/ 442342 h 561" name="T53"/>
                <a:gd fmla="*/ 595680 w 561" name="T54"/>
                <a:gd fmla="*/ 462148 h 561" name="T55"/>
                <a:gd fmla="*/ 384470 w 561" name="T56"/>
                <a:gd fmla="*/ 462148 h 561" name="T57"/>
                <a:gd fmla="*/ 384470 w 561" name="T58"/>
                <a:gd fmla="*/ 539723 h 561" name="T59"/>
                <a:gd fmla="*/ 404271 w 561" name="T60"/>
                <a:gd fmla="*/ 587588 h 56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61" w="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76183" lIns="152366" rIns="152366" tIns="76183" wrap="none"/>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4" name="TextBox 34"/>
            <p:cNvSpPr txBox="1">
              <a:spLocks noChangeArrowheads="1"/>
            </p:cNvSpPr>
            <p:nvPr/>
          </p:nvSpPr>
          <p:spPr bwMode="auto">
            <a:xfrm>
              <a:off x="12422480" y="6280151"/>
              <a:ext cx="1861559" cy="842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zh-CN"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Social</a:t>
              </a:r>
            </a:p>
          </p:txBody>
        </p:sp>
      </p:grpSp>
    </p:spTree>
    <p:extLst>
      <p:ext uri="{BB962C8B-B14F-4D97-AF65-F5344CB8AC3E}">
        <p14:creationId val="316103466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1000" fill="hold" id="7"/>
                                        <p:tgtEl>
                                          <p:spTgt spid="46"/>
                                        </p:tgtEl>
                                        <p:attrNameLst>
                                          <p:attrName>ppt_w</p:attrName>
                                        </p:attrNameLst>
                                      </p:cBhvr>
                                      <p:tavLst>
                                        <p:tav tm="0">
                                          <p:val>
                                            <p:fltVal val="0"/>
                                          </p:val>
                                        </p:tav>
                                        <p:tav tm="100000">
                                          <p:val>
                                            <p:strVal val="#ppt_w"/>
                                          </p:val>
                                        </p:tav>
                                      </p:tavLst>
                                    </p:anim>
                                    <p:anim calcmode="lin" valueType="num">
                                      <p:cBhvr>
                                        <p:cTn dur="1000" fill="hold" id="8"/>
                                        <p:tgtEl>
                                          <p:spTgt spid="46"/>
                                        </p:tgtEl>
                                        <p:attrNameLst>
                                          <p:attrName>ppt_h</p:attrName>
                                        </p:attrNameLst>
                                      </p:cBhvr>
                                      <p:tavLst>
                                        <p:tav tm="0">
                                          <p:val>
                                            <p:fltVal val="0"/>
                                          </p:val>
                                        </p:tav>
                                        <p:tav tm="100000">
                                          <p:val>
                                            <p:strVal val="#ppt_h"/>
                                          </p:val>
                                        </p:tav>
                                      </p:tavLst>
                                    </p:anim>
                                    <p:anim calcmode="lin" valueType="num">
                                      <p:cBhvr>
                                        <p:cTn dur="1000" fill="hold" id="9"/>
                                        <p:tgtEl>
                                          <p:spTgt spid="46"/>
                                        </p:tgtEl>
                                        <p:attrNameLst>
                                          <p:attrName>style.rotation</p:attrName>
                                        </p:attrNameLst>
                                      </p:cBhvr>
                                      <p:tavLst>
                                        <p:tav tm="0">
                                          <p:val>
                                            <p:fltVal val="90"/>
                                          </p:val>
                                        </p:tav>
                                        <p:tav tm="100000">
                                          <p:val>
                                            <p:fltVal val="0"/>
                                          </p:val>
                                        </p:tav>
                                      </p:tavLst>
                                    </p:anim>
                                    <p:animEffect filter="fade" transition="in">
                                      <p:cBhvr>
                                        <p:cTn dur="1000" id="10"/>
                                        <p:tgtEl>
                                          <p:spTgt spid="46"/>
                                        </p:tgtEl>
                                      </p:cBhvr>
                                    </p:animEffect>
                                  </p:childTnLst>
                                </p:cTn>
                              </p:par>
                            </p:childTnLst>
                          </p:cTn>
                        </p:par>
                        <p:par>
                          <p:cTn fill="hold" id="11" nodeType="afterGroup">
                            <p:stCondLst>
                              <p:cond delay="1000"/>
                            </p:stCondLst>
                            <p:childTnLst>
                              <p:par>
                                <p:cTn fill="hold" id="12" nodeType="afterEffect" presetClass="entr" presetID="31" presetSubtype="0">
                                  <p:stCondLst>
                                    <p:cond delay="0"/>
                                  </p:stCondLst>
                                  <p:childTnLst>
                                    <p:set>
                                      <p:cBhvr>
                                        <p:cTn dur="1" fill="hold" id="13">
                                          <p:stCondLst>
                                            <p:cond delay="0"/>
                                          </p:stCondLst>
                                        </p:cTn>
                                        <p:tgtEl>
                                          <p:spTgt spid="67"/>
                                        </p:tgtEl>
                                        <p:attrNameLst>
                                          <p:attrName>style.visibility</p:attrName>
                                        </p:attrNameLst>
                                      </p:cBhvr>
                                      <p:to>
                                        <p:strVal val="visible"/>
                                      </p:to>
                                    </p:set>
                                    <p:anim calcmode="lin" valueType="num">
                                      <p:cBhvr>
                                        <p:cTn dur="1000" fill="hold" id="14"/>
                                        <p:tgtEl>
                                          <p:spTgt spid="67"/>
                                        </p:tgtEl>
                                        <p:attrNameLst>
                                          <p:attrName>ppt_w</p:attrName>
                                        </p:attrNameLst>
                                      </p:cBhvr>
                                      <p:tavLst>
                                        <p:tav tm="0">
                                          <p:val>
                                            <p:fltVal val="0"/>
                                          </p:val>
                                        </p:tav>
                                        <p:tav tm="100000">
                                          <p:val>
                                            <p:strVal val="#ppt_w"/>
                                          </p:val>
                                        </p:tav>
                                      </p:tavLst>
                                    </p:anim>
                                    <p:anim calcmode="lin" valueType="num">
                                      <p:cBhvr>
                                        <p:cTn dur="1000" fill="hold" id="15"/>
                                        <p:tgtEl>
                                          <p:spTgt spid="67"/>
                                        </p:tgtEl>
                                        <p:attrNameLst>
                                          <p:attrName>ppt_h</p:attrName>
                                        </p:attrNameLst>
                                      </p:cBhvr>
                                      <p:tavLst>
                                        <p:tav tm="0">
                                          <p:val>
                                            <p:fltVal val="0"/>
                                          </p:val>
                                        </p:tav>
                                        <p:tav tm="100000">
                                          <p:val>
                                            <p:strVal val="#ppt_h"/>
                                          </p:val>
                                        </p:tav>
                                      </p:tavLst>
                                    </p:anim>
                                    <p:anim calcmode="lin" valueType="num">
                                      <p:cBhvr>
                                        <p:cTn dur="1000" fill="hold" id="16"/>
                                        <p:tgtEl>
                                          <p:spTgt spid="67"/>
                                        </p:tgtEl>
                                        <p:attrNameLst>
                                          <p:attrName>style.rotation</p:attrName>
                                        </p:attrNameLst>
                                      </p:cBhvr>
                                      <p:tavLst>
                                        <p:tav tm="0">
                                          <p:val>
                                            <p:fltVal val="90"/>
                                          </p:val>
                                        </p:tav>
                                        <p:tav tm="100000">
                                          <p:val>
                                            <p:fltVal val="0"/>
                                          </p:val>
                                        </p:tav>
                                      </p:tavLst>
                                    </p:anim>
                                    <p:animEffect filter="fade" transition="in">
                                      <p:cBhvr>
                                        <p:cTn dur="1000" id="17"/>
                                        <p:tgtEl>
                                          <p:spTgt spid="67"/>
                                        </p:tgtEl>
                                      </p:cBhvr>
                                    </p:animEffect>
                                  </p:childTnLst>
                                </p:cTn>
                              </p:par>
                              <p:par>
                                <p:cTn fill="hold" id="18" nodeType="withEffect" presetClass="entr" presetID="31" presetSubtype="0">
                                  <p:stCondLst>
                                    <p:cond delay="0"/>
                                  </p:stCondLst>
                                  <p:childTnLst>
                                    <p:set>
                                      <p:cBhvr>
                                        <p:cTn dur="1" fill="hold" id="19">
                                          <p:stCondLst>
                                            <p:cond delay="0"/>
                                          </p:stCondLst>
                                        </p:cTn>
                                        <p:tgtEl>
                                          <p:spTgt spid="71"/>
                                        </p:tgtEl>
                                        <p:attrNameLst>
                                          <p:attrName>style.visibility</p:attrName>
                                        </p:attrNameLst>
                                      </p:cBhvr>
                                      <p:to>
                                        <p:strVal val="visible"/>
                                      </p:to>
                                    </p:set>
                                    <p:anim calcmode="lin" valueType="num">
                                      <p:cBhvr>
                                        <p:cTn dur="1000" fill="hold" id="20"/>
                                        <p:tgtEl>
                                          <p:spTgt spid="71"/>
                                        </p:tgtEl>
                                        <p:attrNameLst>
                                          <p:attrName>ppt_w</p:attrName>
                                        </p:attrNameLst>
                                      </p:cBhvr>
                                      <p:tavLst>
                                        <p:tav tm="0">
                                          <p:val>
                                            <p:fltVal val="0"/>
                                          </p:val>
                                        </p:tav>
                                        <p:tav tm="100000">
                                          <p:val>
                                            <p:strVal val="#ppt_w"/>
                                          </p:val>
                                        </p:tav>
                                      </p:tavLst>
                                    </p:anim>
                                    <p:anim calcmode="lin" valueType="num">
                                      <p:cBhvr>
                                        <p:cTn dur="1000" fill="hold" id="21"/>
                                        <p:tgtEl>
                                          <p:spTgt spid="71"/>
                                        </p:tgtEl>
                                        <p:attrNameLst>
                                          <p:attrName>ppt_h</p:attrName>
                                        </p:attrNameLst>
                                      </p:cBhvr>
                                      <p:tavLst>
                                        <p:tav tm="0">
                                          <p:val>
                                            <p:fltVal val="0"/>
                                          </p:val>
                                        </p:tav>
                                        <p:tav tm="100000">
                                          <p:val>
                                            <p:strVal val="#ppt_h"/>
                                          </p:val>
                                        </p:tav>
                                      </p:tavLst>
                                    </p:anim>
                                    <p:anim calcmode="lin" valueType="num">
                                      <p:cBhvr>
                                        <p:cTn dur="1000" fill="hold" id="22"/>
                                        <p:tgtEl>
                                          <p:spTgt spid="71"/>
                                        </p:tgtEl>
                                        <p:attrNameLst>
                                          <p:attrName>style.rotation</p:attrName>
                                        </p:attrNameLst>
                                      </p:cBhvr>
                                      <p:tavLst>
                                        <p:tav tm="0">
                                          <p:val>
                                            <p:fltVal val="90"/>
                                          </p:val>
                                        </p:tav>
                                        <p:tav tm="100000">
                                          <p:val>
                                            <p:fltVal val="0"/>
                                          </p:val>
                                        </p:tav>
                                      </p:tavLst>
                                    </p:anim>
                                    <p:animEffect filter="fade" transition="in">
                                      <p:cBhvr>
                                        <p:cTn dur="1000" id="23"/>
                                        <p:tgtEl>
                                          <p:spTgt spid="71"/>
                                        </p:tgtEl>
                                      </p:cBhvr>
                                    </p:animEffect>
                                  </p:childTnLst>
                                </p:cTn>
                              </p:par>
                              <p:par>
                                <p:cTn fill="hold" id="24" nodeType="withEffect" presetClass="entr" presetID="31" presetSubtype="0">
                                  <p:stCondLst>
                                    <p:cond delay="0"/>
                                  </p:stCondLst>
                                  <p:childTnLst>
                                    <p:set>
                                      <p:cBhvr>
                                        <p:cTn dur="1" fill="hold" id="25">
                                          <p:stCondLst>
                                            <p:cond delay="0"/>
                                          </p:stCondLst>
                                        </p:cTn>
                                        <p:tgtEl>
                                          <p:spTgt spid="63"/>
                                        </p:tgtEl>
                                        <p:attrNameLst>
                                          <p:attrName>style.visibility</p:attrName>
                                        </p:attrNameLst>
                                      </p:cBhvr>
                                      <p:to>
                                        <p:strVal val="visible"/>
                                      </p:to>
                                    </p:set>
                                    <p:anim calcmode="lin" valueType="num">
                                      <p:cBhvr>
                                        <p:cTn dur="1000" fill="hold" id="26"/>
                                        <p:tgtEl>
                                          <p:spTgt spid="63"/>
                                        </p:tgtEl>
                                        <p:attrNameLst>
                                          <p:attrName>ppt_w</p:attrName>
                                        </p:attrNameLst>
                                      </p:cBhvr>
                                      <p:tavLst>
                                        <p:tav tm="0">
                                          <p:val>
                                            <p:fltVal val="0"/>
                                          </p:val>
                                        </p:tav>
                                        <p:tav tm="100000">
                                          <p:val>
                                            <p:strVal val="#ppt_w"/>
                                          </p:val>
                                        </p:tav>
                                      </p:tavLst>
                                    </p:anim>
                                    <p:anim calcmode="lin" valueType="num">
                                      <p:cBhvr>
                                        <p:cTn dur="1000" fill="hold" id="27"/>
                                        <p:tgtEl>
                                          <p:spTgt spid="63"/>
                                        </p:tgtEl>
                                        <p:attrNameLst>
                                          <p:attrName>ppt_h</p:attrName>
                                        </p:attrNameLst>
                                      </p:cBhvr>
                                      <p:tavLst>
                                        <p:tav tm="0">
                                          <p:val>
                                            <p:fltVal val="0"/>
                                          </p:val>
                                        </p:tav>
                                        <p:tav tm="100000">
                                          <p:val>
                                            <p:strVal val="#ppt_h"/>
                                          </p:val>
                                        </p:tav>
                                      </p:tavLst>
                                    </p:anim>
                                    <p:anim calcmode="lin" valueType="num">
                                      <p:cBhvr>
                                        <p:cTn dur="1000" fill="hold" id="28"/>
                                        <p:tgtEl>
                                          <p:spTgt spid="63"/>
                                        </p:tgtEl>
                                        <p:attrNameLst>
                                          <p:attrName>style.rotation</p:attrName>
                                        </p:attrNameLst>
                                      </p:cBhvr>
                                      <p:tavLst>
                                        <p:tav tm="0">
                                          <p:val>
                                            <p:fltVal val="90"/>
                                          </p:val>
                                        </p:tav>
                                        <p:tav tm="100000">
                                          <p:val>
                                            <p:fltVal val="0"/>
                                          </p:val>
                                        </p:tav>
                                      </p:tavLst>
                                    </p:anim>
                                    <p:animEffect filter="fade" transition="in">
                                      <p:cBhvr>
                                        <p:cTn dur="1000" id="29"/>
                                        <p:tgtEl>
                                          <p:spTgt spid="63"/>
                                        </p:tgtEl>
                                      </p:cBhvr>
                                    </p:animEffect>
                                  </p:childTnLst>
                                </p:cTn>
                              </p:par>
                              <p:par>
                                <p:cTn fill="hold" id="30" nodeType="withEffect" presetClass="entr" presetID="31" presetSubtype="0">
                                  <p:stCondLst>
                                    <p:cond delay="0"/>
                                  </p:stCondLst>
                                  <p:childTnLst>
                                    <p:set>
                                      <p:cBhvr>
                                        <p:cTn dur="1" fill="hold" id="31">
                                          <p:stCondLst>
                                            <p:cond delay="0"/>
                                          </p:stCondLst>
                                        </p:cTn>
                                        <p:tgtEl>
                                          <p:spTgt spid="59"/>
                                        </p:tgtEl>
                                        <p:attrNameLst>
                                          <p:attrName>style.visibility</p:attrName>
                                        </p:attrNameLst>
                                      </p:cBhvr>
                                      <p:to>
                                        <p:strVal val="visible"/>
                                      </p:to>
                                    </p:set>
                                    <p:anim calcmode="lin" valueType="num">
                                      <p:cBhvr>
                                        <p:cTn dur="1000" fill="hold" id="32"/>
                                        <p:tgtEl>
                                          <p:spTgt spid="59"/>
                                        </p:tgtEl>
                                        <p:attrNameLst>
                                          <p:attrName>ppt_w</p:attrName>
                                        </p:attrNameLst>
                                      </p:cBhvr>
                                      <p:tavLst>
                                        <p:tav tm="0">
                                          <p:val>
                                            <p:fltVal val="0"/>
                                          </p:val>
                                        </p:tav>
                                        <p:tav tm="100000">
                                          <p:val>
                                            <p:strVal val="#ppt_w"/>
                                          </p:val>
                                        </p:tav>
                                      </p:tavLst>
                                    </p:anim>
                                    <p:anim calcmode="lin" valueType="num">
                                      <p:cBhvr>
                                        <p:cTn dur="1000" fill="hold" id="33"/>
                                        <p:tgtEl>
                                          <p:spTgt spid="59"/>
                                        </p:tgtEl>
                                        <p:attrNameLst>
                                          <p:attrName>ppt_h</p:attrName>
                                        </p:attrNameLst>
                                      </p:cBhvr>
                                      <p:tavLst>
                                        <p:tav tm="0">
                                          <p:val>
                                            <p:fltVal val="0"/>
                                          </p:val>
                                        </p:tav>
                                        <p:tav tm="100000">
                                          <p:val>
                                            <p:strVal val="#ppt_h"/>
                                          </p:val>
                                        </p:tav>
                                      </p:tavLst>
                                    </p:anim>
                                    <p:anim calcmode="lin" valueType="num">
                                      <p:cBhvr>
                                        <p:cTn dur="1000" fill="hold" id="34"/>
                                        <p:tgtEl>
                                          <p:spTgt spid="59"/>
                                        </p:tgtEl>
                                        <p:attrNameLst>
                                          <p:attrName>style.rotation</p:attrName>
                                        </p:attrNameLst>
                                      </p:cBhvr>
                                      <p:tavLst>
                                        <p:tav tm="0">
                                          <p:val>
                                            <p:fltVal val="90"/>
                                          </p:val>
                                        </p:tav>
                                        <p:tav tm="100000">
                                          <p:val>
                                            <p:fltVal val="0"/>
                                          </p:val>
                                        </p:tav>
                                      </p:tavLst>
                                    </p:anim>
                                    <p:animEffect filter="fade" transition="in">
                                      <p:cBhvr>
                                        <p:cTn dur="1000" id="35"/>
                                        <p:tgtEl>
                                          <p:spTgt spid="59"/>
                                        </p:tgtEl>
                                      </p:cBhvr>
                                    </p:animEffect>
                                  </p:childTnLst>
                                </p:cTn>
                              </p:par>
                            </p:childTnLst>
                          </p:cTn>
                        </p:par>
                        <p:par>
                          <p:cTn fill="hold" id="36" nodeType="afterGroup">
                            <p:stCondLst>
                              <p:cond delay="2000"/>
                            </p:stCondLst>
                            <p:childTnLst>
                              <p:par>
                                <p:cTn fill="hold" id="37" nodeType="afterEffect" presetClass="entr" presetID="2" presetSubtype="8">
                                  <p:stCondLst>
                                    <p:cond delay="0"/>
                                  </p:stCondLst>
                                  <p:childTnLst>
                                    <p:set>
                                      <p:cBhvr>
                                        <p:cTn dur="1" fill="hold" id="38">
                                          <p:stCondLst>
                                            <p:cond delay="0"/>
                                          </p:stCondLst>
                                        </p:cTn>
                                        <p:tgtEl>
                                          <p:spTgt spid="47"/>
                                        </p:tgtEl>
                                        <p:attrNameLst>
                                          <p:attrName>style.visibility</p:attrName>
                                        </p:attrNameLst>
                                      </p:cBhvr>
                                      <p:to>
                                        <p:strVal val="visible"/>
                                      </p:to>
                                    </p:set>
                                    <p:anim calcmode="lin" valueType="num">
                                      <p:cBhvr additive="base">
                                        <p:cTn dur="500" fill="hold" id="39"/>
                                        <p:tgtEl>
                                          <p:spTgt spid="47"/>
                                        </p:tgtEl>
                                        <p:attrNameLst>
                                          <p:attrName>ppt_x</p:attrName>
                                        </p:attrNameLst>
                                      </p:cBhvr>
                                      <p:tavLst>
                                        <p:tav tm="0">
                                          <p:val>
                                            <p:strVal val="0-#ppt_w/2"/>
                                          </p:val>
                                        </p:tav>
                                        <p:tav tm="100000">
                                          <p:val>
                                            <p:strVal val="#ppt_x"/>
                                          </p:val>
                                        </p:tav>
                                      </p:tavLst>
                                    </p:anim>
                                    <p:anim calcmode="lin" valueType="num">
                                      <p:cBhvr additive="base">
                                        <p:cTn dur="500" fill="hold" id="40"/>
                                        <p:tgtEl>
                                          <p:spTgt spid="47"/>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0"/>
                                  </p:stCondLst>
                                  <p:childTnLst>
                                    <p:set>
                                      <p:cBhvr>
                                        <p:cTn dur="1" fill="hold" id="42">
                                          <p:stCondLst>
                                            <p:cond delay="0"/>
                                          </p:stCondLst>
                                        </p:cTn>
                                        <p:tgtEl>
                                          <p:spTgt spid="50"/>
                                        </p:tgtEl>
                                        <p:attrNameLst>
                                          <p:attrName>style.visibility</p:attrName>
                                        </p:attrNameLst>
                                      </p:cBhvr>
                                      <p:to>
                                        <p:strVal val="visible"/>
                                      </p:to>
                                    </p:set>
                                    <p:anim calcmode="lin" valueType="num">
                                      <p:cBhvr additive="base">
                                        <p:cTn dur="500" fill="hold" id="43"/>
                                        <p:tgtEl>
                                          <p:spTgt spid="50"/>
                                        </p:tgtEl>
                                        <p:attrNameLst>
                                          <p:attrName>ppt_x</p:attrName>
                                        </p:attrNameLst>
                                      </p:cBhvr>
                                      <p:tavLst>
                                        <p:tav tm="0">
                                          <p:val>
                                            <p:strVal val="0-#ppt_w/2"/>
                                          </p:val>
                                        </p:tav>
                                        <p:tav tm="100000">
                                          <p:val>
                                            <p:strVal val="#ppt_x"/>
                                          </p:val>
                                        </p:tav>
                                      </p:tavLst>
                                    </p:anim>
                                    <p:anim calcmode="lin" valueType="num">
                                      <p:cBhvr additive="base">
                                        <p:cTn dur="500" fill="hold" id="44"/>
                                        <p:tgtEl>
                                          <p:spTgt spid="50"/>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2500"/>
                            </p:stCondLst>
                            <p:childTnLst>
                              <p:par>
                                <p:cTn fill="hold" id="46" nodeType="afterEffect" presetClass="entr" presetID="2" presetSubtype="2">
                                  <p:stCondLst>
                                    <p:cond delay="0"/>
                                  </p:stCondLst>
                                  <p:childTnLst>
                                    <p:set>
                                      <p:cBhvr>
                                        <p:cTn dur="1" fill="hold" id="47">
                                          <p:stCondLst>
                                            <p:cond delay="0"/>
                                          </p:stCondLst>
                                        </p:cTn>
                                        <p:tgtEl>
                                          <p:spTgt spid="53"/>
                                        </p:tgtEl>
                                        <p:attrNameLst>
                                          <p:attrName>style.visibility</p:attrName>
                                        </p:attrNameLst>
                                      </p:cBhvr>
                                      <p:to>
                                        <p:strVal val="visible"/>
                                      </p:to>
                                    </p:set>
                                    <p:anim calcmode="lin" valueType="num">
                                      <p:cBhvr additive="base">
                                        <p:cTn dur="500" fill="hold" id="48"/>
                                        <p:tgtEl>
                                          <p:spTgt spid="53"/>
                                        </p:tgtEl>
                                        <p:attrNameLst>
                                          <p:attrName>ppt_x</p:attrName>
                                        </p:attrNameLst>
                                      </p:cBhvr>
                                      <p:tavLst>
                                        <p:tav tm="0">
                                          <p:val>
                                            <p:strVal val="1+#ppt_w/2"/>
                                          </p:val>
                                        </p:tav>
                                        <p:tav tm="100000">
                                          <p:val>
                                            <p:strVal val="#ppt_x"/>
                                          </p:val>
                                        </p:tav>
                                      </p:tavLst>
                                    </p:anim>
                                    <p:anim calcmode="lin" valueType="num">
                                      <p:cBhvr additive="base">
                                        <p:cTn dur="500" fill="hold" id="49"/>
                                        <p:tgtEl>
                                          <p:spTgt spid="53"/>
                                        </p:tgtEl>
                                        <p:attrNameLst>
                                          <p:attrName>ppt_y</p:attrName>
                                        </p:attrNameLst>
                                      </p:cBhvr>
                                      <p:tavLst>
                                        <p:tav tm="0">
                                          <p:val>
                                            <p:strVal val="#ppt_y"/>
                                          </p:val>
                                        </p:tav>
                                        <p:tav tm="100000">
                                          <p:val>
                                            <p:strVal val="#ppt_y"/>
                                          </p:val>
                                        </p:tav>
                                      </p:tavLst>
                                    </p:anim>
                                  </p:childTnLst>
                                </p:cTn>
                              </p:par>
                              <p:par>
                                <p:cTn fill="hold" id="50" nodeType="withEffect" presetClass="entr" presetID="2" presetSubtype="2">
                                  <p:stCondLst>
                                    <p:cond delay="0"/>
                                  </p:stCondLst>
                                  <p:childTnLst>
                                    <p:set>
                                      <p:cBhvr>
                                        <p:cTn dur="1" fill="hold" id="51">
                                          <p:stCondLst>
                                            <p:cond delay="0"/>
                                          </p:stCondLst>
                                        </p:cTn>
                                        <p:tgtEl>
                                          <p:spTgt spid="56"/>
                                        </p:tgtEl>
                                        <p:attrNameLst>
                                          <p:attrName>style.visibility</p:attrName>
                                        </p:attrNameLst>
                                      </p:cBhvr>
                                      <p:to>
                                        <p:strVal val="visible"/>
                                      </p:to>
                                    </p:set>
                                    <p:anim calcmode="lin" valueType="num">
                                      <p:cBhvr additive="base">
                                        <p:cTn dur="500" fill="hold" id="52"/>
                                        <p:tgtEl>
                                          <p:spTgt spid="56"/>
                                        </p:tgtEl>
                                        <p:attrNameLst>
                                          <p:attrName>ppt_x</p:attrName>
                                        </p:attrNameLst>
                                      </p:cBhvr>
                                      <p:tavLst>
                                        <p:tav tm="0">
                                          <p:val>
                                            <p:strVal val="1+#ppt_w/2"/>
                                          </p:val>
                                        </p:tav>
                                        <p:tav tm="100000">
                                          <p:val>
                                            <p:strVal val="#ppt_x"/>
                                          </p:val>
                                        </p:tav>
                                      </p:tavLst>
                                    </p:anim>
                                    <p:anim calcmode="lin" valueType="num">
                                      <p:cBhvr additive="base">
                                        <p:cTn dur="500" fill="hold" id="53"/>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淘宝网Chenying0907出品 1"/>
          <p:cNvGrpSpPr/>
          <p:nvPr/>
        </p:nvGrpSpPr>
        <p:grpSpPr>
          <a:xfrm>
            <a:off x="4871864" y="1789278"/>
            <a:ext cx="1200381" cy="1404179"/>
            <a:chOff x="9372085" y="2917903"/>
            <a:chExt cx="3200462" cy="3767734"/>
          </a:xfrm>
        </p:grpSpPr>
        <p:sp>
          <p:nvSpPr>
            <p:cNvPr id="3" name="Shape 727"/>
            <p:cNvSpPr/>
            <p:nvPr/>
          </p:nvSpPr>
          <p:spPr>
            <a:xfrm>
              <a:off x="9372085" y="2917903"/>
              <a:ext cx="3200462" cy="3767734"/>
            </a:xfrm>
            <a:custGeom>
              <a:cxnLst>
                <a:cxn ang="0">
                  <a:pos x="wd2" y="hd2"/>
                </a:cxn>
                <a:cxn ang="5400000">
                  <a:pos x="wd2" y="hd2"/>
                </a:cxn>
                <a:cxn ang="10800000">
                  <a:pos x="wd2" y="hd2"/>
                </a:cxn>
                <a:cxn ang="16200000">
                  <a:pos x="wd2" y="hd2"/>
                </a:cxn>
              </a:cxnLst>
              <a:rect b="b" l="0" r="r" t="0"/>
              <a:pathLst>
                <a:path extrusionOk="0" h="21600" w="21483">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Shape 746"/>
            <p:cNvSpPr/>
            <p:nvPr/>
          </p:nvSpPr>
          <p:spPr>
            <a:xfrm>
              <a:off x="11581870" y="5596958"/>
              <a:ext cx="575631"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0087B1"/>
                  </a:solidFill>
                  <a:latin typeface="FontAwesome"/>
                  <a:ea typeface="FontAwesome"/>
                  <a:cs typeface="FontAwesome"/>
                  <a:sym typeface="FontAwesome"/>
                </a:defRPr>
              </a:lvl1pPr>
            </a:lstStyle>
            <a:p>
              <a:pPr algn="ctr" lvl="0">
                <a:lnSpc>
                  <a:spcPct val="100000"/>
                </a:lnSpc>
                <a:defRPr sz="1800">
                  <a:solidFill>
                    <a:srgbClr val="000000"/>
                  </a:solidFill>
                </a:defRPr>
              </a:pPr>
              <a:r>
                <a:rPr sz="15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5" name="Shape 747"/>
            <p:cNvSpPr/>
            <p:nvPr/>
          </p:nvSpPr>
          <p:spPr>
            <a:xfrm>
              <a:off x="9871728" y="3016606"/>
              <a:ext cx="1765012" cy="106320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b="1" sz="26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6" name="Shape 753"/>
            <p:cNvSpPr/>
            <p:nvPr/>
          </p:nvSpPr>
          <p:spPr>
            <a:xfrm>
              <a:off x="9569325" y="4022974"/>
              <a:ext cx="2314758"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7" name="Shape 759"/>
            <p:cNvSpPr/>
            <p:nvPr/>
          </p:nvSpPr>
          <p:spPr>
            <a:xfrm>
              <a:off x="9871728" y="4371958"/>
              <a:ext cx="1765012" cy="73606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20%</a:t>
              </a:r>
            </a:p>
          </p:txBody>
        </p:sp>
      </p:grpSp>
      <p:grpSp>
        <p:nvGrpSpPr>
          <p:cNvPr id="8" name="淘宝网Chenying0907出品 7"/>
          <p:cNvGrpSpPr/>
          <p:nvPr/>
        </p:nvGrpSpPr>
        <p:grpSpPr>
          <a:xfrm>
            <a:off x="6062085" y="2062658"/>
            <a:ext cx="1178998" cy="1416444"/>
            <a:chOff x="12545456" y="3651446"/>
            <a:chExt cx="3143449" cy="3800646"/>
          </a:xfrm>
        </p:grpSpPr>
        <p:sp>
          <p:nvSpPr>
            <p:cNvPr id="9" name="Shape 732"/>
            <p:cNvSpPr/>
            <p:nvPr/>
          </p:nvSpPr>
          <p:spPr>
            <a:xfrm>
              <a:off x="12545456" y="3651446"/>
              <a:ext cx="3143449" cy="3800646"/>
            </a:xfrm>
            <a:custGeom>
              <a:cxnLst>
                <a:cxn ang="0">
                  <a:pos x="wd2" y="hd2"/>
                </a:cxn>
                <a:cxn ang="5400000">
                  <a:pos x="wd2" y="hd2"/>
                </a:cxn>
                <a:cxn ang="10800000">
                  <a:pos x="wd2" y="hd2"/>
                </a:cxn>
                <a:cxn ang="16200000">
                  <a:pos x="wd2" y="hd2"/>
                </a:cxn>
              </a:cxnLst>
              <a:rect b="b" l="0" r="r" t="0"/>
              <a:pathLst>
                <a:path extrusionOk="0" h="21600" w="21481">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Shape 739"/>
            <p:cNvSpPr/>
            <p:nvPr/>
          </p:nvSpPr>
          <p:spPr>
            <a:xfrm>
              <a:off x="12928209" y="6307042"/>
              <a:ext cx="630654"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A0BC35"/>
                  </a:solidFill>
                  <a:latin typeface="FontAwesome"/>
                  <a:ea typeface="FontAwesome"/>
                  <a:cs typeface="FontAwesome"/>
                  <a:sym typeface="FontAwesome"/>
                </a:defRPr>
              </a:lvl1pPr>
            </a:lstStyle>
            <a:p>
              <a:pPr algn="ctr" lvl="0">
                <a:lnSpc>
                  <a:spcPct val="100000"/>
                </a:lnSpc>
                <a:defRPr sz="1800">
                  <a:solidFill>
                    <a:srgbClr val="000000"/>
                  </a:solidFill>
                </a:defRPr>
              </a:pPr>
              <a:r>
                <a:rPr sz="15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11" name="Shape 748"/>
            <p:cNvSpPr/>
            <p:nvPr/>
          </p:nvSpPr>
          <p:spPr>
            <a:xfrm>
              <a:off x="13449240" y="3742175"/>
              <a:ext cx="1765011" cy="106320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b="1" sz="26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2" name="Shape 754"/>
            <p:cNvSpPr/>
            <p:nvPr/>
          </p:nvSpPr>
          <p:spPr>
            <a:xfrm>
              <a:off x="13199771" y="4733286"/>
              <a:ext cx="2314757"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13" name="Shape 760"/>
            <p:cNvSpPr/>
            <p:nvPr/>
          </p:nvSpPr>
          <p:spPr>
            <a:xfrm>
              <a:off x="13474646" y="5092521"/>
              <a:ext cx="1765011" cy="73606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30%</a:t>
              </a:r>
            </a:p>
          </p:txBody>
        </p:sp>
      </p:grpSp>
      <p:grpSp>
        <p:nvGrpSpPr>
          <p:cNvPr id="14" name="淘宝网Chenying0907出品 13"/>
          <p:cNvGrpSpPr/>
          <p:nvPr/>
        </p:nvGrpSpPr>
        <p:grpSpPr>
          <a:xfrm>
            <a:off x="6062084" y="3346358"/>
            <a:ext cx="1610921" cy="913786"/>
            <a:chOff x="12545456" y="7095909"/>
            <a:chExt cx="4295044" cy="2451897"/>
          </a:xfrm>
        </p:grpSpPr>
        <p:sp>
          <p:nvSpPr>
            <p:cNvPr id="15" name="Shape 731"/>
            <p:cNvSpPr/>
            <p:nvPr/>
          </p:nvSpPr>
          <p:spPr>
            <a:xfrm>
              <a:off x="12545456" y="7095909"/>
              <a:ext cx="4295044" cy="2451897"/>
            </a:xfrm>
            <a:custGeom>
              <a:cxnLst>
                <a:cxn ang="0">
                  <a:pos x="wd2" y="hd2"/>
                </a:cxn>
                <a:cxn ang="5400000">
                  <a:pos x="wd2" y="hd2"/>
                </a:cxn>
                <a:cxn ang="10800000">
                  <a:pos x="wd2" y="hd2"/>
                </a:cxn>
                <a:cxn ang="16200000">
                  <a:pos x="wd2" y="hd2"/>
                </a:cxn>
              </a:cxnLst>
              <a:rect b="b" l="0" r="r" t="0"/>
              <a:pathLst>
                <a:path extrusionOk="0" h="21600" w="21513">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6" name="淘宝网Chenying0907出品 15"/>
            <p:cNvGrpSpPr/>
            <p:nvPr/>
          </p:nvGrpSpPr>
          <p:grpSpPr>
            <a:xfrm>
              <a:off x="12835055" y="7118994"/>
              <a:ext cx="3797071" cy="2153250"/>
              <a:chOff x="12835055" y="7118994"/>
              <a:chExt cx="3797071" cy="2153250"/>
            </a:xfrm>
          </p:grpSpPr>
          <p:sp>
            <p:nvSpPr>
              <p:cNvPr id="17" name="Shape 742"/>
              <p:cNvSpPr/>
              <p:nvPr/>
            </p:nvSpPr>
            <p:spPr>
              <a:xfrm>
                <a:off x="13051027" y="7885756"/>
                <a:ext cx="465583"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002641"/>
                    </a:solidFill>
                    <a:latin typeface="FontAwesome"/>
                    <a:ea typeface="FontAwesome"/>
                    <a:cs typeface="FontAwesome"/>
                    <a:sym typeface="FontAwesome"/>
                  </a:defRPr>
                </a:lvl1pPr>
              </a:lstStyle>
              <a:p>
                <a:pPr algn="ctr" lvl="0">
                  <a:lnSpc>
                    <a:spcPct val="100000"/>
                  </a:lnSpc>
                  <a:defRPr sz="1800">
                    <a:solidFill>
                      <a:srgbClr val="000000"/>
                    </a:solidFill>
                  </a:defRPr>
                </a:pPr>
                <a:r>
                  <a:rPr sz="15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18" name="Shape 749"/>
              <p:cNvSpPr/>
              <p:nvPr/>
            </p:nvSpPr>
            <p:spPr>
              <a:xfrm>
                <a:off x="14592241" y="7118994"/>
                <a:ext cx="1765011" cy="106320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b="1" sz="26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19" name="Shape 755"/>
              <p:cNvSpPr/>
              <p:nvPr/>
            </p:nvSpPr>
            <p:spPr>
              <a:xfrm>
                <a:off x="14317366" y="8206182"/>
                <a:ext cx="2314759"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20" name="Shape 761"/>
              <p:cNvSpPr/>
              <p:nvPr/>
            </p:nvSpPr>
            <p:spPr>
              <a:xfrm>
                <a:off x="14592241" y="8528993"/>
                <a:ext cx="1765011" cy="73606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45%</a:t>
                </a:r>
              </a:p>
            </p:txBody>
          </p:sp>
        </p:grpSp>
      </p:grpSp>
      <p:grpSp>
        <p:nvGrpSpPr>
          <p:cNvPr id="21" name="淘宝网Chenying0907出品 20"/>
          <p:cNvGrpSpPr/>
          <p:nvPr/>
        </p:nvGrpSpPr>
        <p:grpSpPr>
          <a:xfrm>
            <a:off x="5571641" y="3869348"/>
            <a:ext cx="1200364" cy="1404175"/>
            <a:chOff x="11237836" y="8499209"/>
            <a:chExt cx="3200417" cy="3767725"/>
          </a:xfrm>
        </p:grpSpPr>
        <p:sp>
          <p:nvSpPr>
            <p:cNvPr id="22" name="Shape 730"/>
            <p:cNvSpPr/>
            <p:nvPr/>
          </p:nvSpPr>
          <p:spPr>
            <a:xfrm>
              <a:off x="11237836" y="8499209"/>
              <a:ext cx="3200417" cy="3767725"/>
            </a:xfrm>
            <a:custGeom>
              <a:cxnLst>
                <a:cxn ang="0">
                  <a:pos x="wd2" y="hd2"/>
                </a:cxn>
                <a:cxn ang="5400000">
                  <a:pos x="wd2" y="hd2"/>
                </a:cxn>
                <a:cxn ang="10800000">
                  <a:pos x="wd2" y="hd2"/>
                </a:cxn>
                <a:cxn ang="16200000">
                  <a:pos x="wd2" y="hd2"/>
                </a:cxn>
              </a:cxnLst>
              <a:rect b="b" l="0" r="r" t="0"/>
              <a:pathLst>
                <a:path extrusionOk="0" h="21600" w="21483">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Shape 740"/>
            <p:cNvSpPr/>
            <p:nvPr/>
          </p:nvSpPr>
          <p:spPr>
            <a:xfrm>
              <a:off x="11565750" y="8611568"/>
              <a:ext cx="685679"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algn="ctr" lvl="0">
                <a:lnSpc>
                  <a:spcPct val="100000"/>
                </a:lnSpc>
                <a:defRPr sz="1800">
                  <a:solidFill>
                    <a:srgbClr val="000000"/>
                  </a:solidFill>
                </a:defRPr>
              </a:pPr>
              <a:r>
                <a:rPr sz="15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24" name="Shape 750"/>
            <p:cNvSpPr/>
            <p:nvPr/>
          </p:nvSpPr>
          <p:spPr>
            <a:xfrm>
              <a:off x="12181641" y="9828326"/>
              <a:ext cx="1765012" cy="106320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b="1" sz="26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04</a:t>
              </a:r>
            </a:p>
          </p:txBody>
        </p:sp>
        <p:sp>
          <p:nvSpPr>
            <p:cNvPr id="25" name="Shape 756"/>
            <p:cNvSpPr/>
            <p:nvPr/>
          </p:nvSpPr>
          <p:spPr>
            <a:xfrm>
              <a:off x="11906768" y="10879713"/>
              <a:ext cx="2314760"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26" name="Shape 762"/>
            <p:cNvSpPr/>
            <p:nvPr/>
          </p:nvSpPr>
          <p:spPr>
            <a:xfrm>
              <a:off x="12181641" y="11288073"/>
              <a:ext cx="1765012" cy="73606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23%</a:t>
              </a:r>
            </a:p>
          </p:txBody>
        </p:sp>
      </p:grpSp>
      <p:grpSp>
        <p:nvGrpSpPr>
          <p:cNvPr id="27" name="淘宝网Chenying0907出品 26"/>
          <p:cNvGrpSpPr/>
          <p:nvPr/>
        </p:nvGrpSpPr>
        <p:grpSpPr>
          <a:xfrm>
            <a:off x="4405345" y="3584081"/>
            <a:ext cx="1179008" cy="1416439"/>
            <a:chOff x="8128251" y="7733773"/>
            <a:chExt cx="3143475" cy="3800631"/>
          </a:xfrm>
        </p:grpSpPr>
        <p:sp>
          <p:nvSpPr>
            <p:cNvPr id="28" name="Shape 729"/>
            <p:cNvSpPr/>
            <p:nvPr/>
          </p:nvSpPr>
          <p:spPr>
            <a:xfrm>
              <a:off x="8128251" y="7733773"/>
              <a:ext cx="3143475" cy="3800631"/>
            </a:xfrm>
            <a:custGeom>
              <a:cxnLst>
                <a:cxn ang="0">
                  <a:pos x="wd2" y="hd2"/>
                </a:cxn>
                <a:cxn ang="5400000">
                  <a:pos x="wd2" y="hd2"/>
                </a:cxn>
                <a:cxn ang="10800000">
                  <a:pos x="wd2" y="hd2"/>
                </a:cxn>
                <a:cxn ang="16200000">
                  <a:pos x="wd2" y="hd2"/>
                </a:cxn>
              </a:cxnLst>
              <a:rect b="b" l="0" r="r" t="0"/>
              <a:pathLst>
                <a:path extrusionOk="0" h="21600" w="21481">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Shape 745"/>
            <p:cNvSpPr/>
            <p:nvPr/>
          </p:nvSpPr>
          <p:spPr>
            <a:xfrm>
              <a:off x="10283393" y="7821927"/>
              <a:ext cx="728004"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A0BC35"/>
                  </a:solidFill>
                  <a:latin typeface="FontAwesome"/>
                  <a:ea typeface="FontAwesome"/>
                  <a:cs typeface="FontAwesome"/>
                  <a:sym typeface="FontAwesome"/>
                </a:defRPr>
              </a:lvl1pPr>
            </a:lstStyle>
            <a:p>
              <a:pPr algn="ctr" lvl="0">
                <a:lnSpc>
                  <a:spcPct val="100000"/>
                </a:lnSpc>
                <a:defRPr sz="1800">
                  <a:solidFill>
                    <a:srgbClr val="000000"/>
                  </a:solidFill>
                </a:defRPr>
              </a:pPr>
              <a:r>
                <a:rPr sz="15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30" name="Shape 751"/>
            <p:cNvSpPr/>
            <p:nvPr/>
          </p:nvSpPr>
          <p:spPr>
            <a:xfrm>
              <a:off x="8678522" y="9122856"/>
              <a:ext cx="1765011" cy="106320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b="1" sz="26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05</a:t>
              </a:r>
            </a:p>
          </p:txBody>
        </p:sp>
        <p:sp>
          <p:nvSpPr>
            <p:cNvPr id="31" name="Shape 757"/>
            <p:cNvSpPr/>
            <p:nvPr/>
          </p:nvSpPr>
          <p:spPr>
            <a:xfrm>
              <a:off x="8403648" y="10167171"/>
              <a:ext cx="2314759"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32" name="Shape 763"/>
            <p:cNvSpPr/>
            <p:nvPr/>
          </p:nvSpPr>
          <p:spPr>
            <a:xfrm>
              <a:off x="8678522" y="10645219"/>
              <a:ext cx="1765011" cy="73606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98%</a:t>
              </a:r>
            </a:p>
          </p:txBody>
        </p:sp>
      </p:grpSp>
      <p:grpSp>
        <p:nvGrpSpPr>
          <p:cNvPr id="33" name="淘宝网Chenying0907出品 32"/>
          <p:cNvGrpSpPr/>
          <p:nvPr/>
        </p:nvGrpSpPr>
        <p:grpSpPr>
          <a:xfrm>
            <a:off x="3968731" y="2804841"/>
            <a:ext cx="1610923" cy="914489"/>
            <a:chOff x="6964150" y="5642891"/>
            <a:chExt cx="4295048" cy="2453784"/>
          </a:xfrm>
        </p:grpSpPr>
        <p:sp>
          <p:nvSpPr>
            <p:cNvPr id="34" name="Shape 728"/>
            <p:cNvSpPr/>
            <p:nvPr/>
          </p:nvSpPr>
          <p:spPr>
            <a:xfrm>
              <a:off x="6964150" y="5644770"/>
              <a:ext cx="4295048" cy="2451905"/>
            </a:xfrm>
            <a:custGeom>
              <a:cxnLst>
                <a:cxn ang="0">
                  <a:pos x="wd2" y="hd2"/>
                </a:cxn>
                <a:cxn ang="5400000">
                  <a:pos x="wd2" y="hd2"/>
                </a:cxn>
                <a:cxn ang="10800000">
                  <a:pos x="wd2" y="hd2"/>
                </a:cxn>
                <a:cxn ang="16200000">
                  <a:pos x="wd2" y="hd2"/>
                </a:cxn>
              </a:cxnLst>
              <a:rect b="b" l="0" r="r" t="0"/>
              <a:pathLst>
                <a:path extrusionOk="0" h="21600" w="21513">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Shape 743"/>
            <p:cNvSpPr/>
            <p:nvPr/>
          </p:nvSpPr>
          <p:spPr>
            <a:xfrm>
              <a:off x="10047523" y="6248930"/>
              <a:ext cx="888843"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D44024"/>
                  </a:solidFill>
                  <a:latin typeface="FontAwesome"/>
                  <a:ea typeface="FontAwesome"/>
                  <a:cs typeface="FontAwesome"/>
                  <a:sym typeface="FontAwesome"/>
                </a:defRPr>
              </a:lvl1pPr>
            </a:lstStyle>
            <a:p>
              <a:pPr algn="ctr" lvl="0">
                <a:lnSpc>
                  <a:spcPct val="100000"/>
                </a:lnSpc>
                <a:defRPr sz="1800">
                  <a:solidFill>
                    <a:srgbClr val="000000"/>
                  </a:solidFill>
                </a:defRPr>
              </a:pPr>
              <a:r>
                <a:rPr sz="15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36" name="Shape 752"/>
            <p:cNvSpPr/>
            <p:nvPr/>
          </p:nvSpPr>
          <p:spPr>
            <a:xfrm>
              <a:off x="7467726" y="5642892"/>
              <a:ext cx="1765010" cy="106320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b="1" sz="26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06</a:t>
              </a:r>
            </a:p>
          </p:txBody>
        </p:sp>
        <p:sp>
          <p:nvSpPr>
            <p:cNvPr id="37" name="Shape 758"/>
            <p:cNvSpPr/>
            <p:nvPr/>
          </p:nvSpPr>
          <p:spPr>
            <a:xfrm>
              <a:off x="7192853" y="6692923"/>
              <a:ext cx="2314759"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38" name="Shape 764"/>
            <p:cNvSpPr/>
            <p:nvPr/>
          </p:nvSpPr>
          <p:spPr>
            <a:xfrm>
              <a:off x="7467726" y="7095907"/>
              <a:ext cx="1765010" cy="73606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85%</a:t>
              </a:r>
            </a:p>
          </p:txBody>
        </p:sp>
      </p:grpSp>
      <p:grpSp>
        <p:nvGrpSpPr>
          <p:cNvPr id="39" name="淘宝网Chenying0907出品 38"/>
          <p:cNvGrpSpPr/>
          <p:nvPr/>
        </p:nvGrpSpPr>
        <p:grpSpPr>
          <a:xfrm>
            <a:off x="1248200" y="2170339"/>
            <a:ext cx="3242424" cy="853000"/>
            <a:chOff x="-289339" y="3940379"/>
            <a:chExt cx="8644964" cy="2288797"/>
          </a:xfrm>
        </p:grpSpPr>
        <p:sp>
          <p:nvSpPr>
            <p:cNvPr id="40" name="Shape 738"/>
            <p:cNvSpPr/>
            <p:nvPr/>
          </p:nvSpPr>
          <p:spPr>
            <a:xfrm>
              <a:off x="6386673" y="3940379"/>
              <a:ext cx="1968952" cy="466142"/>
            </a:xfrm>
            <a:custGeom>
              <a:cxnLst>
                <a:cxn ang="0">
                  <a:pos x="wd2" y="hd2"/>
                </a:cxn>
                <a:cxn ang="5400000">
                  <a:pos x="wd2" y="hd2"/>
                </a:cxn>
                <a:cxn ang="10800000">
                  <a:pos x="wd2" y="hd2"/>
                </a:cxn>
                <a:cxn ang="16200000">
                  <a:pos x="wd2" y="hd2"/>
                </a:cxn>
              </a:cxnLst>
              <a:rect b="b" l="0" r="r" t="0"/>
              <a:pathLst>
                <a:path extrusionOk="0" h="21600" w="2160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Shape 765"/>
            <p:cNvSpPr/>
            <p:nvPr/>
          </p:nvSpPr>
          <p:spPr>
            <a:xfrm>
              <a:off x="6586965" y="3984873"/>
              <a:ext cx="1428603"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Issue #1</a:t>
              </a:r>
            </a:p>
          </p:txBody>
        </p:sp>
        <p:sp>
          <p:nvSpPr>
            <p:cNvPr id="42" name="Shape 801"/>
            <p:cNvSpPr/>
            <p:nvPr/>
          </p:nvSpPr>
          <p:spPr>
            <a:xfrm>
              <a:off x="-289339" y="4551697"/>
              <a:ext cx="8635973" cy="1733840"/>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a:t>
              </a:r>
            </a:p>
          </p:txBody>
        </p:sp>
      </p:grpSp>
      <p:grpSp>
        <p:nvGrpSpPr>
          <p:cNvPr id="43" name="淘宝网Chenying0907出品 42"/>
          <p:cNvGrpSpPr/>
          <p:nvPr/>
        </p:nvGrpSpPr>
        <p:grpSpPr>
          <a:xfrm>
            <a:off x="1289449" y="3175574"/>
            <a:ext cx="2814159" cy="841760"/>
            <a:chOff x="-179355" y="6637658"/>
            <a:chExt cx="7503121" cy="2258635"/>
          </a:xfrm>
        </p:grpSpPr>
        <p:sp>
          <p:nvSpPr>
            <p:cNvPr id="44" name="Shape 736"/>
            <p:cNvSpPr/>
            <p:nvPr/>
          </p:nvSpPr>
          <p:spPr>
            <a:xfrm>
              <a:off x="4607641" y="6637658"/>
              <a:ext cx="1968953" cy="466128"/>
            </a:xfrm>
            <a:custGeom>
              <a:cxnLst>
                <a:cxn ang="0">
                  <a:pos x="wd2" y="hd2"/>
                </a:cxn>
                <a:cxn ang="5400000">
                  <a:pos x="wd2" y="hd2"/>
                </a:cxn>
                <a:cxn ang="10800000">
                  <a:pos x="wd2" y="hd2"/>
                </a:cxn>
                <a:cxn ang="16200000">
                  <a:pos x="wd2" y="hd2"/>
                </a:cxn>
              </a:cxnLst>
              <a:rect b="b" l="0" r="r" t="0"/>
              <a:pathLst>
                <a:path extrusionOk="0" h="21600" w="2160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5" name="Shape 770"/>
            <p:cNvSpPr/>
            <p:nvPr/>
          </p:nvSpPr>
          <p:spPr>
            <a:xfrm>
              <a:off x="4877815" y="6692921"/>
              <a:ext cx="1428603"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Issue #6</a:t>
              </a:r>
            </a:p>
          </p:txBody>
        </p:sp>
        <p:sp>
          <p:nvSpPr>
            <p:cNvPr id="46" name="Shape 801"/>
            <p:cNvSpPr/>
            <p:nvPr/>
          </p:nvSpPr>
          <p:spPr>
            <a:xfrm>
              <a:off x="-179355" y="7218817"/>
              <a:ext cx="7503121" cy="1733838"/>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a:t>
              </a:r>
            </a:p>
          </p:txBody>
        </p:sp>
      </p:grpSp>
      <p:grpSp>
        <p:nvGrpSpPr>
          <p:cNvPr id="47" name="淘宝网Chenying0907出品 46"/>
          <p:cNvGrpSpPr/>
          <p:nvPr/>
        </p:nvGrpSpPr>
        <p:grpSpPr>
          <a:xfrm>
            <a:off x="1289449" y="4371863"/>
            <a:ext cx="3073633" cy="895300"/>
            <a:chOff x="-179361" y="10150008"/>
            <a:chExt cx="8194930" cy="2402298"/>
          </a:xfrm>
        </p:grpSpPr>
        <p:sp>
          <p:nvSpPr>
            <p:cNvPr id="48" name="Shape 737"/>
            <p:cNvSpPr/>
            <p:nvPr/>
          </p:nvSpPr>
          <p:spPr>
            <a:xfrm>
              <a:off x="5658538" y="10150008"/>
              <a:ext cx="1968954" cy="466127"/>
            </a:xfrm>
            <a:custGeom>
              <a:cxnLst>
                <a:cxn ang="0">
                  <a:pos x="wd2" y="hd2"/>
                </a:cxn>
                <a:cxn ang="5400000">
                  <a:pos x="wd2" y="hd2"/>
                </a:cxn>
                <a:cxn ang="10800000">
                  <a:pos x="wd2" y="hd2"/>
                </a:cxn>
                <a:cxn ang="16200000">
                  <a:pos x="wd2" y="hd2"/>
                </a:cxn>
              </a:cxnLst>
              <a:rect b="b" l="0" r="r" t="0"/>
              <a:pathLst>
                <a:path extrusionOk="0" h="21600" w="21600">
                  <a:moveTo>
                    <a:pt x="19013" y="0"/>
                  </a:moveTo>
                  <a:lnTo>
                    <a:pt x="0" y="0"/>
                  </a:lnTo>
                  <a:lnTo>
                    <a:pt x="0" y="21600"/>
                  </a:lnTo>
                  <a:lnTo>
                    <a:pt x="19013" y="21600"/>
                  </a:lnTo>
                  <a:lnTo>
                    <a:pt x="21600" y="10799"/>
                  </a:lnTo>
                  <a:cubicBezTo>
                    <a:pt x="21600" y="10799"/>
                    <a:pt x="19013" y="0"/>
                    <a:pt x="19013" y="0"/>
                  </a:cubicBezTo>
                  <a:close/>
                </a:path>
              </a:pathLst>
            </a:custGeom>
            <a:solidFill>
              <a:schemeClr val="accent6"/>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9" name="Shape 769"/>
            <p:cNvSpPr/>
            <p:nvPr/>
          </p:nvSpPr>
          <p:spPr>
            <a:xfrm>
              <a:off x="5865934" y="10192570"/>
              <a:ext cx="1428603"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Issue #5</a:t>
              </a:r>
            </a:p>
          </p:txBody>
        </p:sp>
        <p:sp>
          <p:nvSpPr>
            <p:cNvPr id="50" name="Shape 801"/>
            <p:cNvSpPr/>
            <p:nvPr/>
          </p:nvSpPr>
          <p:spPr>
            <a:xfrm>
              <a:off x="-179361" y="10874825"/>
              <a:ext cx="8194930" cy="1733840"/>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a:t>
              </a:r>
            </a:p>
          </p:txBody>
        </p:sp>
      </p:grpSp>
      <p:grpSp>
        <p:nvGrpSpPr>
          <p:cNvPr id="51" name="淘宝网Chenying0907出品 50"/>
          <p:cNvGrpSpPr/>
          <p:nvPr/>
        </p:nvGrpSpPr>
        <p:grpSpPr>
          <a:xfrm>
            <a:off x="7410927" y="2442288"/>
            <a:ext cx="3353404" cy="877108"/>
            <a:chOff x="16141745" y="4670083"/>
            <a:chExt cx="8940856" cy="2353483"/>
          </a:xfrm>
        </p:grpSpPr>
        <p:sp>
          <p:nvSpPr>
            <p:cNvPr id="52" name="Shape 734"/>
            <p:cNvSpPr/>
            <p:nvPr/>
          </p:nvSpPr>
          <p:spPr>
            <a:xfrm>
              <a:off x="16141745" y="4670083"/>
              <a:ext cx="1968953" cy="466142"/>
            </a:xfrm>
            <a:custGeom>
              <a:cxnLst>
                <a:cxn ang="0">
                  <a:pos x="wd2" y="hd2"/>
                </a:cxn>
                <a:cxn ang="5400000">
                  <a:pos x="wd2" y="hd2"/>
                </a:cxn>
                <a:cxn ang="10800000">
                  <a:pos x="wd2" y="hd2"/>
                </a:cxn>
                <a:cxn ang="16200000">
                  <a:pos x="wd2" y="hd2"/>
                </a:cxn>
              </a:cxnLst>
              <a:rect b="b" l="0" r="r" t="0"/>
              <a:pathLst>
                <a:path extrusionOk="0" h="21600" w="21600">
                  <a:moveTo>
                    <a:pt x="2587" y="21600"/>
                  </a:moveTo>
                  <a:lnTo>
                    <a:pt x="21600" y="21600"/>
                  </a:lnTo>
                  <a:lnTo>
                    <a:pt x="21600" y="0"/>
                  </a:lnTo>
                  <a:lnTo>
                    <a:pt x="2587" y="0"/>
                  </a:lnTo>
                  <a:lnTo>
                    <a:pt x="0" y="10802"/>
                  </a:lnTo>
                  <a:cubicBezTo>
                    <a:pt x="0" y="10802"/>
                    <a:pt x="2587" y="21600"/>
                    <a:pt x="2587" y="21600"/>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Shape 766"/>
            <p:cNvSpPr/>
            <p:nvPr/>
          </p:nvSpPr>
          <p:spPr>
            <a:xfrm>
              <a:off x="16598819" y="4695483"/>
              <a:ext cx="1428600"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Issue #2</a:t>
              </a:r>
            </a:p>
          </p:txBody>
        </p:sp>
        <p:sp>
          <p:nvSpPr>
            <p:cNvPr id="54" name="Shape 801"/>
            <p:cNvSpPr/>
            <p:nvPr/>
          </p:nvSpPr>
          <p:spPr>
            <a:xfrm>
              <a:off x="16339708" y="5346088"/>
              <a:ext cx="8742896" cy="173383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a:t>
              </a:r>
            </a:p>
          </p:txBody>
        </p:sp>
      </p:grpSp>
      <p:grpSp>
        <p:nvGrpSpPr>
          <p:cNvPr id="55" name="淘宝网Chenying0907出品 54"/>
          <p:cNvGrpSpPr/>
          <p:nvPr/>
        </p:nvGrpSpPr>
        <p:grpSpPr>
          <a:xfrm>
            <a:off x="7802142" y="3716390"/>
            <a:ext cx="3119641" cy="856601"/>
            <a:chOff x="17184801" y="8088786"/>
            <a:chExt cx="8317600" cy="2298458"/>
          </a:xfrm>
        </p:grpSpPr>
        <p:sp>
          <p:nvSpPr>
            <p:cNvPr id="56" name="Shape 733"/>
            <p:cNvSpPr/>
            <p:nvPr/>
          </p:nvSpPr>
          <p:spPr>
            <a:xfrm>
              <a:off x="17184801" y="8088786"/>
              <a:ext cx="1968953" cy="466142"/>
            </a:xfrm>
            <a:custGeom>
              <a:cxnLst>
                <a:cxn ang="0">
                  <a:pos x="wd2" y="hd2"/>
                </a:cxn>
                <a:cxn ang="5400000">
                  <a:pos x="wd2" y="hd2"/>
                </a:cxn>
                <a:cxn ang="10800000">
                  <a:pos x="wd2" y="hd2"/>
                </a:cxn>
                <a:cxn ang="16200000">
                  <a:pos x="wd2" y="hd2"/>
                </a:cxn>
              </a:cxnLst>
              <a:rect b="b" l="0" r="r" t="0"/>
              <a:pathLst>
                <a:path extrusionOk="0" h="21600" w="2160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7" name="Shape 767"/>
            <p:cNvSpPr/>
            <p:nvPr/>
          </p:nvSpPr>
          <p:spPr>
            <a:xfrm>
              <a:off x="17665621" y="8097795"/>
              <a:ext cx="1428600"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Issue #3</a:t>
              </a:r>
            </a:p>
          </p:txBody>
        </p:sp>
        <p:sp>
          <p:nvSpPr>
            <p:cNvPr id="58" name="Shape 801"/>
            <p:cNvSpPr/>
            <p:nvPr/>
          </p:nvSpPr>
          <p:spPr>
            <a:xfrm>
              <a:off x="17313114" y="8709765"/>
              <a:ext cx="8189286" cy="173383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a:t>
              </a:r>
            </a:p>
          </p:txBody>
        </p:sp>
      </p:grpSp>
      <p:grpSp>
        <p:nvGrpSpPr>
          <p:cNvPr id="59" name="淘宝网Chenying0907出品 58"/>
          <p:cNvGrpSpPr/>
          <p:nvPr/>
        </p:nvGrpSpPr>
        <p:grpSpPr>
          <a:xfrm>
            <a:off x="6862214" y="4755444"/>
            <a:ext cx="4096936" cy="878490"/>
            <a:chOff x="14678766" y="10876814"/>
            <a:chExt cx="10923265" cy="2357190"/>
          </a:xfrm>
        </p:grpSpPr>
        <p:sp>
          <p:nvSpPr>
            <p:cNvPr id="60" name="Shape 735"/>
            <p:cNvSpPr/>
            <p:nvPr/>
          </p:nvSpPr>
          <p:spPr>
            <a:xfrm>
              <a:off x="14678766" y="10876814"/>
              <a:ext cx="1968954" cy="466142"/>
            </a:xfrm>
            <a:custGeom>
              <a:cxnLst>
                <a:cxn ang="0">
                  <a:pos x="wd2" y="hd2"/>
                </a:cxn>
                <a:cxn ang="5400000">
                  <a:pos x="wd2" y="hd2"/>
                </a:cxn>
                <a:cxn ang="10800000">
                  <a:pos x="wd2" y="hd2"/>
                </a:cxn>
                <a:cxn ang="16200000">
                  <a:pos x="wd2" y="hd2"/>
                </a:cxn>
              </a:cxnLst>
              <a:rect b="b" l="0" r="r" t="0"/>
              <a:pathLst>
                <a:path extrusionOk="0" h="21600" w="2160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1" name="Shape 768"/>
            <p:cNvSpPr/>
            <p:nvPr/>
          </p:nvSpPr>
          <p:spPr>
            <a:xfrm>
              <a:off x="15232559" y="10906685"/>
              <a:ext cx="1428603"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Issue #4</a:t>
              </a:r>
            </a:p>
          </p:txBody>
        </p:sp>
        <p:sp>
          <p:nvSpPr>
            <p:cNvPr id="62" name="Shape 801"/>
            <p:cNvSpPr/>
            <p:nvPr/>
          </p:nvSpPr>
          <p:spPr>
            <a:xfrm>
              <a:off x="14911107" y="11556526"/>
              <a:ext cx="10690928" cy="1733838"/>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输入您的内容输入您的内容输入您的输入您的内容输入您的内容输入您的内容输入</a:t>
              </a:r>
            </a:p>
          </p:txBody>
        </p:sp>
      </p:grpSp>
      <p:sp>
        <p:nvSpPr>
          <p:cNvPr id="88"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11F229AF-F7D3-404A-8ECB-4591A2B733F3}"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11</a:t>
            </a:fld>
          </a:p>
        </p:txBody>
      </p:sp>
      <p:sp>
        <p:nvSpPr>
          <p:cNvPr id="63" name="灯片编号占位符 62"/>
          <p:cNvSpPr>
            <a:spLocks noGrp="1"/>
          </p:cNvSpPr>
          <p:nvPr>
            <p:ph idx="4294967295" sz="quarter" type="sldNum"/>
          </p:nvPr>
        </p:nvSpPr>
        <p:spPr>
          <a:xfrm>
            <a:off x="11701463" y="6450013"/>
            <a:ext cx="490537" cy="365125"/>
          </a:xfrm>
        </p:spPr>
        <p:txBody>
          <a:bodyPr/>
          <a:lstStyle/>
          <a:p>
            <a:fld id="{2FAB49D4-C3BA-47DA-A707-0C59ED3B3967}"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11</a:t>
            </a:fld>
          </a:p>
        </p:txBody>
      </p:sp>
    </p:spTree>
    <p:extLst>
      <p:ext uri="{BB962C8B-B14F-4D97-AF65-F5344CB8AC3E}">
        <p14:creationId val="481598655"/>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
                                        </p:tgtEl>
                                        <p:attrNameLst>
                                          <p:attrName>ppt_x</p:attrName>
                                          <p:attrName>ppt_y</p:attrName>
                                        </p:attrNameLst>
                                      </p:cBhvr>
                                    </p:animMotion>
                                    <p:animEffect filter="fade" transition="in">
                                      <p:cBhvr>
                                        <p:cTn dur="1000" id="9"/>
                                        <p:tgtEl>
                                          <p:spTgt spid="2"/>
                                        </p:tgtEl>
                                      </p:cBhvr>
                                    </p:animEffect>
                                  </p:childTnLst>
                                </p:cTn>
                              </p:par>
                              <p:par>
                                <p:cTn fill="hold" id="10" nodeType="withEffect" presetClass="entr" presetID="52" presetSubtype="0">
                                  <p:stCondLst>
                                    <p:cond delay="250"/>
                                  </p:stCondLst>
                                  <p:childTnLst>
                                    <p:set>
                                      <p:cBhvr>
                                        <p:cTn dur="1" fill="hold" id="11">
                                          <p:stCondLst>
                                            <p:cond delay="0"/>
                                          </p:stCondLst>
                                        </p:cTn>
                                        <p:tgtEl>
                                          <p:spTgt spid="8"/>
                                        </p:tgtEl>
                                        <p:attrNameLst>
                                          <p:attrName>style.visibility</p:attrName>
                                        </p:attrNameLst>
                                      </p:cBhvr>
                                      <p:to>
                                        <p:strVal val="visible"/>
                                      </p:to>
                                    </p:set>
                                    <p:animScale>
                                      <p:cBhvr>
                                        <p:cTn decel="50000" dur="1000" fill="hold" id="12">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8"/>
                                        </p:tgtEl>
                                        <p:attrNameLst>
                                          <p:attrName>ppt_x</p:attrName>
                                          <p:attrName>ppt_y</p:attrName>
                                        </p:attrNameLst>
                                      </p:cBhvr>
                                    </p:animMotion>
                                    <p:animEffect filter="fade" transition="in">
                                      <p:cBhvr>
                                        <p:cTn dur="1000" id="14"/>
                                        <p:tgtEl>
                                          <p:spTgt spid="8"/>
                                        </p:tgtEl>
                                      </p:cBhvr>
                                    </p:animEffect>
                                  </p:childTnLst>
                                </p:cTn>
                              </p:par>
                              <p:par>
                                <p:cTn fill="hold" id="15" nodeType="withEffect" presetClass="entr" presetID="52" presetSubtype="0">
                                  <p:stCondLst>
                                    <p:cond delay="500"/>
                                  </p:stCondLst>
                                  <p:childTnLst>
                                    <p:set>
                                      <p:cBhvr>
                                        <p:cTn dur="1" fill="hold" id="16">
                                          <p:stCondLst>
                                            <p:cond delay="0"/>
                                          </p:stCondLst>
                                        </p:cTn>
                                        <p:tgtEl>
                                          <p:spTgt spid="14"/>
                                        </p:tgtEl>
                                        <p:attrNameLst>
                                          <p:attrName>style.visibility</p:attrName>
                                        </p:attrNameLst>
                                      </p:cBhvr>
                                      <p:to>
                                        <p:strVal val="visible"/>
                                      </p:to>
                                    </p:set>
                                    <p:animScale>
                                      <p:cBhvr>
                                        <p:cTn decel="50000" dur="1000" fill="hold" id="17">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14"/>
                                        </p:tgtEl>
                                        <p:attrNameLst>
                                          <p:attrName>ppt_x</p:attrName>
                                          <p:attrName>ppt_y</p:attrName>
                                        </p:attrNameLst>
                                      </p:cBhvr>
                                    </p:animMotion>
                                    <p:animEffect filter="fade" transition="in">
                                      <p:cBhvr>
                                        <p:cTn dur="1000" id="19"/>
                                        <p:tgtEl>
                                          <p:spTgt spid="14"/>
                                        </p:tgtEl>
                                      </p:cBhvr>
                                    </p:animEffect>
                                  </p:childTnLst>
                                </p:cTn>
                              </p:par>
                              <p:par>
                                <p:cTn fill="hold" id="20" nodeType="withEffect" presetClass="entr" presetID="52" presetSubtype="0">
                                  <p:stCondLst>
                                    <p:cond delay="750"/>
                                  </p:stCondLst>
                                  <p:childTnLst>
                                    <p:set>
                                      <p:cBhvr>
                                        <p:cTn dur="1" fill="hold" id="21">
                                          <p:stCondLst>
                                            <p:cond delay="0"/>
                                          </p:stCondLst>
                                        </p:cTn>
                                        <p:tgtEl>
                                          <p:spTgt spid="21"/>
                                        </p:tgtEl>
                                        <p:attrNameLst>
                                          <p:attrName>style.visibility</p:attrName>
                                        </p:attrNameLst>
                                      </p:cBhvr>
                                      <p:to>
                                        <p:strVal val="visible"/>
                                      </p:to>
                                    </p:set>
                                    <p:animScale>
                                      <p:cBhvr>
                                        <p:cTn decel="50000" dur="1000" fill="hold" id="22">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21"/>
                                        </p:tgtEl>
                                        <p:attrNameLst>
                                          <p:attrName>ppt_x</p:attrName>
                                          <p:attrName>ppt_y</p:attrName>
                                        </p:attrNameLst>
                                      </p:cBhvr>
                                    </p:animMotion>
                                    <p:animEffect filter="fade" transition="in">
                                      <p:cBhvr>
                                        <p:cTn dur="1000" id="24"/>
                                        <p:tgtEl>
                                          <p:spTgt spid="21"/>
                                        </p:tgtEl>
                                      </p:cBhvr>
                                    </p:animEffect>
                                  </p:childTnLst>
                                </p:cTn>
                              </p:par>
                              <p:par>
                                <p:cTn fill="hold" id="25" nodeType="withEffect" presetClass="entr" presetID="52" presetSubtype="0">
                                  <p:stCondLst>
                                    <p:cond delay="1000"/>
                                  </p:stCondLst>
                                  <p:childTnLst>
                                    <p:set>
                                      <p:cBhvr>
                                        <p:cTn dur="1" fill="hold" id="26">
                                          <p:stCondLst>
                                            <p:cond delay="0"/>
                                          </p:stCondLst>
                                        </p:cTn>
                                        <p:tgtEl>
                                          <p:spTgt spid="27"/>
                                        </p:tgtEl>
                                        <p:attrNameLst>
                                          <p:attrName>style.visibility</p:attrName>
                                        </p:attrNameLst>
                                      </p:cBhvr>
                                      <p:to>
                                        <p:strVal val="visible"/>
                                      </p:to>
                                    </p:set>
                                    <p:animScale>
                                      <p:cBhvr>
                                        <p:cTn decel="50000" dur="1000" fill="hold" id="27">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27"/>
                                        </p:tgtEl>
                                        <p:attrNameLst>
                                          <p:attrName>ppt_x</p:attrName>
                                          <p:attrName>ppt_y</p:attrName>
                                        </p:attrNameLst>
                                      </p:cBhvr>
                                    </p:animMotion>
                                    <p:animEffect filter="fade" transition="in">
                                      <p:cBhvr>
                                        <p:cTn dur="1000" id="29"/>
                                        <p:tgtEl>
                                          <p:spTgt spid="27"/>
                                        </p:tgtEl>
                                      </p:cBhvr>
                                    </p:animEffect>
                                  </p:childTnLst>
                                </p:cTn>
                              </p:par>
                              <p:par>
                                <p:cTn fill="hold" id="30" nodeType="withEffect" presetClass="entr" presetID="52" presetSubtype="0">
                                  <p:stCondLst>
                                    <p:cond delay="1250"/>
                                  </p:stCondLst>
                                  <p:childTnLst>
                                    <p:set>
                                      <p:cBhvr>
                                        <p:cTn dur="1" fill="hold" id="31">
                                          <p:stCondLst>
                                            <p:cond delay="0"/>
                                          </p:stCondLst>
                                        </p:cTn>
                                        <p:tgtEl>
                                          <p:spTgt spid="33"/>
                                        </p:tgtEl>
                                        <p:attrNameLst>
                                          <p:attrName>style.visibility</p:attrName>
                                        </p:attrNameLst>
                                      </p:cBhvr>
                                      <p:to>
                                        <p:strVal val="visible"/>
                                      </p:to>
                                    </p:set>
                                    <p:animScale>
                                      <p:cBhvr>
                                        <p:cTn decel="50000" dur="1000" fill="hold" id="32">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33"/>
                                        </p:tgtEl>
                                        <p:attrNameLst>
                                          <p:attrName>ppt_x</p:attrName>
                                          <p:attrName>ppt_y</p:attrName>
                                        </p:attrNameLst>
                                      </p:cBhvr>
                                    </p:animMotion>
                                    <p:animEffect filter="fade" transition="in">
                                      <p:cBhvr>
                                        <p:cTn dur="1000" id="34"/>
                                        <p:tgtEl>
                                          <p:spTgt spid="33"/>
                                        </p:tgtEl>
                                      </p:cBhvr>
                                    </p:animEffect>
                                  </p:childTnLst>
                                </p:cTn>
                              </p:par>
                            </p:childTnLst>
                          </p:cTn>
                        </p:par>
                        <p:par>
                          <p:cTn fill="hold" id="35" nodeType="afterGroup">
                            <p:stCondLst>
                              <p:cond delay="2250"/>
                            </p:stCondLst>
                            <p:childTnLst>
                              <p:par>
                                <p:cTn fill="hold" id="36" nodeType="afterEffect" presetClass="entr" presetID="2" presetSubtype="8">
                                  <p:stCondLst>
                                    <p:cond delay="0"/>
                                  </p:stCondLst>
                                  <p:childTnLst>
                                    <p:set>
                                      <p:cBhvr>
                                        <p:cTn dur="1" fill="hold" id="37">
                                          <p:stCondLst>
                                            <p:cond delay="0"/>
                                          </p:stCondLst>
                                        </p:cTn>
                                        <p:tgtEl>
                                          <p:spTgt spid="39"/>
                                        </p:tgtEl>
                                        <p:attrNameLst>
                                          <p:attrName>style.visibility</p:attrName>
                                        </p:attrNameLst>
                                      </p:cBhvr>
                                      <p:to>
                                        <p:strVal val="visible"/>
                                      </p:to>
                                    </p:set>
                                    <p:anim calcmode="lin" valueType="num">
                                      <p:cBhvr additive="base">
                                        <p:cTn dur="500" fill="hold" id="38"/>
                                        <p:tgtEl>
                                          <p:spTgt spid="39"/>
                                        </p:tgtEl>
                                        <p:attrNameLst>
                                          <p:attrName>ppt_x</p:attrName>
                                        </p:attrNameLst>
                                      </p:cBhvr>
                                      <p:tavLst>
                                        <p:tav tm="0">
                                          <p:val>
                                            <p:strVal val="0-#ppt_w/2"/>
                                          </p:val>
                                        </p:tav>
                                        <p:tav tm="100000">
                                          <p:val>
                                            <p:strVal val="#ppt_x"/>
                                          </p:val>
                                        </p:tav>
                                      </p:tavLst>
                                    </p:anim>
                                    <p:anim calcmode="lin" valueType="num">
                                      <p:cBhvr additive="base">
                                        <p:cTn dur="500" fill="hold" id="39"/>
                                        <p:tgtEl>
                                          <p:spTgt spid="39"/>
                                        </p:tgtEl>
                                        <p:attrNameLst>
                                          <p:attrName>ppt_y</p:attrName>
                                        </p:attrNameLst>
                                      </p:cBhvr>
                                      <p:tavLst>
                                        <p:tav tm="0">
                                          <p:val>
                                            <p:strVal val="#ppt_y"/>
                                          </p:val>
                                        </p:tav>
                                        <p:tav tm="100000">
                                          <p:val>
                                            <p:strVal val="#ppt_y"/>
                                          </p:val>
                                        </p:tav>
                                      </p:tavLst>
                                    </p:anim>
                                  </p:childTnLst>
                                </p:cTn>
                              </p:par>
                              <p:par>
                                <p:cTn fill="hold" id="40" nodeType="withEffect" presetClass="entr" presetID="2" presetSubtype="8">
                                  <p:stCondLst>
                                    <p:cond delay="250"/>
                                  </p:stCondLst>
                                  <p:childTnLst>
                                    <p:set>
                                      <p:cBhvr>
                                        <p:cTn dur="1" fill="hold" id="41">
                                          <p:stCondLst>
                                            <p:cond delay="0"/>
                                          </p:stCondLst>
                                        </p:cTn>
                                        <p:tgtEl>
                                          <p:spTgt spid="43"/>
                                        </p:tgtEl>
                                        <p:attrNameLst>
                                          <p:attrName>style.visibility</p:attrName>
                                        </p:attrNameLst>
                                      </p:cBhvr>
                                      <p:to>
                                        <p:strVal val="visible"/>
                                      </p:to>
                                    </p:set>
                                    <p:anim calcmode="lin" valueType="num">
                                      <p:cBhvr additive="base">
                                        <p:cTn dur="500" fill="hold" id="42"/>
                                        <p:tgtEl>
                                          <p:spTgt spid="43"/>
                                        </p:tgtEl>
                                        <p:attrNameLst>
                                          <p:attrName>ppt_x</p:attrName>
                                        </p:attrNameLst>
                                      </p:cBhvr>
                                      <p:tavLst>
                                        <p:tav tm="0">
                                          <p:val>
                                            <p:strVal val="0-#ppt_w/2"/>
                                          </p:val>
                                        </p:tav>
                                        <p:tav tm="100000">
                                          <p:val>
                                            <p:strVal val="#ppt_x"/>
                                          </p:val>
                                        </p:tav>
                                      </p:tavLst>
                                    </p:anim>
                                    <p:anim calcmode="lin" valueType="num">
                                      <p:cBhvr additive="base">
                                        <p:cTn dur="500" fill="hold" id="43"/>
                                        <p:tgtEl>
                                          <p:spTgt spid="43"/>
                                        </p:tgtEl>
                                        <p:attrNameLst>
                                          <p:attrName>ppt_y</p:attrName>
                                        </p:attrNameLst>
                                      </p:cBhvr>
                                      <p:tavLst>
                                        <p:tav tm="0">
                                          <p:val>
                                            <p:strVal val="#ppt_y"/>
                                          </p:val>
                                        </p:tav>
                                        <p:tav tm="100000">
                                          <p:val>
                                            <p:strVal val="#ppt_y"/>
                                          </p:val>
                                        </p:tav>
                                      </p:tavLst>
                                    </p:anim>
                                  </p:childTnLst>
                                </p:cTn>
                              </p:par>
                              <p:par>
                                <p:cTn fill="hold" id="44" nodeType="withEffect" presetClass="entr" presetID="2" presetSubtype="8">
                                  <p:stCondLst>
                                    <p:cond delay="500"/>
                                  </p:stCondLst>
                                  <p:childTnLst>
                                    <p:set>
                                      <p:cBhvr>
                                        <p:cTn dur="1" fill="hold" id="45">
                                          <p:stCondLst>
                                            <p:cond delay="0"/>
                                          </p:stCondLst>
                                        </p:cTn>
                                        <p:tgtEl>
                                          <p:spTgt spid="47"/>
                                        </p:tgtEl>
                                        <p:attrNameLst>
                                          <p:attrName>style.visibility</p:attrName>
                                        </p:attrNameLst>
                                      </p:cBhvr>
                                      <p:to>
                                        <p:strVal val="visible"/>
                                      </p:to>
                                    </p:set>
                                    <p:anim calcmode="lin" valueType="num">
                                      <p:cBhvr additive="base">
                                        <p:cTn dur="500" fill="hold" id="46"/>
                                        <p:tgtEl>
                                          <p:spTgt spid="47"/>
                                        </p:tgtEl>
                                        <p:attrNameLst>
                                          <p:attrName>ppt_x</p:attrName>
                                        </p:attrNameLst>
                                      </p:cBhvr>
                                      <p:tavLst>
                                        <p:tav tm="0">
                                          <p:val>
                                            <p:strVal val="0-#ppt_w/2"/>
                                          </p:val>
                                        </p:tav>
                                        <p:tav tm="100000">
                                          <p:val>
                                            <p:strVal val="#ppt_x"/>
                                          </p:val>
                                        </p:tav>
                                      </p:tavLst>
                                    </p:anim>
                                    <p:anim calcmode="lin" valueType="num">
                                      <p:cBhvr additive="base">
                                        <p:cTn dur="500" fill="hold" id="47"/>
                                        <p:tgtEl>
                                          <p:spTgt spid="47"/>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750"/>
                                  </p:stCondLst>
                                  <p:childTnLst>
                                    <p:set>
                                      <p:cBhvr>
                                        <p:cTn dur="1" fill="hold" id="49">
                                          <p:stCondLst>
                                            <p:cond delay="0"/>
                                          </p:stCondLst>
                                        </p:cTn>
                                        <p:tgtEl>
                                          <p:spTgt spid="51"/>
                                        </p:tgtEl>
                                        <p:attrNameLst>
                                          <p:attrName>style.visibility</p:attrName>
                                        </p:attrNameLst>
                                      </p:cBhvr>
                                      <p:to>
                                        <p:strVal val="visible"/>
                                      </p:to>
                                    </p:set>
                                    <p:anim calcmode="lin" valueType="num">
                                      <p:cBhvr additive="base">
                                        <p:cTn dur="500" fill="hold" id="50"/>
                                        <p:tgtEl>
                                          <p:spTgt spid="51"/>
                                        </p:tgtEl>
                                        <p:attrNameLst>
                                          <p:attrName>ppt_x</p:attrName>
                                        </p:attrNameLst>
                                      </p:cBhvr>
                                      <p:tavLst>
                                        <p:tav tm="0">
                                          <p:val>
                                            <p:strVal val="1+#ppt_w/2"/>
                                          </p:val>
                                        </p:tav>
                                        <p:tav tm="100000">
                                          <p:val>
                                            <p:strVal val="#ppt_x"/>
                                          </p:val>
                                        </p:tav>
                                      </p:tavLst>
                                    </p:anim>
                                    <p:anim calcmode="lin" valueType="num">
                                      <p:cBhvr additive="base">
                                        <p:cTn dur="500" fill="hold" id="51"/>
                                        <p:tgtEl>
                                          <p:spTgt spid="51"/>
                                        </p:tgtEl>
                                        <p:attrNameLst>
                                          <p:attrName>ppt_y</p:attrName>
                                        </p:attrNameLst>
                                      </p:cBhvr>
                                      <p:tavLst>
                                        <p:tav tm="0">
                                          <p:val>
                                            <p:strVal val="#ppt_y"/>
                                          </p:val>
                                        </p:tav>
                                        <p:tav tm="100000">
                                          <p:val>
                                            <p:strVal val="#ppt_y"/>
                                          </p:val>
                                        </p:tav>
                                      </p:tavLst>
                                    </p:anim>
                                  </p:childTnLst>
                                </p:cTn>
                              </p:par>
                              <p:par>
                                <p:cTn fill="hold" id="52" nodeType="withEffect" presetClass="entr" presetID="2" presetSubtype="2">
                                  <p:stCondLst>
                                    <p:cond delay="1000"/>
                                  </p:stCondLst>
                                  <p:childTnLst>
                                    <p:set>
                                      <p:cBhvr>
                                        <p:cTn dur="1" fill="hold" id="53">
                                          <p:stCondLst>
                                            <p:cond delay="0"/>
                                          </p:stCondLst>
                                        </p:cTn>
                                        <p:tgtEl>
                                          <p:spTgt spid="55"/>
                                        </p:tgtEl>
                                        <p:attrNameLst>
                                          <p:attrName>style.visibility</p:attrName>
                                        </p:attrNameLst>
                                      </p:cBhvr>
                                      <p:to>
                                        <p:strVal val="visible"/>
                                      </p:to>
                                    </p:set>
                                    <p:anim calcmode="lin" valueType="num">
                                      <p:cBhvr additive="base">
                                        <p:cTn dur="500" fill="hold" id="54"/>
                                        <p:tgtEl>
                                          <p:spTgt spid="55"/>
                                        </p:tgtEl>
                                        <p:attrNameLst>
                                          <p:attrName>ppt_x</p:attrName>
                                        </p:attrNameLst>
                                      </p:cBhvr>
                                      <p:tavLst>
                                        <p:tav tm="0">
                                          <p:val>
                                            <p:strVal val="1+#ppt_w/2"/>
                                          </p:val>
                                        </p:tav>
                                        <p:tav tm="100000">
                                          <p:val>
                                            <p:strVal val="#ppt_x"/>
                                          </p:val>
                                        </p:tav>
                                      </p:tavLst>
                                    </p:anim>
                                    <p:anim calcmode="lin" valueType="num">
                                      <p:cBhvr additive="base">
                                        <p:cTn dur="500" fill="hold" id="55"/>
                                        <p:tgtEl>
                                          <p:spTgt spid="55"/>
                                        </p:tgtEl>
                                        <p:attrNameLst>
                                          <p:attrName>ppt_y</p:attrName>
                                        </p:attrNameLst>
                                      </p:cBhvr>
                                      <p:tavLst>
                                        <p:tav tm="0">
                                          <p:val>
                                            <p:strVal val="#ppt_y"/>
                                          </p:val>
                                        </p:tav>
                                        <p:tav tm="100000">
                                          <p:val>
                                            <p:strVal val="#ppt_y"/>
                                          </p:val>
                                        </p:tav>
                                      </p:tavLst>
                                    </p:anim>
                                  </p:childTnLst>
                                </p:cTn>
                              </p:par>
                              <p:par>
                                <p:cTn fill="hold" id="56" nodeType="withEffect" presetClass="entr" presetID="2" presetSubtype="2">
                                  <p:stCondLst>
                                    <p:cond delay="1250"/>
                                  </p:stCondLst>
                                  <p:childTnLst>
                                    <p:set>
                                      <p:cBhvr>
                                        <p:cTn dur="1" fill="hold" id="57">
                                          <p:stCondLst>
                                            <p:cond delay="0"/>
                                          </p:stCondLst>
                                        </p:cTn>
                                        <p:tgtEl>
                                          <p:spTgt spid="59"/>
                                        </p:tgtEl>
                                        <p:attrNameLst>
                                          <p:attrName>style.visibility</p:attrName>
                                        </p:attrNameLst>
                                      </p:cBhvr>
                                      <p:to>
                                        <p:strVal val="visible"/>
                                      </p:to>
                                    </p:set>
                                    <p:anim calcmode="lin" valueType="num">
                                      <p:cBhvr additive="base">
                                        <p:cTn dur="500" fill="hold" id="58"/>
                                        <p:tgtEl>
                                          <p:spTgt spid="59"/>
                                        </p:tgtEl>
                                        <p:attrNameLst>
                                          <p:attrName>ppt_x</p:attrName>
                                        </p:attrNameLst>
                                      </p:cBhvr>
                                      <p:tavLst>
                                        <p:tav tm="0">
                                          <p:val>
                                            <p:strVal val="1+#ppt_w/2"/>
                                          </p:val>
                                        </p:tav>
                                        <p:tav tm="100000">
                                          <p:val>
                                            <p:strVal val="#ppt_x"/>
                                          </p:val>
                                        </p:tav>
                                      </p:tavLst>
                                    </p:anim>
                                    <p:anim calcmode="lin" valueType="num">
                                      <p:cBhvr additive="base">
                                        <p:cTn dur="500" fill="hold" id="59"/>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66" name="淘宝网Chenying0907出品 65"/>
          <p:cNvSpPr/>
          <p:nvPr/>
        </p:nvSpPr>
        <p:spPr>
          <a:xfrm>
            <a:off x="0" y="0"/>
            <a:ext cx="12192000" cy="687268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39" name="淘宝网Chenying0907出品 38"/>
          <p:cNvGrpSpPr/>
          <p:nvPr/>
        </p:nvGrpSpPr>
        <p:grpSpPr>
          <a:xfrm>
            <a:off x="1051350" y="1922689"/>
            <a:ext cx="3242424" cy="853000"/>
            <a:chOff x="-289339" y="3940379"/>
            <a:chExt cx="8644964" cy="2288797"/>
          </a:xfrm>
        </p:grpSpPr>
        <p:sp>
          <p:nvSpPr>
            <p:cNvPr id="40" name="Shape 738"/>
            <p:cNvSpPr/>
            <p:nvPr/>
          </p:nvSpPr>
          <p:spPr>
            <a:xfrm>
              <a:off x="6386673" y="3940379"/>
              <a:ext cx="1968952" cy="466142"/>
            </a:xfrm>
            <a:custGeom>
              <a:cxnLst>
                <a:cxn ang="0">
                  <a:pos x="wd2" y="hd2"/>
                </a:cxn>
                <a:cxn ang="5400000">
                  <a:pos x="wd2" y="hd2"/>
                </a:cxn>
                <a:cxn ang="10800000">
                  <a:pos x="wd2" y="hd2"/>
                </a:cxn>
                <a:cxn ang="16200000">
                  <a:pos x="wd2" y="hd2"/>
                </a:cxn>
              </a:cxnLst>
              <a:rect b="b" l="0" r="r" t="0"/>
              <a:pathLst>
                <a:path extrusionOk="0" h="21600" w="2160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Shape 765"/>
            <p:cNvSpPr/>
            <p:nvPr/>
          </p:nvSpPr>
          <p:spPr>
            <a:xfrm>
              <a:off x="6586965" y="3984873"/>
              <a:ext cx="1428603"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Issue #1</a:t>
              </a:r>
            </a:p>
          </p:txBody>
        </p:sp>
        <p:sp>
          <p:nvSpPr>
            <p:cNvPr id="42" name="Shape 801"/>
            <p:cNvSpPr/>
            <p:nvPr/>
          </p:nvSpPr>
          <p:spPr>
            <a:xfrm>
              <a:off x="-289339" y="4551697"/>
              <a:ext cx="8635973" cy="1733840"/>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a:t>
              </a:r>
            </a:p>
          </p:txBody>
        </p:sp>
      </p:grpSp>
      <p:grpSp>
        <p:nvGrpSpPr>
          <p:cNvPr id="43" name="淘宝网Chenying0907出品 42"/>
          <p:cNvGrpSpPr/>
          <p:nvPr/>
        </p:nvGrpSpPr>
        <p:grpSpPr>
          <a:xfrm>
            <a:off x="1092599" y="2927924"/>
            <a:ext cx="2814159" cy="841760"/>
            <a:chOff x="-179355" y="6637658"/>
            <a:chExt cx="7503121" cy="2258635"/>
          </a:xfrm>
        </p:grpSpPr>
        <p:sp>
          <p:nvSpPr>
            <p:cNvPr id="44" name="Shape 736"/>
            <p:cNvSpPr/>
            <p:nvPr/>
          </p:nvSpPr>
          <p:spPr>
            <a:xfrm>
              <a:off x="4607641" y="6637658"/>
              <a:ext cx="1968953" cy="466128"/>
            </a:xfrm>
            <a:custGeom>
              <a:cxnLst>
                <a:cxn ang="0">
                  <a:pos x="wd2" y="hd2"/>
                </a:cxn>
                <a:cxn ang="5400000">
                  <a:pos x="wd2" y="hd2"/>
                </a:cxn>
                <a:cxn ang="10800000">
                  <a:pos x="wd2" y="hd2"/>
                </a:cxn>
                <a:cxn ang="16200000">
                  <a:pos x="wd2" y="hd2"/>
                </a:cxn>
              </a:cxnLst>
              <a:rect b="b" l="0" r="r" t="0"/>
              <a:pathLst>
                <a:path extrusionOk="0" h="21600" w="2160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5" name="Shape 770"/>
            <p:cNvSpPr/>
            <p:nvPr/>
          </p:nvSpPr>
          <p:spPr>
            <a:xfrm>
              <a:off x="4877815" y="6692921"/>
              <a:ext cx="1428603"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Issue #6</a:t>
              </a:r>
            </a:p>
          </p:txBody>
        </p:sp>
        <p:sp>
          <p:nvSpPr>
            <p:cNvPr id="46" name="Shape 801"/>
            <p:cNvSpPr/>
            <p:nvPr/>
          </p:nvSpPr>
          <p:spPr>
            <a:xfrm>
              <a:off x="-179355" y="7218816"/>
              <a:ext cx="7503121" cy="1733838"/>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a:t>
              </a:r>
            </a:p>
          </p:txBody>
        </p:sp>
      </p:grpSp>
      <p:grpSp>
        <p:nvGrpSpPr>
          <p:cNvPr id="47" name="淘宝网Chenying0907出品 46"/>
          <p:cNvGrpSpPr/>
          <p:nvPr/>
        </p:nvGrpSpPr>
        <p:grpSpPr>
          <a:xfrm>
            <a:off x="1092599" y="4124213"/>
            <a:ext cx="3073633" cy="895300"/>
            <a:chOff x="-179361" y="10150008"/>
            <a:chExt cx="8194930" cy="2402298"/>
          </a:xfrm>
        </p:grpSpPr>
        <p:sp>
          <p:nvSpPr>
            <p:cNvPr id="48" name="Shape 737"/>
            <p:cNvSpPr/>
            <p:nvPr/>
          </p:nvSpPr>
          <p:spPr>
            <a:xfrm>
              <a:off x="5658538" y="10150008"/>
              <a:ext cx="1968954" cy="466127"/>
            </a:xfrm>
            <a:custGeom>
              <a:cxnLst>
                <a:cxn ang="0">
                  <a:pos x="wd2" y="hd2"/>
                </a:cxn>
                <a:cxn ang="5400000">
                  <a:pos x="wd2" y="hd2"/>
                </a:cxn>
                <a:cxn ang="10800000">
                  <a:pos x="wd2" y="hd2"/>
                </a:cxn>
                <a:cxn ang="16200000">
                  <a:pos x="wd2" y="hd2"/>
                </a:cxn>
              </a:cxnLst>
              <a:rect b="b" l="0" r="r" t="0"/>
              <a:pathLst>
                <a:path extrusionOk="0" h="21600" w="21600">
                  <a:moveTo>
                    <a:pt x="19013" y="0"/>
                  </a:moveTo>
                  <a:lnTo>
                    <a:pt x="0" y="0"/>
                  </a:lnTo>
                  <a:lnTo>
                    <a:pt x="0" y="21600"/>
                  </a:lnTo>
                  <a:lnTo>
                    <a:pt x="19013" y="21600"/>
                  </a:lnTo>
                  <a:lnTo>
                    <a:pt x="21600" y="10799"/>
                  </a:lnTo>
                  <a:cubicBezTo>
                    <a:pt x="21600" y="10799"/>
                    <a:pt x="19013" y="0"/>
                    <a:pt x="19013" y="0"/>
                  </a:cubicBezTo>
                  <a:close/>
                </a:path>
              </a:pathLst>
            </a:custGeom>
            <a:solidFill>
              <a:schemeClr val="accent3"/>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9" name="Shape 769"/>
            <p:cNvSpPr/>
            <p:nvPr/>
          </p:nvSpPr>
          <p:spPr>
            <a:xfrm>
              <a:off x="5865934" y="10192570"/>
              <a:ext cx="1428603"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Issue #5</a:t>
              </a:r>
            </a:p>
          </p:txBody>
        </p:sp>
        <p:sp>
          <p:nvSpPr>
            <p:cNvPr id="50" name="Shape 801"/>
            <p:cNvSpPr/>
            <p:nvPr/>
          </p:nvSpPr>
          <p:spPr>
            <a:xfrm>
              <a:off x="-179361" y="10874825"/>
              <a:ext cx="8194930" cy="1733840"/>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a:t>
              </a:r>
            </a:p>
          </p:txBody>
        </p:sp>
      </p:grpSp>
      <p:grpSp>
        <p:nvGrpSpPr>
          <p:cNvPr id="51" name="淘宝网Chenying0907出品 50"/>
          <p:cNvGrpSpPr/>
          <p:nvPr/>
        </p:nvGrpSpPr>
        <p:grpSpPr>
          <a:xfrm>
            <a:off x="7698991" y="1865539"/>
            <a:ext cx="3353404" cy="877108"/>
            <a:chOff x="16141745" y="4670083"/>
            <a:chExt cx="8940856" cy="2353483"/>
          </a:xfrm>
        </p:grpSpPr>
        <p:sp>
          <p:nvSpPr>
            <p:cNvPr id="52" name="Shape 734"/>
            <p:cNvSpPr/>
            <p:nvPr/>
          </p:nvSpPr>
          <p:spPr>
            <a:xfrm>
              <a:off x="16141745" y="4670083"/>
              <a:ext cx="1968953" cy="466142"/>
            </a:xfrm>
            <a:custGeom>
              <a:cxnLst>
                <a:cxn ang="0">
                  <a:pos x="wd2" y="hd2"/>
                </a:cxn>
                <a:cxn ang="5400000">
                  <a:pos x="wd2" y="hd2"/>
                </a:cxn>
                <a:cxn ang="10800000">
                  <a:pos x="wd2" y="hd2"/>
                </a:cxn>
                <a:cxn ang="16200000">
                  <a:pos x="wd2" y="hd2"/>
                </a:cxn>
              </a:cxnLst>
              <a:rect b="b" l="0" r="r" t="0"/>
              <a:pathLst>
                <a:path extrusionOk="0" h="21600" w="21600">
                  <a:moveTo>
                    <a:pt x="2587" y="21600"/>
                  </a:moveTo>
                  <a:lnTo>
                    <a:pt x="21600" y="21600"/>
                  </a:lnTo>
                  <a:lnTo>
                    <a:pt x="21600" y="0"/>
                  </a:lnTo>
                  <a:lnTo>
                    <a:pt x="2587" y="0"/>
                  </a:lnTo>
                  <a:lnTo>
                    <a:pt x="0" y="10802"/>
                  </a:lnTo>
                  <a:cubicBezTo>
                    <a:pt x="0" y="10802"/>
                    <a:pt x="2587" y="21600"/>
                    <a:pt x="2587" y="21600"/>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Shape 766"/>
            <p:cNvSpPr/>
            <p:nvPr/>
          </p:nvSpPr>
          <p:spPr>
            <a:xfrm>
              <a:off x="16598821" y="4695483"/>
              <a:ext cx="1428600"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Issue #2</a:t>
              </a:r>
            </a:p>
          </p:txBody>
        </p:sp>
        <p:sp>
          <p:nvSpPr>
            <p:cNvPr id="54" name="Shape 801"/>
            <p:cNvSpPr/>
            <p:nvPr/>
          </p:nvSpPr>
          <p:spPr>
            <a:xfrm>
              <a:off x="16339703" y="5346088"/>
              <a:ext cx="8742896" cy="173383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a:t>
              </a:r>
            </a:p>
          </p:txBody>
        </p:sp>
      </p:grpSp>
      <p:grpSp>
        <p:nvGrpSpPr>
          <p:cNvPr id="55" name="淘宝网Chenying0907出品 54"/>
          <p:cNvGrpSpPr/>
          <p:nvPr/>
        </p:nvGrpSpPr>
        <p:grpSpPr>
          <a:xfrm>
            <a:off x="8090206" y="3139641"/>
            <a:ext cx="3119641" cy="856601"/>
            <a:chOff x="17184801" y="8088786"/>
            <a:chExt cx="8317600" cy="2298458"/>
          </a:xfrm>
        </p:grpSpPr>
        <p:sp>
          <p:nvSpPr>
            <p:cNvPr id="56" name="Shape 733"/>
            <p:cNvSpPr/>
            <p:nvPr/>
          </p:nvSpPr>
          <p:spPr>
            <a:xfrm>
              <a:off x="17184801" y="8088786"/>
              <a:ext cx="1968953" cy="466142"/>
            </a:xfrm>
            <a:custGeom>
              <a:cxnLst>
                <a:cxn ang="0">
                  <a:pos x="wd2" y="hd2"/>
                </a:cxn>
                <a:cxn ang="5400000">
                  <a:pos x="wd2" y="hd2"/>
                </a:cxn>
                <a:cxn ang="10800000">
                  <a:pos x="wd2" y="hd2"/>
                </a:cxn>
                <a:cxn ang="16200000">
                  <a:pos x="wd2" y="hd2"/>
                </a:cxn>
              </a:cxnLst>
              <a:rect b="b" l="0" r="r" t="0"/>
              <a:pathLst>
                <a:path extrusionOk="0" h="21600" w="2160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7" name="Shape 767"/>
            <p:cNvSpPr/>
            <p:nvPr/>
          </p:nvSpPr>
          <p:spPr>
            <a:xfrm>
              <a:off x="17665616" y="8097794"/>
              <a:ext cx="1428600"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Issue #3</a:t>
              </a:r>
            </a:p>
          </p:txBody>
        </p:sp>
        <p:sp>
          <p:nvSpPr>
            <p:cNvPr id="58" name="Shape 801"/>
            <p:cNvSpPr/>
            <p:nvPr/>
          </p:nvSpPr>
          <p:spPr>
            <a:xfrm>
              <a:off x="17313114" y="8709765"/>
              <a:ext cx="8189286" cy="173383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a:t>
              </a:r>
            </a:p>
          </p:txBody>
        </p:sp>
      </p:grpSp>
      <p:grpSp>
        <p:nvGrpSpPr>
          <p:cNvPr id="59" name="淘宝网Chenying0907出品 58"/>
          <p:cNvGrpSpPr/>
          <p:nvPr/>
        </p:nvGrpSpPr>
        <p:grpSpPr>
          <a:xfrm>
            <a:off x="7150278" y="4178695"/>
            <a:ext cx="4096936" cy="878490"/>
            <a:chOff x="14678766" y="10876814"/>
            <a:chExt cx="10923265" cy="2357190"/>
          </a:xfrm>
        </p:grpSpPr>
        <p:sp>
          <p:nvSpPr>
            <p:cNvPr id="60" name="Shape 735"/>
            <p:cNvSpPr/>
            <p:nvPr/>
          </p:nvSpPr>
          <p:spPr>
            <a:xfrm>
              <a:off x="14678766" y="10876814"/>
              <a:ext cx="1968954" cy="466142"/>
            </a:xfrm>
            <a:custGeom>
              <a:cxnLst>
                <a:cxn ang="0">
                  <a:pos x="wd2" y="hd2"/>
                </a:cxn>
                <a:cxn ang="5400000">
                  <a:pos x="wd2" y="hd2"/>
                </a:cxn>
                <a:cxn ang="10800000">
                  <a:pos x="wd2" y="hd2"/>
                </a:cxn>
                <a:cxn ang="16200000">
                  <a:pos x="wd2" y="hd2"/>
                </a:cxn>
              </a:cxnLst>
              <a:rect b="b" l="0" r="r" t="0"/>
              <a:pathLst>
                <a:path extrusionOk="0" h="21600" w="2160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3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1" name="Shape 768"/>
            <p:cNvSpPr/>
            <p:nvPr/>
          </p:nvSpPr>
          <p:spPr>
            <a:xfrm>
              <a:off x="15232557" y="10906687"/>
              <a:ext cx="1428603" cy="3680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typeface="Lato"/>
                  <a:ea typeface="Lato"/>
                  <a:cs typeface="Lato"/>
                  <a:sym typeface="Lato"/>
                </a:defRPr>
              </a:lvl1pPr>
            </a:lstStyle>
            <a:p>
              <a:pP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Issue #4</a:t>
              </a:r>
            </a:p>
          </p:txBody>
        </p:sp>
        <p:sp>
          <p:nvSpPr>
            <p:cNvPr id="62" name="Shape 801"/>
            <p:cNvSpPr/>
            <p:nvPr/>
          </p:nvSpPr>
          <p:spPr>
            <a:xfrm>
              <a:off x="14911102" y="11556526"/>
              <a:ext cx="10690928" cy="1733838"/>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bg1"/>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输入您的内容输入您的内容输入您的输入您的内容输入您的内容输入您的内容输入</a:t>
              </a:r>
            </a:p>
          </p:txBody>
        </p:sp>
      </p:grpSp>
      <p:sp>
        <p:nvSpPr>
          <p:cNvPr id="63" name="灯片编号占位符 62"/>
          <p:cNvSpPr>
            <a:spLocks noGrp="1"/>
          </p:cNvSpPr>
          <p:nvPr>
            <p:ph idx="4294967295" sz="quarter" type="sldNum"/>
          </p:nvPr>
        </p:nvSpPr>
        <p:spPr>
          <a:xfrm>
            <a:off x="11701463" y="6450013"/>
            <a:ext cx="490537" cy="365125"/>
          </a:xfrm>
        </p:spPr>
        <p:txBody>
          <a:bodyPr/>
          <a:lstStyle/>
          <a:p>
            <a:fld id="{8296BECF-7CCB-4365-BEAE-48760F227834}" type="slidenum">
              <a:rPr altLang="en-US" lang="zh-CN" smtClean="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12</a:t>
            </a:fld>
          </a:p>
        </p:txBody>
      </p:sp>
      <p:pic>
        <p:nvPicPr>
          <p:cNvPr id="64" name="淘宝网chenying0907出品 63"/>
          <p:cNvPicPr>
            <a:picLocks noChangeAspect="1"/>
          </p:cNvPicPr>
          <p:nvPr/>
        </p:nvPicPr>
        <p:blipFill>
          <a:blip r:embed="rId2">
            <a:extLst>
              <a:ext uri="{28A0092B-C50C-407E-A947-70E740481C1C}">
                <a14:useLocalDpi val="0"/>
              </a:ext>
            </a:extLst>
          </a:blip>
          <a:stretch>
            <a:fillRect/>
          </a:stretch>
        </p:blipFill>
        <p:spPr>
          <a:xfrm>
            <a:off x="4067247" y="1544579"/>
            <a:ext cx="3420227" cy="3488280"/>
          </a:xfrm>
          <a:prstGeom prst="rect">
            <a:avLst/>
          </a:prstGeom>
        </p:spPr>
      </p:pic>
    </p:spTree>
    <p:extLst>
      <p:ext uri="{BB962C8B-B14F-4D97-AF65-F5344CB8AC3E}">
        <p14:creationId val="735073792"/>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p:cTn dur="500" fill="hold" id="7"/>
                                        <p:tgtEl>
                                          <p:spTgt spid="64"/>
                                        </p:tgtEl>
                                        <p:attrNameLst>
                                          <p:attrName>ppt_w</p:attrName>
                                        </p:attrNameLst>
                                      </p:cBhvr>
                                      <p:tavLst>
                                        <p:tav tm="0">
                                          <p:val>
                                            <p:fltVal val="0"/>
                                          </p:val>
                                        </p:tav>
                                        <p:tav tm="100000">
                                          <p:val>
                                            <p:strVal val="#ppt_w"/>
                                          </p:val>
                                        </p:tav>
                                      </p:tavLst>
                                    </p:anim>
                                    <p:anim calcmode="lin" valueType="num">
                                      <p:cBhvr>
                                        <p:cTn dur="500" fill="hold" id="8"/>
                                        <p:tgtEl>
                                          <p:spTgt spid="64"/>
                                        </p:tgtEl>
                                        <p:attrNameLst>
                                          <p:attrName>ppt_h</p:attrName>
                                        </p:attrNameLst>
                                      </p:cBhvr>
                                      <p:tavLst>
                                        <p:tav tm="0">
                                          <p:val>
                                            <p:fltVal val="0"/>
                                          </p:val>
                                        </p:tav>
                                        <p:tav tm="100000">
                                          <p:val>
                                            <p:strVal val="#ppt_h"/>
                                          </p:val>
                                        </p:tav>
                                      </p:tavLst>
                                    </p:anim>
                                    <p:animEffect filter="fade" transition="in">
                                      <p:cBhvr>
                                        <p:cTn dur="500" id="9"/>
                                        <p:tgtEl>
                                          <p:spTgt spid="64"/>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additive="base">
                                        <p:cTn dur="500" fill="hold" id="13"/>
                                        <p:tgtEl>
                                          <p:spTgt spid="39"/>
                                        </p:tgtEl>
                                        <p:attrNameLst>
                                          <p:attrName>ppt_x</p:attrName>
                                        </p:attrNameLst>
                                      </p:cBhvr>
                                      <p:tavLst>
                                        <p:tav tm="0">
                                          <p:val>
                                            <p:strVal val="0-#ppt_w/2"/>
                                          </p:val>
                                        </p:tav>
                                        <p:tav tm="100000">
                                          <p:val>
                                            <p:strVal val="#ppt_x"/>
                                          </p:val>
                                        </p:tav>
                                      </p:tavLst>
                                    </p:anim>
                                    <p:anim calcmode="lin" valueType="num">
                                      <p:cBhvr additive="base">
                                        <p:cTn dur="500" fill="hold" id="14"/>
                                        <p:tgtEl>
                                          <p:spTgt spid="39"/>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250"/>
                                  </p:stCondLst>
                                  <p:childTnLst>
                                    <p:set>
                                      <p:cBhvr>
                                        <p:cTn dur="1" fill="hold" id="16">
                                          <p:stCondLst>
                                            <p:cond delay="0"/>
                                          </p:stCondLst>
                                        </p:cTn>
                                        <p:tgtEl>
                                          <p:spTgt spid="43"/>
                                        </p:tgtEl>
                                        <p:attrNameLst>
                                          <p:attrName>style.visibility</p:attrName>
                                        </p:attrNameLst>
                                      </p:cBhvr>
                                      <p:to>
                                        <p:strVal val="visible"/>
                                      </p:to>
                                    </p:set>
                                    <p:anim calcmode="lin" valueType="num">
                                      <p:cBhvr additive="base">
                                        <p:cTn dur="500" fill="hold" id="17"/>
                                        <p:tgtEl>
                                          <p:spTgt spid="43"/>
                                        </p:tgtEl>
                                        <p:attrNameLst>
                                          <p:attrName>ppt_x</p:attrName>
                                        </p:attrNameLst>
                                      </p:cBhvr>
                                      <p:tavLst>
                                        <p:tav tm="0">
                                          <p:val>
                                            <p:strVal val="0-#ppt_w/2"/>
                                          </p:val>
                                        </p:tav>
                                        <p:tav tm="100000">
                                          <p:val>
                                            <p:strVal val="#ppt_x"/>
                                          </p:val>
                                        </p:tav>
                                      </p:tavLst>
                                    </p:anim>
                                    <p:anim calcmode="lin" valueType="num">
                                      <p:cBhvr additive="base">
                                        <p:cTn dur="500" fill="hold" id="18"/>
                                        <p:tgtEl>
                                          <p:spTgt spid="43"/>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500"/>
                                  </p:stCondLst>
                                  <p:childTnLst>
                                    <p:set>
                                      <p:cBhvr>
                                        <p:cTn dur="1" fill="hold" id="20">
                                          <p:stCondLst>
                                            <p:cond delay="0"/>
                                          </p:stCondLst>
                                        </p:cTn>
                                        <p:tgtEl>
                                          <p:spTgt spid="47"/>
                                        </p:tgtEl>
                                        <p:attrNameLst>
                                          <p:attrName>style.visibility</p:attrName>
                                        </p:attrNameLst>
                                      </p:cBhvr>
                                      <p:to>
                                        <p:strVal val="visible"/>
                                      </p:to>
                                    </p:set>
                                    <p:anim calcmode="lin" valueType="num">
                                      <p:cBhvr additive="base">
                                        <p:cTn dur="500" fill="hold" id="21"/>
                                        <p:tgtEl>
                                          <p:spTgt spid="47"/>
                                        </p:tgtEl>
                                        <p:attrNameLst>
                                          <p:attrName>ppt_x</p:attrName>
                                        </p:attrNameLst>
                                      </p:cBhvr>
                                      <p:tavLst>
                                        <p:tav tm="0">
                                          <p:val>
                                            <p:strVal val="0-#ppt_w/2"/>
                                          </p:val>
                                        </p:tav>
                                        <p:tav tm="100000">
                                          <p:val>
                                            <p:strVal val="#ppt_x"/>
                                          </p:val>
                                        </p:tav>
                                      </p:tavLst>
                                    </p:anim>
                                    <p:anim calcmode="lin" valueType="num">
                                      <p:cBhvr additive="base">
                                        <p:cTn dur="500" fill="hold" id="22"/>
                                        <p:tgtEl>
                                          <p:spTgt spid="47"/>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750"/>
                                  </p:stCondLst>
                                  <p:childTnLst>
                                    <p:set>
                                      <p:cBhvr>
                                        <p:cTn dur="1" fill="hold" id="24">
                                          <p:stCondLst>
                                            <p:cond delay="0"/>
                                          </p:stCondLst>
                                        </p:cTn>
                                        <p:tgtEl>
                                          <p:spTgt spid="51"/>
                                        </p:tgtEl>
                                        <p:attrNameLst>
                                          <p:attrName>style.visibility</p:attrName>
                                        </p:attrNameLst>
                                      </p:cBhvr>
                                      <p:to>
                                        <p:strVal val="visible"/>
                                      </p:to>
                                    </p:set>
                                    <p:anim calcmode="lin" valueType="num">
                                      <p:cBhvr additive="base">
                                        <p:cTn dur="500" fill="hold" id="25"/>
                                        <p:tgtEl>
                                          <p:spTgt spid="51"/>
                                        </p:tgtEl>
                                        <p:attrNameLst>
                                          <p:attrName>ppt_x</p:attrName>
                                        </p:attrNameLst>
                                      </p:cBhvr>
                                      <p:tavLst>
                                        <p:tav tm="0">
                                          <p:val>
                                            <p:strVal val="1+#ppt_w/2"/>
                                          </p:val>
                                        </p:tav>
                                        <p:tav tm="100000">
                                          <p:val>
                                            <p:strVal val="#ppt_x"/>
                                          </p:val>
                                        </p:tav>
                                      </p:tavLst>
                                    </p:anim>
                                    <p:anim calcmode="lin" valueType="num">
                                      <p:cBhvr additive="base">
                                        <p:cTn dur="500" fill="hold" id="26"/>
                                        <p:tgtEl>
                                          <p:spTgt spid="51"/>
                                        </p:tgtEl>
                                        <p:attrNameLst>
                                          <p:attrName>ppt_y</p:attrName>
                                        </p:attrNameLst>
                                      </p:cBhvr>
                                      <p:tavLst>
                                        <p:tav tm="0">
                                          <p:val>
                                            <p:strVal val="#ppt_y"/>
                                          </p:val>
                                        </p:tav>
                                        <p:tav tm="100000">
                                          <p:val>
                                            <p:strVal val="#ppt_y"/>
                                          </p:val>
                                        </p:tav>
                                      </p:tavLst>
                                    </p:anim>
                                  </p:childTnLst>
                                </p:cTn>
                              </p:par>
                              <p:par>
                                <p:cTn fill="hold" id="27" nodeType="withEffect" presetClass="entr" presetID="2" presetSubtype="2">
                                  <p:stCondLst>
                                    <p:cond delay="1000"/>
                                  </p:stCondLst>
                                  <p:childTnLst>
                                    <p:set>
                                      <p:cBhvr>
                                        <p:cTn dur="1" fill="hold" id="28">
                                          <p:stCondLst>
                                            <p:cond delay="0"/>
                                          </p:stCondLst>
                                        </p:cTn>
                                        <p:tgtEl>
                                          <p:spTgt spid="55"/>
                                        </p:tgtEl>
                                        <p:attrNameLst>
                                          <p:attrName>style.visibility</p:attrName>
                                        </p:attrNameLst>
                                      </p:cBhvr>
                                      <p:to>
                                        <p:strVal val="visible"/>
                                      </p:to>
                                    </p:set>
                                    <p:anim calcmode="lin" valueType="num">
                                      <p:cBhvr additive="base">
                                        <p:cTn dur="500" fill="hold" id="29"/>
                                        <p:tgtEl>
                                          <p:spTgt spid="55"/>
                                        </p:tgtEl>
                                        <p:attrNameLst>
                                          <p:attrName>ppt_x</p:attrName>
                                        </p:attrNameLst>
                                      </p:cBhvr>
                                      <p:tavLst>
                                        <p:tav tm="0">
                                          <p:val>
                                            <p:strVal val="1+#ppt_w/2"/>
                                          </p:val>
                                        </p:tav>
                                        <p:tav tm="100000">
                                          <p:val>
                                            <p:strVal val="#ppt_x"/>
                                          </p:val>
                                        </p:tav>
                                      </p:tavLst>
                                    </p:anim>
                                    <p:anim calcmode="lin" valueType="num">
                                      <p:cBhvr additive="base">
                                        <p:cTn dur="500" fill="hold" id="30"/>
                                        <p:tgtEl>
                                          <p:spTgt spid="55"/>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1250"/>
                                  </p:stCondLst>
                                  <p:childTnLst>
                                    <p:set>
                                      <p:cBhvr>
                                        <p:cTn dur="1" fill="hold" id="32">
                                          <p:stCondLst>
                                            <p:cond delay="0"/>
                                          </p:stCondLst>
                                        </p:cTn>
                                        <p:tgtEl>
                                          <p:spTgt spid="59"/>
                                        </p:tgtEl>
                                        <p:attrNameLst>
                                          <p:attrName>style.visibility</p:attrName>
                                        </p:attrNameLst>
                                      </p:cBhvr>
                                      <p:to>
                                        <p:strVal val="visible"/>
                                      </p:to>
                                    </p:set>
                                    <p:anim calcmode="lin" valueType="num">
                                      <p:cBhvr additive="base">
                                        <p:cTn dur="500" fill="hold" id="33"/>
                                        <p:tgtEl>
                                          <p:spTgt spid="59"/>
                                        </p:tgtEl>
                                        <p:attrNameLst>
                                          <p:attrName>ppt_x</p:attrName>
                                        </p:attrNameLst>
                                      </p:cBhvr>
                                      <p:tavLst>
                                        <p:tav tm="0">
                                          <p:val>
                                            <p:strVal val="1+#ppt_w/2"/>
                                          </p:val>
                                        </p:tav>
                                        <p:tav tm="100000">
                                          <p:val>
                                            <p:strVal val="#ppt_x"/>
                                          </p:val>
                                        </p:tav>
                                      </p:tavLst>
                                    </p:anim>
                                    <p:anim calcmode="lin" valueType="num">
                                      <p:cBhvr additive="base">
                                        <p:cTn dur="500" fill="hold" id="34"/>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淘宝网Chenying0907出品 1"/>
          <p:cNvGrpSpPr/>
          <p:nvPr/>
        </p:nvGrpSpPr>
        <p:grpSpPr>
          <a:xfrm>
            <a:off x="4618346" y="1708052"/>
            <a:ext cx="1350533" cy="1549993"/>
            <a:chOff x="8362480" y="3523424"/>
            <a:chExt cx="3600797" cy="4158988"/>
          </a:xfrm>
        </p:grpSpPr>
        <p:sp>
          <p:nvSpPr>
            <p:cNvPr id="3" name="淘宝网Chenying0907出品 1"/>
            <p:cNvSpPr>
              <a:spLocks noChangeArrowheads="1"/>
            </p:cNvSpPr>
            <p:nvPr/>
          </p:nvSpPr>
          <p:spPr bwMode="auto">
            <a:xfrm>
              <a:off x="8362480" y="3523424"/>
              <a:ext cx="3600797" cy="4158988"/>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24000"/>
                  </a:schemeClr>
                </a:gs>
                <a:gs pos="100000">
                  <a:schemeClr val="accent1">
                    <a:alpha val="46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TextBox 3"/>
            <p:cNvSpPr txBox="1"/>
            <p:nvPr/>
          </p:nvSpPr>
          <p:spPr>
            <a:xfrm>
              <a:off x="9193333" y="4074845"/>
              <a:ext cx="1904310" cy="2821578"/>
            </a:xfrm>
            <a:prstGeom prst="rect">
              <a:avLst/>
            </a:prstGeom>
            <a:noFill/>
          </p:spPr>
          <p:txBody>
            <a:bodyPr rtlCol="0" wrap="square">
              <a:spAutoFit/>
            </a:bodyPr>
            <a:lstStyle/>
            <a:p>
              <a:pPr algn="ctr"/>
              <a:r>
                <a:rPr b="1" lang="en-US" sz="6300">
                  <a:solidFill>
                    <a:srgbClr val="FFFFFF"/>
                  </a:solidFill>
                  <a:latin charset="-122" panose="020b0503020204020204" pitchFamily="34" typeface="微软雅黑"/>
                  <a:ea charset="-122" panose="020b0503020204020204" pitchFamily="34" typeface="微软雅黑"/>
                  <a:cs typeface="Lato Regular"/>
                  <a:sym charset="-122" panose="020b0503020204020204" pitchFamily="34" typeface="微软雅黑"/>
                </a:rPr>
                <a:t>S</a:t>
              </a:r>
            </a:p>
          </p:txBody>
        </p:sp>
      </p:grpSp>
      <p:grpSp>
        <p:nvGrpSpPr>
          <p:cNvPr id="5" name="淘宝网Chenying0907出品 4"/>
          <p:cNvGrpSpPr/>
          <p:nvPr/>
        </p:nvGrpSpPr>
        <p:grpSpPr>
          <a:xfrm>
            <a:off x="6023992" y="1708052"/>
            <a:ext cx="1350533" cy="1549993"/>
            <a:chOff x="12110219" y="3523424"/>
            <a:chExt cx="3600797" cy="4158988"/>
          </a:xfrm>
        </p:grpSpPr>
        <p:sp>
          <p:nvSpPr>
            <p:cNvPr id="6" name="淘宝网Chenying0907出品 1"/>
            <p:cNvSpPr>
              <a:spLocks noChangeArrowheads="1"/>
            </p:cNvSpPr>
            <p:nvPr/>
          </p:nvSpPr>
          <p:spPr bwMode="auto">
            <a:xfrm>
              <a:off x="12110219" y="3523424"/>
              <a:ext cx="3600797" cy="4158988"/>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TextBox 6"/>
            <p:cNvSpPr txBox="1"/>
            <p:nvPr/>
          </p:nvSpPr>
          <p:spPr>
            <a:xfrm>
              <a:off x="12597884" y="4148109"/>
              <a:ext cx="2569741" cy="2821578"/>
            </a:xfrm>
            <a:prstGeom prst="rect">
              <a:avLst/>
            </a:prstGeom>
            <a:noFill/>
          </p:spPr>
          <p:txBody>
            <a:bodyPr rtlCol="0" wrap="square">
              <a:spAutoFit/>
            </a:bodyPr>
            <a:lstStyle/>
            <a:p>
              <a:pPr algn="ctr"/>
              <a:r>
                <a:rPr b="1" lang="en-US" sz="6300">
                  <a:solidFill>
                    <a:srgbClr val="FFFFFF"/>
                  </a:solidFill>
                  <a:latin charset="-122" panose="020b0503020204020204" pitchFamily="34" typeface="微软雅黑"/>
                  <a:ea charset="-122" panose="020b0503020204020204" pitchFamily="34" typeface="微软雅黑"/>
                  <a:cs typeface="Lato Regular"/>
                  <a:sym charset="-122" panose="020b0503020204020204" pitchFamily="34" typeface="微软雅黑"/>
                </a:rPr>
                <a:t>W</a:t>
              </a:r>
            </a:p>
          </p:txBody>
        </p:sp>
      </p:grpSp>
      <p:grpSp>
        <p:nvGrpSpPr>
          <p:cNvPr id="8" name="淘宝网Chenying0907出品 7"/>
          <p:cNvGrpSpPr/>
          <p:nvPr/>
        </p:nvGrpSpPr>
        <p:grpSpPr>
          <a:xfrm>
            <a:off x="4618346" y="3258045"/>
            <a:ext cx="1350533" cy="1549993"/>
            <a:chOff x="8362480" y="7682412"/>
            <a:chExt cx="3600797" cy="4158988"/>
          </a:xfrm>
        </p:grpSpPr>
        <p:sp>
          <p:nvSpPr>
            <p:cNvPr id="9" name="淘宝网Chenying0907出品 1"/>
            <p:cNvSpPr>
              <a:spLocks noChangeArrowheads="1"/>
            </p:cNvSpPr>
            <p:nvPr/>
          </p:nvSpPr>
          <p:spPr bwMode="auto">
            <a:xfrm>
              <a:off x="8362480" y="7682412"/>
              <a:ext cx="3600797" cy="4158988"/>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TextBox 9"/>
            <p:cNvSpPr txBox="1"/>
            <p:nvPr/>
          </p:nvSpPr>
          <p:spPr>
            <a:xfrm>
              <a:off x="9219881" y="8284145"/>
              <a:ext cx="1904310" cy="2821578"/>
            </a:xfrm>
            <a:prstGeom prst="rect">
              <a:avLst/>
            </a:prstGeom>
            <a:noFill/>
          </p:spPr>
          <p:txBody>
            <a:bodyPr rtlCol="0" wrap="square">
              <a:spAutoFit/>
            </a:bodyPr>
            <a:lstStyle/>
            <a:p>
              <a:pPr algn="ctr"/>
              <a:r>
                <a:rPr b="1" lang="en-US" sz="6300">
                  <a:solidFill>
                    <a:srgbClr val="FFFFFF"/>
                  </a:solidFill>
                  <a:latin charset="-122" panose="020b0503020204020204" pitchFamily="34" typeface="微软雅黑"/>
                  <a:ea charset="-122" panose="020b0503020204020204" pitchFamily="34" typeface="微软雅黑"/>
                  <a:cs typeface="Lato Regular"/>
                  <a:sym charset="-122" panose="020b0503020204020204" pitchFamily="34" typeface="微软雅黑"/>
                </a:rPr>
                <a:t>O</a:t>
              </a:r>
            </a:p>
          </p:txBody>
        </p:sp>
      </p:grpSp>
      <p:grpSp>
        <p:nvGrpSpPr>
          <p:cNvPr id="11" name="淘宝网Chenying0907出品 10"/>
          <p:cNvGrpSpPr/>
          <p:nvPr/>
        </p:nvGrpSpPr>
        <p:grpSpPr>
          <a:xfrm>
            <a:off x="6023992" y="3258045"/>
            <a:ext cx="1350533" cy="1549993"/>
            <a:chOff x="12110219" y="7682412"/>
            <a:chExt cx="3600797" cy="4158988"/>
          </a:xfrm>
        </p:grpSpPr>
        <p:sp>
          <p:nvSpPr>
            <p:cNvPr id="12" name="淘宝网Chenying0907出品 1"/>
            <p:cNvSpPr>
              <a:spLocks noChangeArrowheads="1"/>
            </p:cNvSpPr>
            <p:nvPr/>
          </p:nvSpPr>
          <p:spPr bwMode="auto">
            <a:xfrm>
              <a:off x="12110219" y="7682412"/>
              <a:ext cx="3600797" cy="4158988"/>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TextBox 12"/>
            <p:cNvSpPr txBox="1"/>
            <p:nvPr/>
          </p:nvSpPr>
          <p:spPr>
            <a:xfrm>
              <a:off x="12907671" y="8282005"/>
              <a:ext cx="1904310" cy="2821578"/>
            </a:xfrm>
            <a:prstGeom prst="rect">
              <a:avLst/>
            </a:prstGeom>
            <a:noFill/>
          </p:spPr>
          <p:txBody>
            <a:bodyPr rtlCol="0" wrap="square">
              <a:spAutoFit/>
            </a:bodyPr>
            <a:lstStyle/>
            <a:p>
              <a:pPr algn="ctr"/>
              <a:r>
                <a:rPr b="1" lang="en-US" sz="6300">
                  <a:solidFill>
                    <a:srgbClr val="FFFFFF"/>
                  </a:solidFill>
                  <a:latin charset="-122" panose="020b0503020204020204" pitchFamily="34" typeface="微软雅黑"/>
                  <a:ea charset="-122" panose="020b0503020204020204" pitchFamily="34" typeface="微软雅黑"/>
                  <a:cs typeface="Lato Regular"/>
                  <a:sym charset="-122" panose="020b0503020204020204" pitchFamily="34" typeface="微软雅黑"/>
                </a:rPr>
                <a:t>T</a:t>
              </a:r>
            </a:p>
          </p:txBody>
        </p:sp>
      </p:grpSp>
      <p:grpSp>
        <p:nvGrpSpPr>
          <p:cNvPr id="14" name="淘宝网Chenying0907出品 13"/>
          <p:cNvGrpSpPr/>
          <p:nvPr/>
        </p:nvGrpSpPr>
        <p:grpSpPr>
          <a:xfrm>
            <a:off x="2255462" y="3601787"/>
            <a:ext cx="3039983" cy="1463030"/>
            <a:chOff x="2062553" y="8604748"/>
            <a:chExt cx="8105213" cy="3925645"/>
          </a:xfrm>
        </p:grpSpPr>
        <p:sp>
          <p:nvSpPr>
            <p:cNvPr id="15" name="淘宝网Chenying0907出品 1"/>
            <p:cNvSpPr>
              <a:spLocks noChangeArrowheads="1"/>
            </p:cNvSpPr>
            <p:nvPr/>
          </p:nvSpPr>
          <p:spPr bwMode="auto">
            <a:xfrm>
              <a:off x="2062553" y="9127136"/>
              <a:ext cx="1388263" cy="1603470"/>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TextBox 15"/>
            <p:cNvSpPr txBox="1"/>
            <p:nvPr/>
          </p:nvSpPr>
          <p:spPr>
            <a:xfrm>
              <a:off x="3654048" y="8604747"/>
              <a:ext cx="2925571" cy="981418"/>
            </a:xfrm>
            <a:prstGeom prst="rect">
              <a:avLst/>
            </a:prstGeom>
            <a:noFill/>
          </p:spPr>
          <p:txBody>
            <a:bodyPr rtlCol="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17" name="TextBox 16"/>
            <p:cNvSpPr txBox="1"/>
            <p:nvPr/>
          </p:nvSpPr>
          <p:spPr>
            <a:xfrm>
              <a:off x="3552647" y="9605102"/>
              <a:ext cx="4828150" cy="2478080"/>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grpSp>
          <p:nvGrpSpPr>
            <p:cNvPr id="18" name="Group 45"/>
            <p:cNvGrpSpPr/>
            <p:nvPr/>
          </p:nvGrpSpPr>
          <p:grpSpPr>
            <a:xfrm flipV="1">
              <a:off x="2570058" y="10730503"/>
              <a:ext cx="7597708" cy="1799890"/>
              <a:chOff x="2726534" y="2924341"/>
              <a:chExt cx="7597708" cy="1550438"/>
            </a:xfrm>
          </p:grpSpPr>
          <p:cxnSp>
            <p:nvCxnSpPr>
              <p:cNvPr id="20" name="Straight Connector 46"/>
              <p:cNvCxnSpPr/>
              <p:nvPr/>
            </p:nvCxnSpPr>
            <p:spPr>
              <a:xfrm flipH="1" flipV="1">
                <a:off x="2726534" y="2924341"/>
                <a:ext cx="7597708" cy="0"/>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47"/>
              <p:cNvCxnSpPr>
                <a:stCxn id="15" idx="1"/>
              </p:cNvCxnSpPr>
              <p:nvPr/>
            </p:nvCxnSpPr>
            <p:spPr>
              <a:xfrm flipV="1">
                <a:off x="2751796" y="2924341"/>
                <a:ext cx="4888" cy="1550438"/>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48"/>
              <p:cNvCxnSpPr/>
              <p:nvPr/>
            </p:nvCxnSpPr>
            <p:spPr>
              <a:xfrm flipH="1" flipV="1">
                <a:off x="10324242" y="2924341"/>
                <a:ext cx="0" cy="599083"/>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淘宝网Chenying0907出品 204"/>
            <p:cNvSpPr>
              <a:spLocks noEditPoints="1"/>
            </p:cNvSpPr>
            <p:nvPr/>
          </p:nvSpPr>
          <p:spPr bwMode="auto">
            <a:xfrm>
              <a:off x="2293420" y="9572812"/>
              <a:ext cx="936302" cy="622785"/>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b="b" l="0" r="r" t="0"/>
              <a:pathLst>
                <a:path h="57" w="8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3" name="淘宝网Chenying0907出品 22"/>
          <p:cNvGrpSpPr/>
          <p:nvPr/>
        </p:nvGrpSpPr>
        <p:grpSpPr>
          <a:xfrm>
            <a:off x="6687762" y="3680480"/>
            <a:ext cx="3143220" cy="1384337"/>
            <a:chOff x="13879971" y="8815899"/>
            <a:chExt cx="8380464" cy="3714494"/>
          </a:xfrm>
        </p:grpSpPr>
        <p:sp>
          <p:nvSpPr>
            <p:cNvPr id="24" name="淘宝网Chenying0907出品 1"/>
            <p:cNvSpPr>
              <a:spLocks noChangeArrowheads="1"/>
            </p:cNvSpPr>
            <p:nvPr/>
          </p:nvSpPr>
          <p:spPr bwMode="auto">
            <a:xfrm>
              <a:off x="20872172" y="9127136"/>
              <a:ext cx="1388263" cy="1603470"/>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TextBox 24"/>
            <p:cNvSpPr txBox="1"/>
            <p:nvPr/>
          </p:nvSpPr>
          <p:spPr>
            <a:xfrm>
              <a:off x="17888615" y="8815898"/>
              <a:ext cx="2925571" cy="981418"/>
            </a:xfrm>
            <a:prstGeom prst="rect">
              <a:avLst/>
            </a:prstGeom>
            <a:noFill/>
          </p:spPr>
          <p:txBody>
            <a:bodyPr rtlCol="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26" name="TextBox 25"/>
            <p:cNvSpPr txBox="1"/>
            <p:nvPr/>
          </p:nvSpPr>
          <p:spPr>
            <a:xfrm>
              <a:off x="15948358" y="9662256"/>
              <a:ext cx="5218835" cy="2478081"/>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输入您的内容输入您的内容输入您的内容输入您的内容输入您</a:t>
              </a:r>
            </a:p>
          </p:txBody>
        </p:sp>
        <p:grpSp>
          <p:nvGrpSpPr>
            <p:cNvPr id="27" name="Group 51"/>
            <p:cNvGrpSpPr/>
            <p:nvPr/>
          </p:nvGrpSpPr>
          <p:grpSpPr>
            <a:xfrm flipH="1" flipV="1">
              <a:off x="13879971" y="10730503"/>
              <a:ext cx="7715545" cy="1799890"/>
              <a:chOff x="2913160" y="2924341"/>
              <a:chExt cx="7411082" cy="1550438"/>
            </a:xfrm>
          </p:grpSpPr>
          <p:cxnSp>
            <p:nvCxnSpPr>
              <p:cNvPr id="29" name="Straight Connector 52"/>
              <p:cNvCxnSpPr/>
              <p:nvPr/>
            </p:nvCxnSpPr>
            <p:spPr>
              <a:xfrm flipH="1">
                <a:off x="2918048" y="2924341"/>
                <a:ext cx="7406194" cy="0"/>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54"/>
              <p:cNvCxnSpPr/>
              <p:nvPr/>
            </p:nvCxnSpPr>
            <p:spPr>
              <a:xfrm flipV="1">
                <a:off x="2913160" y="2924341"/>
                <a:ext cx="4888" cy="1550438"/>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57"/>
              <p:cNvCxnSpPr/>
              <p:nvPr/>
            </p:nvCxnSpPr>
            <p:spPr>
              <a:xfrm flipH="1" flipV="1">
                <a:off x="10324242" y="2924341"/>
                <a:ext cx="0" cy="599083"/>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淘宝网Chenying0907出品 154"/>
            <p:cNvSpPr>
              <a:spLocks noEditPoints="1"/>
            </p:cNvSpPr>
            <p:nvPr/>
          </p:nvSpPr>
          <p:spPr bwMode="auto">
            <a:xfrm>
              <a:off x="21183612" y="9507419"/>
              <a:ext cx="677322" cy="732395"/>
            </a:xfrm>
            <a:custGeom>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b="b" l="0" r="r" t="0"/>
              <a:pathLst>
                <a:path h="68" w="62">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32" name="淘宝网Chenying0907出品 31"/>
          <p:cNvGrpSpPr/>
          <p:nvPr/>
        </p:nvGrpSpPr>
        <p:grpSpPr>
          <a:xfrm>
            <a:off x="6687762" y="1484784"/>
            <a:ext cx="3143220" cy="1584713"/>
            <a:chOff x="13879971" y="2924342"/>
            <a:chExt cx="8380464" cy="4252149"/>
          </a:xfrm>
        </p:grpSpPr>
        <p:sp>
          <p:nvSpPr>
            <p:cNvPr id="33" name="淘宝网Chenying0907出品 1"/>
            <p:cNvSpPr>
              <a:spLocks noChangeArrowheads="1"/>
            </p:cNvSpPr>
            <p:nvPr/>
          </p:nvSpPr>
          <p:spPr bwMode="auto">
            <a:xfrm>
              <a:off x="20872172" y="4681518"/>
              <a:ext cx="1388263" cy="1603470"/>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TextBox 33"/>
            <p:cNvSpPr txBox="1"/>
            <p:nvPr/>
          </p:nvSpPr>
          <p:spPr>
            <a:xfrm>
              <a:off x="17862065" y="3617062"/>
              <a:ext cx="2925571" cy="981418"/>
            </a:xfrm>
            <a:prstGeom prst="rect">
              <a:avLst/>
            </a:prstGeom>
            <a:noFill/>
          </p:spPr>
          <p:txBody>
            <a:bodyPr rtlCol="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35" name="TextBox 34"/>
            <p:cNvSpPr txBox="1"/>
            <p:nvPr/>
          </p:nvSpPr>
          <p:spPr>
            <a:xfrm>
              <a:off x="15965083" y="4674210"/>
              <a:ext cx="4907089" cy="2478081"/>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输入您的内容输入您的内容输入您的内容输入您的内容输入您</a:t>
              </a:r>
            </a:p>
          </p:txBody>
        </p:sp>
        <p:grpSp>
          <p:nvGrpSpPr>
            <p:cNvPr id="36" name="Group 64"/>
            <p:cNvGrpSpPr/>
            <p:nvPr/>
          </p:nvGrpSpPr>
          <p:grpSpPr>
            <a:xfrm flipH="1">
              <a:off x="13879971" y="2924342"/>
              <a:ext cx="7715545" cy="1757177"/>
              <a:chOff x="2918048" y="2924341"/>
              <a:chExt cx="7406194" cy="1757177"/>
            </a:xfrm>
          </p:grpSpPr>
          <p:cxnSp>
            <p:nvCxnSpPr>
              <p:cNvPr id="38" name="Straight Connector 65"/>
              <p:cNvCxnSpPr/>
              <p:nvPr/>
            </p:nvCxnSpPr>
            <p:spPr>
              <a:xfrm flipH="1">
                <a:off x="2918048" y="2924341"/>
                <a:ext cx="7406194" cy="0"/>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66"/>
              <p:cNvCxnSpPr/>
              <p:nvPr/>
            </p:nvCxnSpPr>
            <p:spPr>
              <a:xfrm flipH="1" flipV="1">
                <a:off x="2918048" y="2924341"/>
                <a:ext cx="0" cy="1757177"/>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67"/>
              <p:cNvCxnSpPr/>
              <p:nvPr/>
            </p:nvCxnSpPr>
            <p:spPr>
              <a:xfrm flipH="1" flipV="1">
                <a:off x="10324242" y="2924341"/>
                <a:ext cx="0" cy="599083"/>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37" name="淘宝网Chenying0907出品 166"/>
            <p:cNvSpPr>
              <a:spLocks noEditPoints="1"/>
            </p:cNvSpPr>
            <p:nvPr/>
          </p:nvSpPr>
          <p:spPr bwMode="auto">
            <a:xfrm>
              <a:off x="21167196" y="5080751"/>
              <a:ext cx="730459" cy="736118"/>
            </a:xfrm>
            <a:custGeom>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b="b" l="0" r="r" t="0"/>
              <a:pathLst>
                <a:path h="62" w="62">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41" name="淘宝网Chenying0907出品 40"/>
          <p:cNvGrpSpPr/>
          <p:nvPr/>
        </p:nvGrpSpPr>
        <p:grpSpPr>
          <a:xfrm>
            <a:off x="2255461" y="1484785"/>
            <a:ext cx="2977627" cy="1560060"/>
            <a:chOff x="2062553" y="2924342"/>
            <a:chExt cx="7938961" cy="4186002"/>
          </a:xfrm>
        </p:grpSpPr>
        <p:sp>
          <p:nvSpPr>
            <p:cNvPr id="42" name="淘宝网Chenying0907出品 1"/>
            <p:cNvSpPr>
              <a:spLocks noChangeArrowheads="1"/>
            </p:cNvSpPr>
            <p:nvPr/>
          </p:nvSpPr>
          <p:spPr bwMode="auto">
            <a:xfrm>
              <a:off x="2062553" y="4681518"/>
              <a:ext cx="1388263" cy="1603470"/>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3" name="TextBox 42"/>
            <p:cNvSpPr txBox="1"/>
            <p:nvPr/>
          </p:nvSpPr>
          <p:spPr>
            <a:xfrm>
              <a:off x="3425875" y="3628046"/>
              <a:ext cx="2925572" cy="981419"/>
            </a:xfrm>
            <a:prstGeom prst="rect">
              <a:avLst/>
            </a:prstGeom>
            <a:noFill/>
          </p:spPr>
          <p:txBody>
            <a:bodyPr rtlCol="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44" name="TextBox 43"/>
            <p:cNvSpPr txBox="1"/>
            <p:nvPr/>
          </p:nvSpPr>
          <p:spPr>
            <a:xfrm>
              <a:off x="3552650" y="4608063"/>
              <a:ext cx="4828151" cy="2478082"/>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输入您的内容输入您的内容输入您的内容输入您的内容输入您</a:t>
              </a:r>
            </a:p>
          </p:txBody>
        </p:sp>
        <p:grpSp>
          <p:nvGrpSpPr>
            <p:cNvPr id="45" name="Group 55"/>
            <p:cNvGrpSpPr/>
            <p:nvPr/>
          </p:nvGrpSpPr>
          <p:grpSpPr>
            <a:xfrm>
              <a:off x="2570060" y="2924342"/>
              <a:ext cx="7431454" cy="1757177"/>
              <a:chOff x="2731424" y="2924341"/>
              <a:chExt cx="7431454" cy="1757177"/>
            </a:xfrm>
          </p:grpSpPr>
          <p:cxnSp>
            <p:nvCxnSpPr>
              <p:cNvPr id="47" name="Straight Connector 7"/>
              <p:cNvCxnSpPr/>
              <p:nvPr/>
            </p:nvCxnSpPr>
            <p:spPr>
              <a:xfrm flipH="1">
                <a:off x="2731424" y="2946089"/>
                <a:ext cx="7406194" cy="0"/>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4"/>
              <p:cNvCxnSpPr>
                <a:stCxn id="42" idx="4"/>
              </p:cNvCxnSpPr>
              <p:nvPr/>
            </p:nvCxnSpPr>
            <p:spPr>
              <a:xfrm flipH="1" flipV="1">
                <a:off x="2756684" y="2924341"/>
                <a:ext cx="0" cy="1757177"/>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56"/>
              <p:cNvCxnSpPr/>
              <p:nvPr/>
            </p:nvCxnSpPr>
            <p:spPr>
              <a:xfrm flipH="1" flipV="1">
                <a:off x="10162878" y="2968212"/>
                <a:ext cx="0" cy="599082"/>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46" name="淘宝网Chenying0907出品 81"/>
            <p:cNvSpPr>
              <a:spLocks noEditPoints="1"/>
            </p:cNvSpPr>
            <p:nvPr/>
          </p:nvSpPr>
          <p:spPr bwMode="auto">
            <a:xfrm>
              <a:off x="2381378" y="5053205"/>
              <a:ext cx="760387" cy="763664"/>
            </a:xfrm>
            <a:custGeom>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b="b" l="0" r="r" t="0"/>
              <a:pathLst>
                <a:path h="250" w="249">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Tree>
    <p:extLst>
      <p:ext uri="{BB962C8B-B14F-4D97-AF65-F5344CB8AC3E}">
        <p14:creationId val="418878496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
                                        </p:tgtEl>
                                        <p:attrNameLst>
                                          <p:attrName>ppt_y</p:attrName>
                                        </p:attrNameLst>
                                      </p:cBhvr>
                                      <p:tavLst>
                                        <p:tav fmla="#ppt_y+(sin(-2*pi*(1-$))*-#ppt_x+cos(-2*pi*(1-$))*(1-#ppt_y))*(1-$)" tm="0">
                                          <p:val>
                                            <p:fltVal val="0"/>
                                          </p:val>
                                        </p:tav>
                                        <p:tav tm="100000">
                                          <p:val>
                                            <p:fltVal val="1"/>
                                          </p:val>
                                        </p:tav>
                                      </p:tavLst>
                                    </p:anim>
                                  </p:childTnLst>
                                </p:cTn>
                              </p:par>
                              <p:par>
                                <p:cTn fill="hold" id="11" nodeType="withEffect" presetClass="entr" presetID="15" presetSubtype="0">
                                  <p:stCondLst>
                                    <p:cond delay="250"/>
                                  </p:stCondLst>
                                  <p:childTnLst>
                                    <p:set>
                                      <p:cBhvr>
                                        <p:cTn dur="1" fill="hold" id="12">
                                          <p:stCondLst>
                                            <p:cond delay="0"/>
                                          </p:stCondLst>
                                        </p:cTn>
                                        <p:tgtEl>
                                          <p:spTgt spid="5"/>
                                        </p:tgtEl>
                                        <p:attrNameLst>
                                          <p:attrName>style.visibility</p:attrName>
                                        </p:attrNameLst>
                                      </p:cBhvr>
                                      <p:to>
                                        <p:strVal val="visible"/>
                                      </p:to>
                                    </p:set>
                                    <p:anim calcmode="lin" valueType="num">
                                      <p:cBhvr>
                                        <p:cTn dur="1000" fill="hold" id="13"/>
                                        <p:tgtEl>
                                          <p:spTgt spid="5"/>
                                        </p:tgtEl>
                                        <p:attrNameLst>
                                          <p:attrName>ppt_w</p:attrName>
                                        </p:attrNameLst>
                                      </p:cBhvr>
                                      <p:tavLst>
                                        <p:tav tm="0">
                                          <p:val>
                                            <p:fltVal val="0"/>
                                          </p:val>
                                        </p:tav>
                                        <p:tav tm="100000">
                                          <p:val>
                                            <p:strVal val="#ppt_w"/>
                                          </p:val>
                                        </p:tav>
                                      </p:tavLst>
                                    </p:anim>
                                    <p:anim calcmode="lin" valueType="num">
                                      <p:cBhvr>
                                        <p:cTn dur="1000" fill="hold" id="14"/>
                                        <p:tgtEl>
                                          <p:spTgt spid="5"/>
                                        </p:tgtEl>
                                        <p:attrNameLst>
                                          <p:attrName>ppt_h</p:attrName>
                                        </p:attrNameLst>
                                      </p:cBhvr>
                                      <p:tavLst>
                                        <p:tav tm="0">
                                          <p:val>
                                            <p:fltVal val="0"/>
                                          </p:val>
                                        </p:tav>
                                        <p:tav tm="100000">
                                          <p:val>
                                            <p:strVal val="#ppt_h"/>
                                          </p:val>
                                        </p:tav>
                                      </p:tavLst>
                                    </p:anim>
                                    <p:anim calcmode="lin" valueType="num">
                                      <p:cBhvr>
                                        <p:cTn dur="1000" fill="hold" id="15"/>
                                        <p:tgtEl>
                                          <p:spTgt spid="5"/>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5"/>
                                        </p:tgtEl>
                                        <p:attrNameLst>
                                          <p:attrName>ppt_y</p:attrName>
                                        </p:attrNameLst>
                                      </p:cBhvr>
                                      <p:tavLst>
                                        <p:tav fmla="#ppt_y+(sin(-2*pi*(1-$))*-#ppt_x+cos(-2*pi*(1-$))*(1-#ppt_y))*(1-$)" tm="0">
                                          <p:val>
                                            <p:fltVal val="0"/>
                                          </p:val>
                                        </p:tav>
                                        <p:tav tm="100000">
                                          <p:val>
                                            <p:fltVal val="1"/>
                                          </p:val>
                                        </p:tav>
                                      </p:tavLst>
                                    </p:anim>
                                  </p:childTnLst>
                                </p:cTn>
                              </p:par>
                              <p:par>
                                <p:cTn fill="hold" id="17" nodeType="withEffect" presetClass="entr" presetID="15" presetSubtype="0">
                                  <p:stCondLst>
                                    <p:cond delay="500"/>
                                  </p:stCondLst>
                                  <p:childTnLst>
                                    <p:set>
                                      <p:cBhvr>
                                        <p:cTn dur="1" fill="hold" id="18">
                                          <p:stCondLst>
                                            <p:cond delay="0"/>
                                          </p:stCondLst>
                                        </p:cTn>
                                        <p:tgtEl>
                                          <p:spTgt spid="8"/>
                                        </p:tgtEl>
                                        <p:attrNameLst>
                                          <p:attrName>style.visibility</p:attrName>
                                        </p:attrNameLst>
                                      </p:cBhvr>
                                      <p:to>
                                        <p:strVal val="visible"/>
                                      </p:to>
                                    </p:set>
                                    <p:anim calcmode="lin" valueType="num">
                                      <p:cBhvr>
                                        <p:cTn dur="1000" fill="hold" id="19"/>
                                        <p:tgtEl>
                                          <p:spTgt spid="8"/>
                                        </p:tgtEl>
                                        <p:attrNameLst>
                                          <p:attrName>ppt_w</p:attrName>
                                        </p:attrNameLst>
                                      </p:cBhvr>
                                      <p:tavLst>
                                        <p:tav tm="0">
                                          <p:val>
                                            <p:fltVal val="0"/>
                                          </p:val>
                                        </p:tav>
                                        <p:tav tm="100000">
                                          <p:val>
                                            <p:strVal val="#ppt_w"/>
                                          </p:val>
                                        </p:tav>
                                      </p:tavLst>
                                    </p:anim>
                                    <p:anim calcmode="lin" valueType="num">
                                      <p:cBhvr>
                                        <p:cTn dur="1000" fill="hold" id="20"/>
                                        <p:tgtEl>
                                          <p:spTgt spid="8"/>
                                        </p:tgtEl>
                                        <p:attrNameLst>
                                          <p:attrName>ppt_h</p:attrName>
                                        </p:attrNameLst>
                                      </p:cBhvr>
                                      <p:tavLst>
                                        <p:tav tm="0">
                                          <p:val>
                                            <p:fltVal val="0"/>
                                          </p:val>
                                        </p:tav>
                                        <p:tav tm="100000">
                                          <p:val>
                                            <p:strVal val="#ppt_h"/>
                                          </p:val>
                                        </p:tav>
                                      </p:tavLst>
                                    </p:anim>
                                    <p:anim calcmode="lin" valueType="num">
                                      <p:cBhvr>
                                        <p:cTn dur="1000" fill="hold" id="21"/>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22"/>
                                        <p:tgtEl>
                                          <p:spTgt spid="8"/>
                                        </p:tgtEl>
                                        <p:attrNameLst>
                                          <p:attrName>ppt_y</p:attrName>
                                        </p:attrNameLst>
                                      </p:cBhvr>
                                      <p:tavLst>
                                        <p:tav fmla="#ppt_y+(sin(-2*pi*(1-$))*-#ppt_x+cos(-2*pi*(1-$))*(1-#ppt_y))*(1-$)" tm="0">
                                          <p:val>
                                            <p:fltVal val="0"/>
                                          </p:val>
                                        </p:tav>
                                        <p:tav tm="100000">
                                          <p:val>
                                            <p:fltVal val="1"/>
                                          </p:val>
                                        </p:tav>
                                      </p:tavLst>
                                    </p:anim>
                                  </p:childTnLst>
                                </p:cTn>
                              </p:par>
                              <p:par>
                                <p:cTn fill="hold" id="23" nodeType="withEffect" presetClass="entr" presetID="15" presetSubtype="0">
                                  <p:stCondLst>
                                    <p:cond delay="750"/>
                                  </p:stCondLst>
                                  <p:childTnLst>
                                    <p:set>
                                      <p:cBhvr>
                                        <p:cTn dur="1" fill="hold" id="24">
                                          <p:stCondLst>
                                            <p:cond delay="0"/>
                                          </p:stCondLst>
                                        </p:cTn>
                                        <p:tgtEl>
                                          <p:spTgt spid="11"/>
                                        </p:tgtEl>
                                        <p:attrNameLst>
                                          <p:attrName>style.visibility</p:attrName>
                                        </p:attrNameLst>
                                      </p:cBhvr>
                                      <p:to>
                                        <p:strVal val="visible"/>
                                      </p:to>
                                    </p:set>
                                    <p:anim calcmode="lin" valueType="num">
                                      <p:cBhvr>
                                        <p:cTn dur="1000" fill="hold" id="25"/>
                                        <p:tgtEl>
                                          <p:spTgt spid="11"/>
                                        </p:tgtEl>
                                        <p:attrNameLst>
                                          <p:attrName>ppt_w</p:attrName>
                                        </p:attrNameLst>
                                      </p:cBhvr>
                                      <p:tavLst>
                                        <p:tav tm="0">
                                          <p:val>
                                            <p:fltVal val="0"/>
                                          </p:val>
                                        </p:tav>
                                        <p:tav tm="100000">
                                          <p:val>
                                            <p:strVal val="#ppt_w"/>
                                          </p:val>
                                        </p:tav>
                                      </p:tavLst>
                                    </p:anim>
                                    <p:anim calcmode="lin" valueType="num">
                                      <p:cBhvr>
                                        <p:cTn dur="1000" fill="hold" id="26"/>
                                        <p:tgtEl>
                                          <p:spTgt spid="11"/>
                                        </p:tgtEl>
                                        <p:attrNameLst>
                                          <p:attrName>ppt_h</p:attrName>
                                        </p:attrNameLst>
                                      </p:cBhvr>
                                      <p:tavLst>
                                        <p:tav tm="0">
                                          <p:val>
                                            <p:fltVal val="0"/>
                                          </p:val>
                                        </p:tav>
                                        <p:tav tm="100000">
                                          <p:val>
                                            <p:strVal val="#ppt_h"/>
                                          </p:val>
                                        </p:tav>
                                      </p:tavLst>
                                    </p:anim>
                                    <p:anim calcmode="lin" valueType="num">
                                      <p:cBhvr>
                                        <p:cTn dur="1000" fill="hold" id="27"/>
                                        <p:tgtEl>
                                          <p:spTgt spid="11"/>
                                        </p:tgtEl>
                                        <p:attrNameLst>
                                          <p:attrName>ppt_x</p:attrName>
                                        </p:attrNameLst>
                                      </p:cBhvr>
                                      <p:tavLst>
                                        <p:tav fmla="#ppt_x+(cos(-2*pi*(1-$))*-#ppt_x-sin(-2*pi*(1-$))*(1-#ppt_y))*(1-$)" tm="0">
                                          <p:val>
                                            <p:fltVal val="0"/>
                                          </p:val>
                                        </p:tav>
                                        <p:tav tm="100000">
                                          <p:val>
                                            <p:fltVal val="1"/>
                                          </p:val>
                                        </p:tav>
                                      </p:tavLst>
                                    </p:anim>
                                    <p:anim calcmode="lin" valueType="num">
                                      <p:cBhvr>
                                        <p:cTn dur="1000" fill="hold" id="28"/>
                                        <p:tgtEl>
                                          <p:spTgt spid="11"/>
                                        </p:tgtEl>
                                        <p:attrNameLst>
                                          <p:attrName>ppt_y</p:attrName>
                                        </p:attrNameLst>
                                      </p:cBhvr>
                                      <p:tavLst>
                                        <p:tav fmla="#ppt_y+(sin(-2*pi*(1-$))*-#ppt_x+cos(-2*pi*(1-$))*(1-#ppt_y))*(1-$)" tm="0">
                                          <p:val>
                                            <p:fltVal val="0"/>
                                          </p:val>
                                        </p:tav>
                                        <p:tav tm="100000">
                                          <p:val>
                                            <p:fltVal val="1"/>
                                          </p:val>
                                        </p:tav>
                                      </p:tavLst>
                                    </p:anim>
                                  </p:childTnLst>
                                </p:cTn>
                              </p:par>
                              <p:par>
                                <p:cTn fill="hold" id="29" nodeType="withEffect" presetClass="entr" presetID="2" presetSubtype="4">
                                  <p:stCondLst>
                                    <p:cond delay="1250"/>
                                  </p:stCondLst>
                                  <p:childTnLst>
                                    <p:set>
                                      <p:cBhvr>
                                        <p:cTn dur="1" fill="hold" id="30">
                                          <p:stCondLst>
                                            <p:cond delay="0"/>
                                          </p:stCondLst>
                                        </p:cTn>
                                        <p:tgtEl>
                                          <p:spTgt spid="41"/>
                                        </p:tgtEl>
                                        <p:attrNameLst>
                                          <p:attrName>style.visibility</p:attrName>
                                        </p:attrNameLst>
                                      </p:cBhvr>
                                      <p:to>
                                        <p:strVal val="visible"/>
                                      </p:to>
                                    </p:set>
                                    <p:anim calcmode="lin" valueType="num">
                                      <p:cBhvr additive="base">
                                        <p:cTn dur="500" fill="hold" id="31"/>
                                        <p:tgtEl>
                                          <p:spTgt spid="41"/>
                                        </p:tgtEl>
                                        <p:attrNameLst>
                                          <p:attrName>ppt_x</p:attrName>
                                        </p:attrNameLst>
                                      </p:cBhvr>
                                      <p:tavLst>
                                        <p:tav tm="0">
                                          <p:val>
                                            <p:strVal val="#ppt_x"/>
                                          </p:val>
                                        </p:tav>
                                        <p:tav tm="100000">
                                          <p:val>
                                            <p:strVal val="#ppt_x"/>
                                          </p:val>
                                        </p:tav>
                                      </p:tavLst>
                                    </p:anim>
                                    <p:anim calcmode="lin" valueType="num">
                                      <p:cBhvr additive="base">
                                        <p:cTn dur="500" fill="hold" id="32"/>
                                        <p:tgtEl>
                                          <p:spTgt spid="41"/>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1500"/>
                                  </p:stCondLst>
                                  <p:childTnLst>
                                    <p:set>
                                      <p:cBhvr>
                                        <p:cTn dur="1" fill="hold" id="34">
                                          <p:stCondLst>
                                            <p:cond delay="0"/>
                                          </p:stCondLst>
                                        </p:cTn>
                                        <p:tgtEl>
                                          <p:spTgt spid="32"/>
                                        </p:tgtEl>
                                        <p:attrNameLst>
                                          <p:attrName>style.visibility</p:attrName>
                                        </p:attrNameLst>
                                      </p:cBhvr>
                                      <p:to>
                                        <p:strVal val="visible"/>
                                      </p:to>
                                    </p:set>
                                    <p:anim calcmode="lin" valueType="num">
                                      <p:cBhvr additive="base">
                                        <p:cTn dur="500" fill="hold" id="35"/>
                                        <p:tgtEl>
                                          <p:spTgt spid="32"/>
                                        </p:tgtEl>
                                        <p:attrNameLst>
                                          <p:attrName>ppt_x</p:attrName>
                                        </p:attrNameLst>
                                      </p:cBhvr>
                                      <p:tavLst>
                                        <p:tav tm="0">
                                          <p:val>
                                            <p:strVal val="#ppt_x"/>
                                          </p:val>
                                        </p:tav>
                                        <p:tav tm="100000">
                                          <p:val>
                                            <p:strVal val="#ppt_x"/>
                                          </p:val>
                                        </p:tav>
                                      </p:tavLst>
                                    </p:anim>
                                    <p:anim calcmode="lin" valueType="num">
                                      <p:cBhvr additive="base">
                                        <p:cTn dur="500" fill="hold" id="36"/>
                                        <p:tgtEl>
                                          <p:spTgt spid="32"/>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180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500" fill="hold" id="39"/>
                                        <p:tgtEl>
                                          <p:spTgt spid="14"/>
                                        </p:tgtEl>
                                        <p:attrNameLst>
                                          <p:attrName>ppt_x</p:attrName>
                                        </p:attrNameLst>
                                      </p:cBhvr>
                                      <p:tavLst>
                                        <p:tav tm="0">
                                          <p:val>
                                            <p:strVal val="#ppt_x"/>
                                          </p:val>
                                        </p:tav>
                                        <p:tav tm="100000">
                                          <p:val>
                                            <p:strVal val="#ppt_x"/>
                                          </p:val>
                                        </p:tav>
                                      </p:tavLst>
                                    </p:anim>
                                    <p:anim calcmode="lin" valueType="num">
                                      <p:cBhvr additive="base">
                                        <p:cTn dur="500" fill="hold" id="40"/>
                                        <p:tgtEl>
                                          <p:spTgt spid="14"/>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2200"/>
                                  </p:stCondLst>
                                  <p:childTnLst>
                                    <p:set>
                                      <p:cBhvr>
                                        <p:cTn dur="1" fill="hold" id="42">
                                          <p:stCondLst>
                                            <p:cond delay="0"/>
                                          </p:stCondLst>
                                        </p:cTn>
                                        <p:tgtEl>
                                          <p:spTgt spid="23"/>
                                        </p:tgtEl>
                                        <p:attrNameLst>
                                          <p:attrName>style.visibility</p:attrName>
                                        </p:attrNameLst>
                                      </p:cBhvr>
                                      <p:to>
                                        <p:strVal val="visible"/>
                                      </p:to>
                                    </p:set>
                                    <p:anim calcmode="lin" valueType="num">
                                      <p:cBhvr additive="base">
                                        <p:cTn dur="500" fill="hold" id="43"/>
                                        <p:tgtEl>
                                          <p:spTgt spid="23"/>
                                        </p:tgtEl>
                                        <p:attrNameLst>
                                          <p:attrName>ppt_x</p:attrName>
                                        </p:attrNameLst>
                                      </p:cBhvr>
                                      <p:tavLst>
                                        <p:tav tm="0">
                                          <p:val>
                                            <p:strVal val="#ppt_x"/>
                                          </p:val>
                                        </p:tav>
                                        <p:tav tm="100000">
                                          <p:val>
                                            <p:strVal val="#ppt_x"/>
                                          </p:val>
                                        </p:tav>
                                      </p:tavLst>
                                    </p:anim>
                                    <p:anim calcmode="lin" valueType="num">
                                      <p:cBhvr additive="base">
                                        <p:cTn dur="500" fill="hold" id="44"/>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淘宝网Chenying0907出品 1"/>
          <p:cNvGrpSpPr/>
          <p:nvPr/>
        </p:nvGrpSpPr>
        <p:grpSpPr>
          <a:xfrm>
            <a:off x="4428596" y="1817186"/>
            <a:ext cx="1957876" cy="1289204"/>
            <a:chOff x="8830388" y="4068494"/>
            <a:chExt cx="4243991" cy="2812391"/>
          </a:xfrm>
        </p:grpSpPr>
        <p:sp>
          <p:nvSpPr>
            <p:cNvPr id="3" name="Shape 778"/>
            <p:cNvSpPr/>
            <p:nvPr/>
          </p:nvSpPr>
          <p:spPr>
            <a:xfrm>
              <a:off x="8830388" y="4068494"/>
              <a:ext cx="4243991" cy="2812391"/>
            </a:xfrm>
            <a:custGeom>
              <a:cxnLst>
                <a:cxn ang="0">
                  <a:pos x="wd2" y="hd2"/>
                </a:cxn>
                <a:cxn ang="5400000">
                  <a:pos x="wd2" y="hd2"/>
                </a:cxn>
                <a:cxn ang="10800000">
                  <a:pos x="wd2" y="hd2"/>
                </a:cxn>
                <a:cxn ang="16200000">
                  <a:pos x="wd2" y="hd2"/>
                </a:cxn>
              </a:cxnLst>
              <a:rect b="b" l="0" r="r" t="0"/>
              <a:pathLst>
                <a:path extrusionOk="0" h="21600" w="21560">
                  <a:moveTo>
                    <a:pt x="3119" y="16611"/>
                  </a:moveTo>
                  <a:cubicBezTo>
                    <a:pt x="5081" y="14887"/>
                    <a:pt x="7676" y="14630"/>
                    <a:pt x="9047" y="14630"/>
                  </a:cubicBezTo>
                  <a:cubicBezTo>
                    <a:pt x="9529" y="14630"/>
                    <a:pt x="9843" y="14663"/>
                    <a:pt x="9906" y="14669"/>
                  </a:cubicBezTo>
                  <a:lnTo>
                    <a:pt x="21551" y="14669"/>
                  </a:lnTo>
                  <a:cubicBezTo>
                    <a:pt x="21585" y="13299"/>
                    <a:pt x="21600" y="8578"/>
                    <a:pt x="20326" y="5263"/>
                  </a:cubicBezTo>
                  <a:cubicBezTo>
                    <a:pt x="18809" y="1314"/>
                    <a:pt x="16129" y="125"/>
                    <a:pt x="15819" y="0"/>
                  </a:cubicBezTo>
                  <a:cubicBezTo>
                    <a:pt x="7604" y="26"/>
                    <a:pt x="828" y="9498"/>
                    <a:pt x="0" y="21600"/>
                  </a:cubicBezTo>
                  <a:cubicBezTo>
                    <a:pt x="543" y="20036"/>
                    <a:pt x="1502" y="18030"/>
                    <a:pt x="3119" y="16611"/>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Shape 782"/>
            <p:cNvSpPr/>
            <p:nvPr/>
          </p:nvSpPr>
          <p:spPr>
            <a:xfrm>
              <a:off x="10193489" y="5111767"/>
              <a:ext cx="2544421" cy="29921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5" name="Shape 783"/>
            <p:cNvSpPr/>
            <p:nvPr/>
          </p:nvSpPr>
          <p:spPr>
            <a:xfrm>
              <a:off x="9637261" y="4756171"/>
              <a:ext cx="991249" cy="86439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7000">
                  <a:solidFill>
                    <a:srgbClr val="FFFFFF"/>
                  </a:solidFill>
                  <a:latin typeface="Lato"/>
                  <a:ea typeface="Lato"/>
                  <a:cs typeface="Lato"/>
                  <a:sym typeface="Lato"/>
                </a:defRPr>
              </a:lvl1pPr>
            </a:lstStyle>
            <a:p>
              <a:pPr algn="ctr" lvl="0">
                <a:lnSpc>
                  <a:spcPct val="100000"/>
                </a:lnSpc>
                <a:defRPr b="0"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A</a:t>
              </a:r>
            </a:p>
          </p:txBody>
        </p:sp>
      </p:grpSp>
      <p:grpSp>
        <p:nvGrpSpPr>
          <p:cNvPr id="6" name="淘宝网Chenying0907出品 5"/>
          <p:cNvGrpSpPr/>
          <p:nvPr/>
        </p:nvGrpSpPr>
        <p:grpSpPr>
          <a:xfrm>
            <a:off x="5381803" y="3433878"/>
            <a:ext cx="1957833" cy="1289204"/>
            <a:chOff x="10880556" y="7583067"/>
            <a:chExt cx="4243899" cy="2812391"/>
          </a:xfrm>
        </p:grpSpPr>
        <p:sp>
          <p:nvSpPr>
            <p:cNvPr id="7" name="Shape 780"/>
            <p:cNvSpPr/>
            <p:nvPr/>
          </p:nvSpPr>
          <p:spPr>
            <a:xfrm>
              <a:off x="10880556" y="7583067"/>
              <a:ext cx="4243899" cy="2812391"/>
            </a:xfrm>
            <a:custGeom>
              <a:cxnLst>
                <a:cxn ang="0">
                  <a:pos x="wd2" y="hd2"/>
                </a:cxn>
                <a:cxn ang="5400000">
                  <a:pos x="wd2" y="hd2"/>
                </a:cxn>
                <a:cxn ang="10800000">
                  <a:pos x="wd2" y="hd2"/>
                </a:cxn>
                <a:cxn ang="16200000">
                  <a:pos x="wd2" y="hd2"/>
                </a:cxn>
              </a:cxnLst>
              <a:rect b="b" l="0" r="r" t="0"/>
              <a:pathLst>
                <a:path extrusionOk="0" h="21600" w="21560">
                  <a:moveTo>
                    <a:pt x="18442" y="4989"/>
                  </a:moveTo>
                  <a:cubicBezTo>
                    <a:pt x="16479" y="6711"/>
                    <a:pt x="13885" y="6970"/>
                    <a:pt x="12513" y="6970"/>
                  </a:cubicBezTo>
                  <a:cubicBezTo>
                    <a:pt x="12032" y="6970"/>
                    <a:pt x="11717" y="6937"/>
                    <a:pt x="11654" y="6931"/>
                  </a:cubicBezTo>
                  <a:lnTo>
                    <a:pt x="10" y="6931"/>
                  </a:lnTo>
                  <a:cubicBezTo>
                    <a:pt x="-25" y="8301"/>
                    <a:pt x="-40" y="13022"/>
                    <a:pt x="1234" y="16337"/>
                  </a:cubicBezTo>
                  <a:cubicBezTo>
                    <a:pt x="2756" y="20297"/>
                    <a:pt x="5432" y="21477"/>
                    <a:pt x="5741" y="21600"/>
                  </a:cubicBezTo>
                  <a:cubicBezTo>
                    <a:pt x="13956" y="21574"/>
                    <a:pt x="20732" y="12102"/>
                    <a:pt x="21560" y="0"/>
                  </a:cubicBezTo>
                  <a:cubicBezTo>
                    <a:pt x="21017" y="1564"/>
                    <a:pt x="20059" y="3567"/>
                    <a:pt x="18442" y="4989"/>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Shape 785"/>
            <p:cNvSpPr/>
            <p:nvPr/>
          </p:nvSpPr>
          <p:spPr>
            <a:xfrm>
              <a:off x="13390942" y="8497126"/>
              <a:ext cx="991247" cy="86439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7000">
                  <a:solidFill>
                    <a:srgbClr val="FFFFFF"/>
                  </a:solidFill>
                  <a:latin typeface="Lato"/>
                  <a:ea typeface="Lato"/>
                  <a:cs typeface="Lato"/>
                  <a:sym typeface="Lato"/>
                </a:defRPr>
              </a:lvl1pPr>
            </a:lstStyle>
            <a:p>
              <a:pPr algn="ctr" lvl="0">
                <a:lnSpc>
                  <a:spcPct val="100000"/>
                </a:lnSpc>
                <a:defRPr b="0"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a:t>
              </a:r>
            </a:p>
          </p:txBody>
        </p:sp>
        <p:sp>
          <p:nvSpPr>
            <p:cNvPr id="9" name="Shape 787"/>
            <p:cNvSpPr/>
            <p:nvPr/>
          </p:nvSpPr>
          <p:spPr>
            <a:xfrm>
              <a:off x="10972519" y="8878126"/>
              <a:ext cx="2544421" cy="29921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grpSp>
      <p:grpSp>
        <p:nvGrpSpPr>
          <p:cNvPr id="10" name="淘宝网Chenying0907出品 9"/>
          <p:cNvGrpSpPr/>
          <p:nvPr/>
        </p:nvGrpSpPr>
        <p:grpSpPr>
          <a:xfrm>
            <a:off x="6043573" y="1804760"/>
            <a:ext cx="1297384" cy="1945548"/>
            <a:chOff x="12344961" y="4068494"/>
            <a:chExt cx="2812274" cy="4244199"/>
          </a:xfrm>
        </p:grpSpPr>
        <p:sp>
          <p:nvSpPr>
            <p:cNvPr id="11" name="Shape 781"/>
            <p:cNvSpPr/>
            <p:nvPr/>
          </p:nvSpPr>
          <p:spPr>
            <a:xfrm>
              <a:off x="12344961" y="4068494"/>
              <a:ext cx="2812274" cy="4244199"/>
            </a:xfrm>
            <a:custGeom>
              <a:cxnLst>
                <a:cxn ang="0">
                  <a:pos x="wd2" y="hd2"/>
                </a:cxn>
                <a:cxn ang="5400000">
                  <a:pos x="wd2" y="hd2"/>
                </a:cxn>
                <a:cxn ang="10800000">
                  <a:pos x="wd2" y="hd2"/>
                </a:cxn>
                <a:cxn ang="16200000">
                  <a:pos x="wd2" y="hd2"/>
                </a:cxn>
              </a:cxnLst>
              <a:rect b="b" l="0" r="r" t="0"/>
              <a:pathLst>
                <a:path extrusionOk="0" h="21600" w="21600">
                  <a:moveTo>
                    <a:pt x="6930" y="21590"/>
                  </a:moveTo>
                  <a:cubicBezTo>
                    <a:pt x="7144" y="21594"/>
                    <a:pt x="7438" y="21600"/>
                    <a:pt x="7794" y="21600"/>
                  </a:cubicBezTo>
                  <a:lnTo>
                    <a:pt x="7795" y="21600"/>
                  </a:lnTo>
                  <a:cubicBezTo>
                    <a:pt x="9785" y="21600"/>
                    <a:pt x="13539" y="21440"/>
                    <a:pt x="16336" y="20363"/>
                  </a:cubicBezTo>
                  <a:cubicBezTo>
                    <a:pt x="20297" y="18839"/>
                    <a:pt x="21476" y="16157"/>
                    <a:pt x="21600" y="15849"/>
                  </a:cubicBezTo>
                  <a:cubicBezTo>
                    <a:pt x="21574" y="7619"/>
                    <a:pt x="12100" y="830"/>
                    <a:pt x="0" y="0"/>
                  </a:cubicBezTo>
                  <a:cubicBezTo>
                    <a:pt x="1563" y="544"/>
                    <a:pt x="3566" y="1504"/>
                    <a:pt x="4988" y="3124"/>
                  </a:cubicBezTo>
                  <a:cubicBezTo>
                    <a:pt x="7344" y="5812"/>
                    <a:pt x="6962" y="9641"/>
                    <a:pt x="6930" y="9924"/>
                  </a:cubicBezTo>
                  <a:cubicBezTo>
                    <a:pt x="6930" y="9924"/>
                    <a:pt x="6930" y="21590"/>
                    <a:pt x="6930" y="21590"/>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Shape 784"/>
            <p:cNvSpPr/>
            <p:nvPr/>
          </p:nvSpPr>
          <p:spPr>
            <a:xfrm>
              <a:off x="13318970" y="4743471"/>
              <a:ext cx="991249" cy="86439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7000">
                  <a:solidFill>
                    <a:srgbClr val="FFFFFF"/>
                  </a:solidFill>
                  <a:latin typeface="Lato"/>
                  <a:ea typeface="Lato"/>
                  <a:cs typeface="Lato"/>
                  <a:sym typeface="Lato"/>
                </a:defRPr>
              </a:lvl1pPr>
            </a:lstStyle>
            <a:p>
              <a:pPr algn="ctr" lvl="0">
                <a:lnSpc>
                  <a:spcPct val="100000"/>
                </a:lnSpc>
                <a:defRPr b="0"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a:t>
              </a:r>
            </a:p>
          </p:txBody>
        </p:sp>
        <p:sp>
          <p:nvSpPr>
            <p:cNvPr id="13" name="Shape 788"/>
            <p:cNvSpPr/>
            <p:nvPr/>
          </p:nvSpPr>
          <p:spPr>
            <a:xfrm rot="16200000">
              <a:off x="12528237" y="6653280"/>
              <a:ext cx="2544421" cy="29731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grpSp>
      <p:grpSp>
        <p:nvGrpSpPr>
          <p:cNvPr id="14" name="淘宝网Chenying0907出品 13"/>
          <p:cNvGrpSpPr/>
          <p:nvPr/>
        </p:nvGrpSpPr>
        <p:grpSpPr>
          <a:xfrm>
            <a:off x="4433433" y="2777534"/>
            <a:ext cx="1297438" cy="1945548"/>
            <a:chOff x="8830388" y="6118662"/>
            <a:chExt cx="2812391" cy="4244199"/>
          </a:xfrm>
        </p:grpSpPr>
        <p:sp>
          <p:nvSpPr>
            <p:cNvPr id="15" name="Shape 779"/>
            <p:cNvSpPr/>
            <p:nvPr/>
          </p:nvSpPr>
          <p:spPr>
            <a:xfrm>
              <a:off x="8830388" y="6118662"/>
              <a:ext cx="2812391" cy="4244199"/>
            </a:xfrm>
            <a:custGeom>
              <a:cxnLst>
                <a:cxn ang="0">
                  <a:pos x="wd2" y="hd2"/>
                </a:cxn>
                <a:cxn ang="5400000">
                  <a:pos x="wd2" y="hd2"/>
                </a:cxn>
                <a:cxn ang="10800000">
                  <a:pos x="wd2" y="hd2"/>
                </a:cxn>
                <a:cxn ang="16200000">
                  <a:pos x="wd2" y="hd2"/>
                </a:cxn>
              </a:cxnLst>
              <a:rect b="b" l="0" r="r" t="0"/>
              <a:pathLst>
                <a:path extrusionOk="0" h="21600" w="21600">
                  <a:moveTo>
                    <a:pt x="5263" y="1237"/>
                  </a:moveTo>
                  <a:cubicBezTo>
                    <a:pt x="1315" y="2757"/>
                    <a:pt x="125" y="5443"/>
                    <a:pt x="0" y="5751"/>
                  </a:cubicBezTo>
                  <a:cubicBezTo>
                    <a:pt x="27" y="13981"/>
                    <a:pt x="9500" y="20770"/>
                    <a:pt x="21600" y="21600"/>
                  </a:cubicBezTo>
                  <a:cubicBezTo>
                    <a:pt x="20036" y="21056"/>
                    <a:pt x="18033" y="20096"/>
                    <a:pt x="16612" y="18476"/>
                  </a:cubicBezTo>
                  <a:cubicBezTo>
                    <a:pt x="14253" y="15785"/>
                    <a:pt x="14639" y="11951"/>
                    <a:pt x="14669" y="11674"/>
                  </a:cubicBezTo>
                  <a:lnTo>
                    <a:pt x="14669" y="10"/>
                  </a:lnTo>
                  <a:cubicBezTo>
                    <a:pt x="14456" y="4"/>
                    <a:pt x="14162" y="0"/>
                    <a:pt x="13806" y="0"/>
                  </a:cubicBezTo>
                  <a:cubicBezTo>
                    <a:pt x="11817" y="0"/>
                    <a:pt x="8062" y="160"/>
                    <a:pt x="5263" y="1237"/>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Shape 786"/>
            <p:cNvSpPr/>
            <p:nvPr/>
          </p:nvSpPr>
          <p:spPr>
            <a:xfrm>
              <a:off x="9677900" y="8509829"/>
              <a:ext cx="991247" cy="86439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7000">
                  <a:solidFill>
                    <a:srgbClr val="FFFFFF"/>
                  </a:solidFill>
                  <a:latin typeface="Lato"/>
                  <a:ea typeface="Lato"/>
                  <a:cs typeface="Lato"/>
                  <a:sym typeface="Lato"/>
                </a:defRPr>
              </a:lvl1pPr>
            </a:lstStyle>
            <a:p>
              <a:pPr algn="ctr" lvl="0">
                <a:lnSpc>
                  <a:spcPct val="100000"/>
                </a:lnSpc>
                <a:defRPr b="0"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D</a:t>
              </a:r>
            </a:p>
          </p:txBody>
        </p:sp>
        <p:sp>
          <p:nvSpPr>
            <p:cNvPr id="17" name="Shape 789"/>
            <p:cNvSpPr/>
            <p:nvPr/>
          </p:nvSpPr>
          <p:spPr>
            <a:xfrm rot="16200000">
              <a:off x="8859220" y="7426139"/>
              <a:ext cx="2544423" cy="29731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grpSp>
      <p:grpSp>
        <p:nvGrpSpPr>
          <p:cNvPr id="18" name="淘宝网Chenying0907出品 17"/>
          <p:cNvGrpSpPr/>
          <p:nvPr/>
        </p:nvGrpSpPr>
        <p:grpSpPr>
          <a:xfrm>
            <a:off x="7535089" y="2276440"/>
            <a:ext cx="445520" cy="442693"/>
            <a:chOff x="15440588" y="4181400"/>
            <a:chExt cx="1187848" cy="1187847"/>
          </a:xfrm>
        </p:grpSpPr>
        <p:sp>
          <p:nvSpPr>
            <p:cNvPr id="19" name="Shape 790"/>
            <p:cNvSpPr/>
            <p:nvPr/>
          </p:nvSpPr>
          <p:spPr>
            <a:xfrm>
              <a:off x="15440588" y="4181400"/>
              <a:ext cx="1187848" cy="1187847"/>
            </a:xfrm>
            <a:prstGeom prst="roundRect">
              <a:avLst>
                <a:gd fmla="val 18176" name="adj"/>
              </a:avLst>
            </a:prstGeom>
            <a:solidFill>
              <a:schemeClr val="accent4"/>
            </a:solidFill>
            <a:ln w="12700">
              <a:miter lim="400000"/>
            </a:ln>
          </p:spPr>
          <p:txBody>
            <a:bodyPr anchor="ctr" bIns="0" lIns="0" rIns="0" tIns="0"/>
            <a:lstStyle/>
            <a:p>
              <a:pPr algn="ctr" lvl="0">
                <a:defRPr sz="3200">
                  <a:solidFill>
                    <a:srgbClr val="FFFFFF"/>
                  </a:solidFill>
                </a:defRPr>
              </a:pPr>
              <a:endParaRPr sz="3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Shape 791"/>
            <p:cNvSpPr/>
            <p:nvPr/>
          </p:nvSpPr>
          <p:spPr>
            <a:xfrm>
              <a:off x="15674215" y="4245148"/>
              <a:ext cx="698377"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algn="ctr" lvl="0">
                <a:lnSpc>
                  <a:spcPct val="100000"/>
                </a:lnSpc>
                <a:defRPr sz="1800">
                  <a:solidFill>
                    <a:srgbClr val="000000"/>
                  </a:solidFill>
                </a:defRPr>
              </a:pPr>
              <a:r>
                <a:rPr lang="en-US" sz="15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a:t>
              </a:r>
            </a:p>
          </p:txBody>
        </p:sp>
      </p:grpSp>
      <p:grpSp>
        <p:nvGrpSpPr>
          <p:cNvPr id="21" name="淘宝网Chenying0907出品 20"/>
          <p:cNvGrpSpPr/>
          <p:nvPr/>
        </p:nvGrpSpPr>
        <p:grpSpPr>
          <a:xfrm>
            <a:off x="7535089" y="4009892"/>
            <a:ext cx="445520" cy="442693"/>
            <a:chOff x="15440588" y="8832648"/>
            <a:chExt cx="1187848" cy="1187848"/>
          </a:xfrm>
        </p:grpSpPr>
        <p:sp>
          <p:nvSpPr>
            <p:cNvPr id="22" name="Shape 794"/>
            <p:cNvSpPr/>
            <p:nvPr/>
          </p:nvSpPr>
          <p:spPr>
            <a:xfrm>
              <a:off x="15440588" y="8832648"/>
              <a:ext cx="1187848" cy="1187848"/>
            </a:xfrm>
            <a:prstGeom prst="roundRect">
              <a:avLst>
                <a:gd fmla="val 18176" name="adj"/>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10600030101010101" pitchFamily="2" typeface="宋体"/>
                <a:ea charset="-122" panose="020b0503020204020204" pitchFamily="34" typeface="微软雅黑"/>
                <a:sym charset="-122" panose="020b0503020204020204" pitchFamily="34" typeface="微软雅黑"/>
              </a:endParaRPr>
            </a:p>
          </p:txBody>
        </p:sp>
        <p:sp>
          <p:nvSpPr>
            <p:cNvPr id="23" name="Shape 795"/>
            <p:cNvSpPr/>
            <p:nvPr/>
          </p:nvSpPr>
          <p:spPr>
            <a:xfrm>
              <a:off x="15663636" y="8896394"/>
              <a:ext cx="719540" cy="996751"/>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algn="ctr" lvl="0">
                <a:lnSpc>
                  <a:spcPct val="100000"/>
                </a:lnSpc>
                <a:defRPr sz="1800">
                  <a:solidFill>
                    <a:srgbClr val="000000"/>
                  </a:solidFill>
                </a:defRPr>
              </a:pPr>
              <a:r>
                <a:rPr lang="en-US" sz="15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a:t>
              </a:r>
            </a:p>
          </p:txBody>
        </p:sp>
      </p:grpSp>
      <p:grpSp>
        <p:nvGrpSpPr>
          <p:cNvPr id="24" name="淘宝网Chenying0907出品 23"/>
          <p:cNvGrpSpPr/>
          <p:nvPr/>
        </p:nvGrpSpPr>
        <p:grpSpPr>
          <a:xfrm>
            <a:off x="3839033" y="2276440"/>
            <a:ext cx="445520" cy="442693"/>
            <a:chOff x="7279302" y="4181400"/>
            <a:chExt cx="1187848" cy="1187847"/>
          </a:xfrm>
        </p:grpSpPr>
        <p:sp>
          <p:nvSpPr>
            <p:cNvPr id="25" name="Shape 798"/>
            <p:cNvSpPr/>
            <p:nvPr/>
          </p:nvSpPr>
          <p:spPr>
            <a:xfrm>
              <a:off x="7279302" y="4181400"/>
              <a:ext cx="1187848" cy="1187847"/>
            </a:xfrm>
            <a:prstGeom prst="roundRect">
              <a:avLst>
                <a:gd fmla="val 18176" name="adj"/>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Shape 799"/>
            <p:cNvSpPr/>
            <p:nvPr/>
          </p:nvSpPr>
          <p:spPr>
            <a:xfrm>
              <a:off x="7493880" y="4245148"/>
              <a:ext cx="736470"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algn="ctr" lvl="0">
                <a:lnSpc>
                  <a:spcPct val="100000"/>
                </a:lnSpc>
                <a:defRPr sz="1800">
                  <a:solidFill>
                    <a:srgbClr val="000000"/>
                  </a:solidFill>
                </a:defRPr>
              </a:pPr>
              <a:r>
                <a:rPr lang="en-US" sz="15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A</a:t>
              </a:r>
            </a:p>
          </p:txBody>
        </p:sp>
      </p:grpSp>
      <p:grpSp>
        <p:nvGrpSpPr>
          <p:cNvPr id="27" name="淘宝网Chenying0907出品 26"/>
          <p:cNvGrpSpPr/>
          <p:nvPr/>
        </p:nvGrpSpPr>
        <p:grpSpPr>
          <a:xfrm>
            <a:off x="479166" y="2091094"/>
            <a:ext cx="3282579" cy="1255913"/>
            <a:chOff x="-1678784" y="3684074"/>
            <a:chExt cx="8752022" cy="3369903"/>
          </a:xfrm>
        </p:grpSpPr>
        <p:sp>
          <p:nvSpPr>
            <p:cNvPr id="28" name="Shape 800"/>
            <p:cNvSpPr/>
            <p:nvPr/>
          </p:nvSpPr>
          <p:spPr>
            <a:xfrm>
              <a:off x="1110096" y="3684074"/>
              <a:ext cx="5538314" cy="883276"/>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29" name="Shape 801"/>
            <p:cNvSpPr/>
            <p:nvPr/>
          </p:nvSpPr>
          <p:spPr>
            <a:xfrm>
              <a:off x="-1678784" y="4551696"/>
              <a:ext cx="8752022" cy="2478081"/>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输入您的内容输入您的内容输入您的输入您的内容输入您的内容输入您的内容输入您的内容</a:t>
              </a:r>
            </a:p>
          </p:txBody>
        </p:sp>
      </p:grpSp>
      <p:grpSp>
        <p:nvGrpSpPr>
          <p:cNvPr id="30" name="淘宝网Chenying0907出品 29"/>
          <p:cNvGrpSpPr/>
          <p:nvPr/>
        </p:nvGrpSpPr>
        <p:grpSpPr>
          <a:xfrm>
            <a:off x="3839033" y="3988998"/>
            <a:ext cx="445520" cy="442693"/>
            <a:chOff x="7279302" y="8776585"/>
            <a:chExt cx="1187848" cy="1187848"/>
          </a:xfrm>
        </p:grpSpPr>
        <p:sp>
          <p:nvSpPr>
            <p:cNvPr id="31" name="Shape 802"/>
            <p:cNvSpPr/>
            <p:nvPr/>
          </p:nvSpPr>
          <p:spPr>
            <a:xfrm>
              <a:off x="7279302" y="8776585"/>
              <a:ext cx="1187848" cy="1187848"/>
            </a:xfrm>
            <a:prstGeom prst="roundRect">
              <a:avLst>
                <a:gd fmla="val 18176" name="adj"/>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Shape 803"/>
            <p:cNvSpPr/>
            <p:nvPr/>
          </p:nvSpPr>
          <p:spPr>
            <a:xfrm>
              <a:off x="7479068" y="8840330"/>
              <a:ext cx="766098" cy="996751"/>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algn="ctr" lvl="0">
                <a:lnSpc>
                  <a:spcPct val="100000"/>
                </a:lnSpc>
                <a:defRPr sz="1800">
                  <a:solidFill>
                    <a:srgbClr val="000000"/>
                  </a:solidFill>
                </a:defRPr>
              </a:pPr>
              <a:r>
                <a:rPr lang="en-US" sz="15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D</a:t>
              </a:r>
            </a:p>
          </p:txBody>
        </p:sp>
      </p:grpSp>
      <p:grpSp>
        <p:nvGrpSpPr>
          <p:cNvPr id="33" name="淘宝网Chenying0907出品 32"/>
          <p:cNvGrpSpPr/>
          <p:nvPr/>
        </p:nvGrpSpPr>
        <p:grpSpPr>
          <a:xfrm>
            <a:off x="479167" y="3656598"/>
            <a:ext cx="3233154" cy="969745"/>
            <a:chOff x="-1678781" y="7884683"/>
            <a:chExt cx="8620245" cy="2602048"/>
          </a:xfrm>
        </p:grpSpPr>
        <p:sp>
          <p:nvSpPr>
            <p:cNvPr id="34" name="Shape 800"/>
            <p:cNvSpPr/>
            <p:nvPr/>
          </p:nvSpPr>
          <p:spPr>
            <a:xfrm>
              <a:off x="1110098" y="7884685"/>
              <a:ext cx="5538314" cy="883276"/>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35" name="Shape 801"/>
            <p:cNvSpPr/>
            <p:nvPr/>
          </p:nvSpPr>
          <p:spPr>
            <a:xfrm>
              <a:off x="-1678781" y="8809255"/>
              <a:ext cx="8620245" cy="1733838"/>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a:t>
              </a:r>
            </a:p>
          </p:txBody>
        </p:sp>
      </p:grpSp>
      <p:grpSp>
        <p:nvGrpSpPr>
          <p:cNvPr id="36" name="淘宝网Chenying0907出品 35"/>
          <p:cNvGrpSpPr/>
          <p:nvPr/>
        </p:nvGrpSpPr>
        <p:grpSpPr>
          <a:xfrm>
            <a:off x="8100710" y="3636546"/>
            <a:ext cx="3213773" cy="1297188"/>
            <a:chOff x="16948652" y="7830882"/>
            <a:chExt cx="8568571" cy="3480651"/>
          </a:xfrm>
        </p:grpSpPr>
        <p:sp>
          <p:nvSpPr>
            <p:cNvPr id="37" name="Shape 800"/>
            <p:cNvSpPr/>
            <p:nvPr/>
          </p:nvSpPr>
          <p:spPr>
            <a:xfrm>
              <a:off x="17183074" y="7830882"/>
              <a:ext cx="5538314" cy="883276"/>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algn="l"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38" name="Shape 801"/>
            <p:cNvSpPr/>
            <p:nvPr/>
          </p:nvSpPr>
          <p:spPr>
            <a:xfrm>
              <a:off x="16948651" y="8809254"/>
              <a:ext cx="8568571" cy="247807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输入您的内容输入您的内容输入您的输入您的内容输入您的内容输入您的内容输入您的</a:t>
              </a:r>
            </a:p>
          </p:txBody>
        </p:sp>
      </p:grpSp>
      <p:grpSp>
        <p:nvGrpSpPr>
          <p:cNvPr id="39" name="淘宝网Chenying0907出品 38"/>
          <p:cNvGrpSpPr/>
          <p:nvPr/>
        </p:nvGrpSpPr>
        <p:grpSpPr>
          <a:xfrm>
            <a:off x="8100710" y="2067157"/>
            <a:ext cx="3213773" cy="968715"/>
            <a:chOff x="16948652" y="3539702"/>
            <a:chExt cx="8568571" cy="2599280"/>
          </a:xfrm>
        </p:grpSpPr>
        <p:sp>
          <p:nvSpPr>
            <p:cNvPr id="40" name="Shape 800"/>
            <p:cNvSpPr/>
            <p:nvPr/>
          </p:nvSpPr>
          <p:spPr>
            <a:xfrm>
              <a:off x="17196374" y="3539702"/>
              <a:ext cx="5538314" cy="88327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algn="l"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41" name="Shape 801"/>
            <p:cNvSpPr/>
            <p:nvPr/>
          </p:nvSpPr>
          <p:spPr>
            <a:xfrm>
              <a:off x="16948651" y="4461508"/>
              <a:ext cx="8568571" cy="1733835"/>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a:t>
              </a:r>
            </a:p>
          </p:txBody>
        </p:sp>
      </p:grpSp>
    </p:spTree>
    <p:extLst>
      <p:ext uri="{BB962C8B-B14F-4D97-AF65-F5344CB8AC3E}">
        <p14:creationId val="251773250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par>
                                <p:cTn fill="hold" id="8" nodeType="withEffect" presetClass="entr" presetID="22" presetSubtype="1">
                                  <p:stCondLst>
                                    <p:cond delay="250"/>
                                  </p:stCondLst>
                                  <p:childTnLst>
                                    <p:set>
                                      <p:cBhvr>
                                        <p:cTn dur="1" fill="hold" id="9">
                                          <p:stCondLst>
                                            <p:cond delay="0"/>
                                          </p:stCondLst>
                                        </p:cTn>
                                        <p:tgtEl>
                                          <p:spTgt spid="10"/>
                                        </p:tgtEl>
                                        <p:attrNameLst>
                                          <p:attrName>style.visibility</p:attrName>
                                        </p:attrNameLst>
                                      </p:cBhvr>
                                      <p:to>
                                        <p:strVal val="visible"/>
                                      </p:to>
                                    </p:set>
                                    <p:animEffect filter="wipe(up)" transition="in">
                                      <p:cBhvr>
                                        <p:cTn dur="500" id="10"/>
                                        <p:tgtEl>
                                          <p:spTgt spid="10"/>
                                        </p:tgtEl>
                                      </p:cBhvr>
                                    </p:animEffect>
                                  </p:childTnLst>
                                </p:cTn>
                              </p:par>
                              <p:par>
                                <p:cTn fill="hold" id="11" nodeType="withEffect" presetClass="entr" presetID="22" presetSubtype="2">
                                  <p:stCondLst>
                                    <p:cond delay="500"/>
                                  </p:stCondLst>
                                  <p:childTnLst>
                                    <p:set>
                                      <p:cBhvr>
                                        <p:cTn dur="1" fill="hold" id="12">
                                          <p:stCondLst>
                                            <p:cond delay="0"/>
                                          </p:stCondLst>
                                        </p:cTn>
                                        <p:tgtEl>
                                          <p:spTgt spid="6"/>
                                        </p:tgtEl>
                                        <p:attrNameLst>
                                          <p:attrName>style.visibility</p:attrName>
                                        </p:attrNameLst>
                                      </p:cBhvr>
                                      <p:to>
                                        <p:strVal val="visible"/>
                                      </p:to>
                                    </p:set>
                                    <p:animEffect filter="wipe(right)" transition="in">
                                      <p:cBhvr>
                                        <p:cTn dur="500" id="13"/>
                                        <p:tgtEl>
                                          <p:spTgt spid="6"/>
                                        </p:tgtEl>
                                      </p:cBhvr>
                                    </p:animEffect>
                                  </p:childTnLst>
                                </p:cTn>
                              </p:par>
                              <p:par>
                                <p:cTn fill="hold" id="14" nodeType="withEffect" presetClass="entr" presetID="22" presetSubtype="4">
                                  <p:stCondLst>
                                    <p:cond delay="750"/>
                                  </p:stCondLst>
                                  <p:childTnLst>
                                    <p:set>
                                      <p:cBhvr>
                                        <p:cTn dur="1" fill="hold" id="15">
                                          <p:stCondLst>
                                            <p:cond delay="0"/>
                                          </p:stCondLst>
                                        </p:cTn>
                                        <p:tgtEl>
                                          <p:spTgt spid="14"/>
                                        </p:tgtEl>
                                        <p:attrNameLst>
                                          <p:attrName>style.visibility</p:attrName>
                                        </p:attrNameLst>
                                      </p:cBhvr>
                                      <p:to>
                                        <p:strVal val="visible"/>
                                      </p:to>
                                    </p:set>
                                    <p:animEffect filter="wipe(down)" transition="in">
                                      <p:cBhvr>
                                        <p:cTn dur="500" id="16"/>
                                        <p:tgtEl>
                                          <p:spTgt spid="14"/>
                                        </p:tgtEl>
                                      </p:cBhvr>
                                    </p:animEffect>
                                  </p:childTnLst>
                                </p:cTn>
                              </p:par>
                              <p:par>
                                <p:cTn fill="hold" id="17" nodeType="withEffect" presetClass="entr" presetID="52" presetSubtype="0">
                                  <p:stCondLst>
                                    <p:cond delay="750"/>
                                  </p:stCondLst>
                                  <p:childTnLst>
                                    <p:set>
                                      <p:cBhvr>
                                        <p:cTn dur="1" fill="hold" id="18">
                                          <p:stCondLst>
                                            <p:cond delay="0"/>
                                          </p:stCondLst>
                                        </p:cTn>
                                        <p:tgtEl>
                                          <p:spTgt spid="24"/>
                                        </p:tgtEl>
                                        <p:attrNameLst>
                                          <p:attrName>style.visibility</p:attrName>
                                        </p:attrNameLst>
                                      </p:cBhvr>
                                      <p:to>
                                        <p:strVal val="visible"/>
                                      </p:to>
                                    </p:set>
                                    <p:animScale>
                                      <p:cBhvr>
                                        <p:cTn decel="50000" dur="1000" fill="hold" id="19">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0">
                                          <p:stCondLst>
                                            <p:cond delay="0"/>
                                          </p:stCondLst>
                                        </p:cTn>
                                        <p:tgtEl>
                                          <p:spTgt spid="24"/>
                                        </p:tgtEl>
                                        <p:attrNameLst>
                                          <p:attrName>ppt_x</p:attrName>
                                          <p:attrName>ppt_y</p:attrName>
                                        </p:attrNameLst>
                                      </p:cBhvr>
                                    </p:animMotion>
                                    <p:animEffect filter="fade" transition="in">
                                      <p:cBhvr>
                                        <p:cTn dur="1000" id="21"/>
                                        <p:tgtEl>
                                          <p:spTgt spid="24"/>
                                        </p:tgtEl>
                                      </p:cBhvr>
                                    </p:animEffect>
                                  </p:childTnLst>
                                </p:cTn>
                              </p:par>
                              <p:par>
                                <p:cTn fill="hold" id="22" nodeType="withEffect" presetClass="entr" presetID="52" presetSubtype="0">
                                  <p:stCondLst>
                                    <p:cond delay="1000"/>
                                  </p:stCondLst>
                                  <p:childTnLst>
                                    <p:set>
                                      <p:cBhvr>
                                        <p:cTn dur="1" fill="hold" id="23">
                                          <p:stCondLst>
                                            <p:cond delay="0"/>
                                          </p:stCondLst>
                                        </p:cTn>
                                        <p:tgtEl>
                                          <p:spTgt spid="18"/>
                                        </p:tgtEl>
                                        <p:attrNameLst>
                                          <p:attrName>style.visibility</p:attrName>
                                        </p:attrNameLst>
                                      </p:cBhvr>
                                      <p:to>
                                        <p:strVal val="visible"/>
                                      </p:to>
                                    </p:set>
                                    <p:animScale>
                                      <p:cBhvr>
                                        <p:cTn decel="50000" dur="1000" fill="hold" id="24">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5">
                                          <p:stCondLst>
                                            <p:cond delay="0"/>
                                          </p:stCondLst>
                                        </p:cTn>
                                        <p:tgtEl>
                                          <p:spTgt spid="18"/>
                                        </p:tgtEl>
                                        <p:attrNameLst>
                                          <p:attrName>ppt_x</p:attrName>
                                          <p:attrName>ppt_y</p:attrName>
                                        </p:attrNameLst>
                                      </p:cBhvr>
                                    </p:animMotion>
                                    <p:animEffect filter="fade" transition="in">
                                      <p:cBhvr>
                                        <p:cTn dur="1000" id="26"/>
                                        <p:tgtEl>
                                          <p:spTgt spid="18"/>
                                        </p:tgtEl>
                                      </p:cBhvr>
                                    </p:animEffect>
                                  </p:childTnLst>
                                </p:cTn>
                              </p:par>
                              <p:par>
                                <p:cTn fill="hold" id="27" nodeType="withEffect" presetClass="entr" presetID="52" presetSubtype="0">
                                  <p:stCondLst>
                                    <p:cond delay="1250"/>
                                  </p:stCondLst>
                                  <p:childTnLst>
                                    <p:set>
                                      <p:cBhvr>
                                        <p:cTn dur="1" fill="hold" id="28">
                                          <p:stCondLst>
                                            <p:cond delay="0"/>
                                          </p:stCondLst>
                                        </p:cTn>
                                        <p:tgtEl>
                                          <p:spTgt spid="21"/>
                                        </p:tgtEl>
                                        <p:attrNameLst>
                                          <p:attrName>style.visibility</p:attrName>
                                        </p:attrNameLst>
                                      </p:cBhvr>
                                      <p:to>
                                        <p:strVal val="visible"/>
                                      </p:to>
                                    </p:set>
                                    <p:animScale>
                                      <p:cBhvr>
                                        <p:cTn decel="50000" dur="1000" fill="hold" id="29">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21"/>
                                        </p:tgtEl>
                                        <p:attrNameLst>
                                          <p:attrName>ppt_x</p:attrName>
                                          <p:attrName>ppt_y</p:attrName>
                                        </p:attrNameLst>
                                      </p:cBhvr>
                                    </p:animMotion>
                                    <p:animEffect filter="fade" transition="in">
                                      <p:cBhvr>
                                        <p:cTn dur="1000" id="31"/>
                                        <p:tgtEl>
                                          <p:spTgt spid="21"/>
                                        </p:tgtEl>
                                      </p:cBhvr>
                                    </p:animEffect>
                                  </p:childTnLst>
                                </p:cTn>
                              </p:par>
                              <p:par>
                                <p:cTn fill="hold" id="32" nodeType="withEffect" presetClass="entr" presetID="52" presetSubtype="0">
                                  <p:stCondLst>
                                    <p:cond delay="1500"/>
                                  </p:stCondLst>
                                  <p:childTnLst>
                                    <p:set>
                                      <p:cBhvr>
                                        <p:cTn dur="1" fill="hold" id="33">
                                          <p:stCondLst>
                                            <p:cond delay="0"/>
                                          </p:stCondLst>
                                        </p:cTn>
                                        <p:tgtEl>
                                          <p:spTgt spid="30"/>
                                        </p:tgtEl>
                                        <p:attrNameLst>
                                          <p:attrName>style.visibility</p:attrName>
                                        </p:attrNameLst>
                                      </p:cBhvr>
                                      <p:to>
                                        <p:strVal val="visible"/>
                                      </p:to>
                                    </p:set>
                                    <p:animScale>
                                      <p:cBhvr>
                                        <p:cTn decel="50000" dur="1000" fill="hold" id="34">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30"/>
                                        </p:tgtEl>
                                        <p:attrNameLst>
                                          <p:attrName>ppt_x</p:attrName>
                                          <p:attrName>ppt_y</p:attrName>
                                        </p:attrNameLst>
                                      </p:cBhvr>
                                    </p:animMotion>
                                    <p:animEffect filter="fade" transition="in">
                                      <p:cBhvr>
                                        <p:cTn dur="1000" id="36"/>
                                        <p:tgtEl>
                                          <p:spTgt spid="30"/>
                                        </p:tgtEl>
                                      </p:cBhvr>
                                    </p:animEffect>
                                  </p:childTnLst>
                                </p:cTn>
                              </p:par>
                              <p:par>
                                <p:cTn fill="hold" id="37" nodeType="withEffect" presetClass="entr" presetID="2" presetSubtype="2">
                                  <p:stCondLst>
                                    <p:cond delay="2000"/>
                                  </p:stCondLst>
                                  <p:childTnLst>
                                    <p:set>
                                      <p:cBhvr>
                                        <p:cTn dur="1" fill="hold" id="38">
                                          <p:stCondLst>
                                            <p:cond delay="0"/>
                                          </p:stCondLst>
                                        </p:cTn>
                                        <p:tgtEl>
                                          <p:spTgt spid="27"/>
                                        </p:tgtEl>
                                        <p:attrNameLst>
                                          <p:attrName>style.visibility</p:attrName>
                                        </p:attrNameLst>
                                      </p:cBhvr>
                                      <p:to>
                                        <p:strVal val="visible"/>
                                      </p:to>
                                    </p:set>
                                    <p:anim calcmode="lin" valueType="num">
                                      <p:cBhvr additive="base">
                                        <p:cTn dur="500" fill="hold" id="39"/>
                                        <p:tgtEl>
                                          <p:spTgt spid="27"/>
                                        </p:tgtEl>
                                        <p:attrNameLst>
                                          <p:attrName>ppt_x</p:attrName>
                                        </p:attrNameLst>
                                      </p:cBhvr>
                                      <p:tavLst>
                                        <p:tav tm="0">
                                          <p:val>
                                            <p:strVal val="1+#ppt_w/2"/>
                                          </p:val>
                                        </p:tav>
                                        <p:tav tm="100000">
                                          <p:val>
                                            <p:strVal val="#ppt_x"/>
                                          </p:val>
                                        </p:tav>
                                      </p:tavLst>
                                    </p:anim>
                                    <p:anim calcmode="lin" valueType="num">
                                      <p:cBhvr additive="base">
                                        <p:cTn dur="500" fill="hold" id="40"/>
                                        <p:tgtEl>
                                          <p:spTgt spid="27"/>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2000"/>
                                  </p:stCondLst>
                                  <p:childTnLst>
                                    <p:set>
                                      <p:cBhvr>
                                        <p:cTn dur="1" fill="hold" id="42">
                                          <p:stCondLst>
                                            <p:cond delay="0"/>
                                          </p:stCondLst>
                                        </p:cTn>
                                        <p:tgtEl>
                                          <p:spTgt spid="39"/>
                                        </p:tgtEl>
                                        <p:attrNameLst>
                                          <p:attrName>style.visibility</p:attrName>
                                        </p:attrNameLst>
                                      </p:cBhvr>
                                      <p:to>
                                        <p:strVal val="visible"/>
                                      </p:to>
                                    </p:set>
                                    <p:anim calcmode="lin" valueType="num">
                                      <p:cBhvr additive="base">
                                        <p:cTn dur="500" fill="hold" id="43"/>
                                        <p:tgtEl>
                                          <p:spTgt spid="39"/>
                                        </p:tgtEl>
                                        <p:attrNameLst>
                                          <p:attrName>ppt_x</p:attrName>
                                        </p:attrNameLst>
                                      </p:cBhvr>
                                      <p:tavLst>
                                        <p:tav tm="0">
                                          <p:val>
                                            <p:strVal val="0-#ppt_w/2"/>
                                          </p:val>
                                        </p:tav>
                                        <p:tav tm="100000">
                                          <p:val>
                                            <p:strVal val="#ppt_x"/>
                                          </p:val>
                                        </p:tav>
                                      </p:tavLst>
                                    </p:anim>
                                    <p:anim calcmode="lin" valueType="num">
                                      <p:cBhvr additive="base">
                                        <p:cTn dur="500" fill="hold" id="44"/>
                                        <p:tgtEl>
                                          <p:spTgt spid="39"/>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2000"/>
                                  </p:stCondLst>
                                  <p:childTnLst>
                                    <p:set>
                                      <p:cBhvr>
                                        <p:cTn dur="1" fill="hold" id="46">
                                          <p:stCondLst>
                                            <p:cond delay="0"/>
                                          </p:stCondLst>
                                        </p:cTn>
                                        <p:tgtEl>
                                          <p:spTgt spid="33"/>
                                        </p:tgtEl>
                                        <p:attrNameLst>
                                          <p:attrName>style.visibility</p:attrName>
                                        </p:attrNameLst>
                                      </p:cBhvr>
                                      <p:to>
                                        <p:strVal val="visible"/>
                                      </p:to>
                                    </p:set>
                                    <p:anim calcmode="lin" valueType="num">
                                      <p:cBhvr additive="base">
                                        <p:cTn dur="500" fill="hold" id="47"/>
                                        <p:tgtEl>
                                          <p:spTgt spid="33"/>
                                        </p:tgtEl>
                                        <p:attrNameLst>
                                          <p:attrName>ppt_x</p:attrName>
                                        </p:attrNameLst>
                                      </p:cBhvr>
                                      <p:tavLst>
                                        <p:tav tm="0">
                                          <p:val>
                                            <p:strVal val="1+#ppt_w/2"/>
                                          </p:val>
                                        </p:tav>
                                        <p:tav tm="100000">
                                          <p:val>
                                            <p:strVal val="#ppt_x"/>
                                          </p:val>
                                        </p:tav>
                                      </p:tavLst>
                                    </p:anim>
                                    <p:anim calcmode="lin" valueType="num">
                                      <p:cBhvr additive="base">
                                        <p:cTn dur="500" fill="hold" id="48"/>
                                        <p:tgtEl>
                                          <p:spTgt spid="33"/>
                                        </p:tgtEl>
                                        <p:attrNameLst>
                                          <p:attrName>ppt_y</p:attrName>
                                        </p:attrNameLst>
                                      </p:cBhvr>
                                      <p:tavLst>
                                        <p:tav tm="0">
                                          <p:val>
                                            <p:strVal val="#ppt_y"/>
                                          </p:val>
                                        </p:tav>
                                        <p:tav tm="100000">
                                          <p:val>
                                            <p:strVal val="#ppt_y"/>
                                          </p:val>
                                        </p:tav>
                                      </p:tavLst>
                                    </p:anim>
                                  </p:childTnLst>
                                </p:cTn>
                              </p:par>
                              <p:par>
                                <p:cTn fill="hold" id="49" nodeType="withEffect" presetClass="entr" presetID="2" presetSubtype="8">
                                  <p:stCondLst>
                                    <p:cond delay="2000"/>
                                  </p:stCondLst>
                                  <p:childTnLst>
                                    <p:set>
                                      <p:cBhvr>
                                        <p:cTn dur="1" fill="hold" id="50">
                                          <p:stCondLst>
                                            <p:cond delay="0"/>
                                          </p:stCondLst>
                                        </p:cTn>
                                        <p:tgtEl>
                                          <p:spTgt spid="36"/>
                                        </p:tgtEl>
                                        <p:attrNameLst>
                                          <p:attrName>style.visibility</p:attrName>
                                        </p:attrNameLst>
                                      </p:cBhvr>
                                      <p:to>
                                        <p:strVal val="visible"/>
                                      </p:to>
                                    </p:set>
                                    <p:anim calcmode="lin" valueType="num">
                                      <p:cBhvr additive="base">
                                        <p:cTn dur="500" fill="hold" id="51"/>
                                        <p:tgtEl>
                                          <p:spTgt spid="36"/>
                                        </p:tgtEl>
                                        <p:attrNameLst>
                                          <p:attrName>ppt_x</p:attrName>
                                        </p:attrNameLst>
                                      </p:cBhvr>
                                      <p:tavLst>
                                        <p:tav tm="0">
                                          <p:val>
                                            <p:strVal val="0-#ppt_w/2"/>
                                          </p:val>
                                        </p:tav>
                                        <p:tav tm="100000">
                                          <p:val>
                                            <p:strVal val="#ppt_x"/>
                                          </p:val>
                                        </p:tav>
                                      </p:tavLst>
                                    </p:anim>
                                    <p:anim calcmode="lin" valueType="num">
                                      <p:cBhvr additive="base">
                                        <p:cTn dur="500" fill="hold" id="52"/>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Group 66"/>
          <p:cNvGrpSpPr/>
          <p:nvPr/>
        </p:nvGrpSpPr>
        <p:grpSpPr>
          <a:xfrm>
            <a:off x="1868893" y="997143"/>
            <a:ext cx="4406732" cy="3713105"/>
            <a:chOff x="720" y="839"/>
            <a:chExt cx="3740" cy="3146"/>
          </a:xfrm>
          <a:solidFill>
            <a:schemeClr val="accent1">
              <a:lumMod val="20000"/>
              <a:lumOff val="80000"/>
            </a:schemeClr>
          </a:solidFill>
        </p:grpSpPr>
        <p:sp>
          <p:nvSpPr>
            <p:cNvPr id="3" name="淘宝网Chenying0907出品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淘宝网Chenying0907出品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淘宝网Chenying0907出品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淘宝网Chenying0907出品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淘宝网Chenying0907出品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淘宝网Chenying0907出品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淘宝网Chenying0907出品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淘宝网Chenying0907出品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淘宝网Chenying0907出品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淘宝网Chenying0907出品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淘宝网Chenying0907出品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淘宝网Chenying0907出品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淘宝网Chenying0907出品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0" panose="020b0604020202020204" pitchFamily="34" typeface="Arial"/>
              </a:endParaRPr>
            </a:p>
          </p:txBody>
        </p:sp>
        <p:sp>
          <p:nvSpPr>
            <p:cNvPr id="17" name="淘宝网Chenying0907出品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淘宝网Chenying0907出品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淘宝网Chenying0907出品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淘宝网Chenying0907出品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淘宝网Chenying0907出品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淘宝网Chenying0907出品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淘宝网Chenying0907出品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淘宝网Chenying0907出品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淘宝网Chenying0907出品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淘宝网Chenying0907出品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淘宝网Chenying0907出品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5">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淘宝网Chenying0907出品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5">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淘宝网Chenying0907出品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0" name="淘宝网Chenying0907出品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淘宝网Chenying0907出品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淘宝网Chenying0907出品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淘宝网Chenying0907出品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淘宝网Chenying0907出品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淘宝网Chenying0907出品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6" name="淘宝网Chenying0907出品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7" name="淘宝网Chenying0907出品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淘宝网Chenying0907出品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淘宝网Chenying0907出品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0" name="淘宝网Chenying0907出品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淘宝网Chenying0907出品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2" name="淘宝网Chenying0907出品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3" name="淘宝网Chenying0907出品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4" name="淘宝网Chenying0907出品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5" name="淘宝网Chenying0907出品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6" name="淘宝网Chenying0907出品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7" name="淘宝网Chenying0907出品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8" name="淘宝网Chenying0907出品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9" name="淘宝网Chenying0907出品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5">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0" name="淘宝网Chenying0907出品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5">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1" name="淘宝网Chenying0907出品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2" name="淘宝网Chenying0907出品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淘宝网Chenying0907出品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4" name="淘宝网Chenying0907出品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5" name="淘宝网Chenying0907出品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6" name="淘宝网Chenying0907出品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7" name="淘宝网Chenying0907出品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8" name="淘宝网Chenying0907出品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9" name="淘宝网Chenying0907出品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0" name="淘宝网Chenying0907出品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1" name="淘宝网Chenying0907出品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2" name="淘宝网Chenying0907出品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3" name="淘宝网Chenying0907出品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4" name="淘宝网Chenying0907出品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1270">
              <a:solidFill>
                <a:srgbClr val="353336">
                  <a:alpha val="34000"/>
                </a:srgbClr>
              </a:solidFill>
              <a:prstDash val="solid"/>
              <a:round/>
            </a:ln>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65" name="淘宝网Chenying0907出品 78"/>
          <p:cNvSpPr/>
          <p:nvPr/>
        </p:nvSpPr>
        <p:spPr bwMode="gray">
          <a:xfrm>
            <a:off x="4776864" y="3924191"/>
            <a:ext cx="664545" cy="566526"/>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3"/>
          </a:solidFill>
          <a:ln>
            <a:noFill/>
          </a:ln>
        </p:spPr>
        <p:txBody>
          <a:bodyPr anchor="t" anchorCtr="0" bIns="45259" compatLnSpc="1" lIns="90518" numCol="1" rIns="90518" rtlCol="0" tIns="45259" vert="horz" wrap="square">
            <a:prstTxWarp prst="textNoShape">
              <a:avLst/>
            </a:prstTxWarp>
          </a:bodyPr>
          <a:lstStyle/>
          <a:p>
            <a:pPr algn="ctr"/>
            <a:endParaRPr altLang="en-US" lang="zh-CN" sz="14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6" name="淘宝网Chenying0907出品 92"/>
          <p:cNvSpPr/>
          <p:nvPr/>
        </p:nvSpPr>
        <p:spPr bwMode="gray">
          <a:xfrm>
            <a:off x="5086750" y="2611741"/>
            <a:ext cx="580888" cy="390667"/>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5">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a:noFill/>
          </a:ln>
        </p:spPr>
        <p:txBody>
          <a:bodyPr anchor="t" anchorCtr="0" bIns="45259" compatLnSpc="1" lIns="90518" numCol="1" rIns="90518" rtlCol="0" tIns="45259" vert="horz" wrap="square">
            <a:prstTxWarp prst="textNoShape">
              <a:avLst/>
            </a:prstTxWarp>
          </a:bodyPr>
          <a:lstStyle/>
          <a:p>
            <a:pPr algn="ctr"/>
            <a:endParaRPr altLang="en-US" lang="zh-CN" sz="14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7" name="淘宝网Chenying0907出品 100"/>
          <p:cNvSpPr/>
          <p:nvPr/>
        </p:nvSpPr>
        <p:spPr bwMode="gray">
          <a:xfrm>
            <a:off x="5312977" y="2012167"/>
            <a:ext cx="506656" cy="506334"/>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3"/>
          </a:solidFill>
          <a:ln>
            <a:noFill/>
          </a:ln>
        </p:spPr>
        <p:txBody>
          <a:bodyPr anchor="t" anchorCtr="0" bIns="45259" compatLnSpc="1" lIns="90518" numCol="1" rIns="90518" rtlCol="0" tIns="45259" vert="horz" wrap="square">
            <a:prstTxWarp prst="textNoShape">
              <a:avLst/>
            </a:prstTxWarp>
          </a:bodyPr>
          <a:lstStyle/>
          <a:p>
            <a:pPr algn="ctr"/>
            <a:endParaRPr altLang="en-US" lang="zh-CN" sz="14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8" name="淘宝网Chenying0907出品 82"/>
          <p:cNvSpPr/>
          <p:nvPr/>
        </p:nvSpPr>
        <p:spPr bwMode="gray">
          <a:xfrm>
            <a:off x="5436790" y="3284488"/>
            <a:ext cx="333451" cy="375324"/>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6"/>
          </a:solidFill>
          <a:ln>
            <a:noFill/>
          </a:ln>
        </p:spPr>
        <p:txBody>
          <a:bodyPr anchor="t" anchorCtr="0" bIns="45259" compatLnSpc="1" lIns="90518" numCol="1" rIns="90518" rtlCol="0" tIns="45259" vert="horz" wrap="square">
            <a:prstTxWarp prst="textNoShape">
              <a:avLst/>
            </a:prstTxWarp>
          </a:bodyPr>
          <a:lstStyle/>
          <a:p>
            <a:pPr algn="ctr"/>
            <a:endParaRPr altLang="en-US" lang="zh-CN" sz="1400">
              <a:latin charset="-122" panose="020b0503020204020204" pitchFamily="34" typeface="微软雅黑"/>
              <a:ea charset="-122" panose="020b0503020204020204" pitchFamily="34" typeface="微软雅黑"/>
              <a:sym charset="-122" panose="020b0503020204020204" pitchFamily="34" typeface="微软雅黑"/>
            </a:endParaRPr>
          </a:p>
        </p:txBody>
      </p:sp>
      <p:cxnSp>
        <p:nvCxnSpPr>
          <p:cNvPr id="69" name="淘宝网Chenying0907出品 68"/>
          <p:cNvCxnSpPr/>
          <p:nvPr/>
        </p:nvCxnSpPr>
        <p:spPr>
          <a:xfrm>
            <a:off x="5758615" y="2330249"/>
            <a:ext cx="187346" cy="184712"/>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淘宝网Chenying0907出品 69"/>
          <p:cNvCxnSpPr/>
          <p:nvPr/>
        </p:nvCxnSpPr>
        <p:spPr>
          <a:xfrm>
            <a:off x="5945960" y="2514958"/>
            <a:ext cx="1671214" cy="0"/>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淘宝网Chenying0907出品 70"/>
          <p:cNvCxnSpPr/>
          <p:nvPr/>
        </p:nvCxnSpPr>
        <p:spPr>
          <a:xfrm>
            <a:off x="5600184" y="2709051"/>
            <a:ext cx="187346" cy="184712"/>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淘宝网Chenying0907出品 71"/>
          <p:cNvCxnSpPr/>
          <p:nvPr/>
        </p:nvCxnSpPr>
        <p:spPr>
          <a:xfrm>
            <a:off x="5787531" y="2893760"/>
            <a:ext cx="1829645" cy="0"/>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淘宝网Chenying0907出品 72"/>
          <p:cNvCxnSpPr/>
          <p:nvPr/>
        </p:nvCxnSpPr>
        <p:spPr>
          <a:xfrm flipV="1">
            <a:off x="5711232" y="3387174"/>
            <a:ext cx="234726" cy="152253"/>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淘宝网Chenying0907出品 73"/>
          <p:cNvCxnSpPr/>
          <p:nvPr/>
        </p:nvCxnSpPr>
        <p:spPr>
          <a:xfrm>
            <a:off x="5945960" y="3387172"/>
            <a:ext cx="1671214" cy="0"/>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淘宝网Chenying0907出品 74"/>
          <p:cNvCxnSpPr/>
          <p:nvPr/>
        </p:nvCxnSpPr>
        <p:spPr>
          <a:xfrm>
            <a:off x="5222250" y="4243454"/>
            <a:ext cx="187346" cy="184712"/>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淘宝网Chenying0907出品 75"/>
          <p:cNvCxnSpPr/>
          <p:nvPr/>
        </p:nvCxnSpPr>
        <p:spPr>
          <a:xfrm>
            <a:off x="5409596" y="4428163"/>
            <a:ext cx="2123523" cy="0"/>
          </a:xfrm>
          <a:prstGeom prst="line">
            <a:avLst/>
          </a:prstGeom>
          <a:ln cmpd="sng" w="12700">
            <a:gradFill>
              <a:gsLst>
                <a:gs pos="0">
                  <a:schemeClr val="accent2"/>
                </a:gs>
                <a:gs pos="100000">
                  <a:schemeClr val="accent5"/>
                </a:gs>
              </a:gsLst>
              <a:lin ang="5400000" scaled="1"/>
            </a:gra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7" name="淘宝网Chenying0907出品 76"/>
          <p:cNvSpPr/>
          <p:nvPr/>
        </p:nvSpPr>
        <p:spPr>
          <a:xfrm>
            <a:off x="6309165" y="2157753"/>
            <a:ext cx="1507352" cy="342196"/>
          </a:xfrm>
          <a:prstGeom prst="rect">
            <a:avLst/>
          </a:prstGeom>
        </p:spPr>
        <p:txBody>
          <a:bodyPr bIns="33938" lIns="67876" rIns="67876" tIns="33938"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78" name="淘宝网Chenying0907出品 77"/>
          <p:cNvSpPr/>
          <p:nvPr/>
        </p:nvSpPr>
        <p:spPr>
          <a:xfrm>
            <a:off x="6148117" y="2476009"/>
            <a:ext cx="1829449" cy="457164"/>
          </a:xfrm>
          <a:prstGeom prst="rect">
            <a:avLst/>
          </a:prstGeom>
          <a:noFill/>
        </p:spPr>
        <p:txBody>
          <a:bodyPr bIns="91422" lIns="182843" rIns="182843" rtlCol="0" tIns="91422" wrap="square">
            <a:spAutoFit/>
          </a:bodyPr>
          <a:lstStyle/>
          <a:p>
            <a:pPr algn="ctr"/>
            <a:r>
              <a:rPr altLang="en-US" b="1" lang="zh-CN" smtClean="0">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79" name="淘宝网Chenying0907出品 78"/>
          <p:cNvSpPr/>
          <p:nvPr/>
        </p:nvSpPr>
        <p:spPr>
          <a:xfrm>
            <a:off x="6155817" y="2966279"/>
            <a:ext cx="1737286" cy="457164"/>
          </a:xfrm>
          <a:prstGeom prst="rect">
            <a:avLst/>
          </a:prstGeom>
          <a:noFill/>
        </p:spPr>
        <p:txBody>
          <a:bodyPr bIns="91422" lIns="182843" rIns="182843" rtlCol="0" tIns="91422"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80" name="淘宝网Chenying0907出品 79"/>
          <p:cNvSpPr/>
          <p:nvPr/>
        </p:nvSpPr>
        <p:spPr>
          <a:xfrm>
            <a:off x="6198097" y="3990272"/>
            <a:ext cx="1507352" cy="342196"/>
          </a:xfrm>
          <a:prstGeom prst="rect">
            <a:avLst/>
          </a:prstGeom>
        </p:spPr>
        <p:txBody>
          <a:bodyPr bIns="33938" lIns="67876" rIns="67876" tIns="33938"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81" name="淘宝网Chenying0907出品标注 80"/>
          <p:cNvSpPr/>
          <p:nvPr/>
        </p:nvSpPr>
        <p:spPr>
          <a:xfrm>
            <a:off x="8015140" y="1727725"/>
            <a:ext cx="2152285" cy="2898409"/>
          </a:xfrm>
          <a:prstGeom prst="wedgeRectCallout">
            <a:avLst>
              <a:gd fmla="val -72333" name="adj1"/>
              <a:gd fmla="val 19715" name="adj2"/>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2" name="TextBox 81"/>
          <p:cNvSpPr txBox="1"/>
          <p:nvPr/>
        </p:nvSpPr>
        <p:spPr>
          <a:xfrm>
            <a:off x="8122029" y="1828079"/>
            <a:ext cx="2045393" cy="2683060"/>
          </a:xfrm>
          <a:prstGeom prst="rect">
            <a:avLst/>
          </a:prstGeom>
          <a:noFill/>
        </p:spPr>
        <p:txBody>
          <a:bodyPr bIns="33938" lIns="67876" rIns="67876" rtlCol="0" tIns="33938" wrap="square">
            <a:spAutoFit/>
          </a:bodyPr>
          <a:lstStyle/>
          <a:p>
            <a:pPr algn="l">
              <a:lnSpc>
                <a:spcPct val="13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a:p>
            <a:pPr algn="l">
              <a:lnSpc>
                <a:spcPct val="13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您的内容打在这里，或者通过复制您的文本后，在此框中选择粘贴，并选择只保留文字。</a:t>
            </a:r>
          </a:p>
        </p:txBody>
      </p:sp>
      <p:grpSp>
        <p:nvGrpSpPr>
          <p:cNvPr id="96" name="淘宝网Chenying0907出品 95"/>
          <p:cNvGrpSpPr/>
          <p:nvPr/>
        </p:nvGrpSpPr>
        <p:grpSpPr>
          <a:xfrm>
            <a:off x="1736866" y="4886013"/>
            <a:ext cx="8418183" cy="1261527"/>
            <a:chOff x="3242614" y="8762105"/>
            <a:chExt cx="19565703" cy="3384964"/>
          </a:xfrm>
        </p:grpSpPr>
        <p:sp>
          <p:nvSpPr>
            <p:cNvPr id="97" name="Title 20"/>
            <p:cNvSpPr txBox="1"/>
            <p:nvPr/>
          </p:nvSpPr>
          <p:spPr>
            <a:xfrm>
              <a:off x="9575371" y="8767695"/>
              <a:ext cx="5785447" cy="1144987"/>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98" name="TextBox 97"/>
            <p:cNvSpPr txBox="1"/>
            <p:nvPr/>
          </p:nvSpPr>
          <p:spPr>
            <a:xfrm>
              <a:off x="3242613" y="10127903"/>
              <a:ext cx="19565703" cy="1999638"/>
            </a:xfrm>
            <a:prstGeom prst="rect">
              <a:avLst/>
            </a:prstGeom>
            <a:noFill/>
          </p:spPr>
          <p:txBody>
            <a:bodyPr rtlCol="0" wrap="square">
              <a:spAutoFit/>
            </a:bodyPr>
            <a:lstStyle/>
            <a:p>
              <a:pPr>
                <a:lnSpc>
                  <a:spcPct val="130000"/>
                </a:lnSpc>
              </a:pPr>
              <a:r>
                <a:rPr altLang="en-US" lang="zh-CN" sz="11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a:t>
              </a:r>
            </a:p>
          </p:txBody>
        </p:sp>
      </p:grpSp>
      <p:sp>
        <p:nvSpPr>
          <p:cNvPr id="99"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E55FF9F1-CE07-42ED-BFFC-207BAD3CFE93}"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15</a:t>
            </a:fld>
          </a:p>
        </p:txBody>
      </p:sp>
      <p:sp>
        <p:nvSpPr>
          <p:cNvPr id="83" name="灯片编号占位符 82"/>
          <p:cNvSpPr>
            <a:spLocks noGrp="1"/>
          </p:cNvSpPr>
          <p:nvPr>
            <p:ph idx="4294967295" sz="quarter" type="sldNum"/>
          </p:nvPr>
        </p:nvSpPr>
        <p:spPr>
          <a:xfrm>
            <a:off x="11701463" y="6450013"/>
            <a:ext cx="490537" cy="365125"/>
          </a:xfrm>
        </p:spPr>
        <p:txBody>
          <a:bodyPr/>
          <a:lstStyle/>
          <a:p>
            <a:fld id="{54B6E580-807A-43AA-BE29-41879D604A50}"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15</a:t>
            </a:fld>
          </a:p>
        </p:txBody>
      </p:sp>
    </p:spTree>
    <p:extLst>
      <p:ext uri="{BB962C8B-B14F-4D97-AF65-F5344CB8AC3E}">
        <p14:creationId val="77454838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1000"/>
                                  </p:stCondLst>
                                  <p:childTnLst>
                                    <p:set>
                                      <p:cBhvr>
                                        <p:cTn dur="1" fill="hold" id="10">
                                          <p:stCondLst>
                                            <p:cond delay="0"/>
                                          </p:stCondLst>
                                        </p:cTn>
                                        <p:tgtEl>
                                          <p:spTgt spid="66"/>
                                        </p:tgtEl>
                                        <p:attrNameLst>
                                          <p:attrName>style.visibility</p:attrName>
                                        </p:attrNameLst>
                                      </p:cBhvr>
                                      <p:to>
                                        <p:strVal val="visible"/>
                                      </p:to>
                                    </p:set>
                                    <p:animEffect filter="fade" transition="in">
                                      <p:cBhvr>
                                        <p:cTn dur="500" id="11"/>
                                        <p:tgtEl>
                                          <p:spTgt spid="66"/>
                                        </p:tgtEl>
                                      </p:cBhvr>
                                    </p:animEffect>
                                  </p:childTnLst>
                                </p:cTn>
                              </p:par>
                              <p:par>
                                <p:cTn fill="hold" grpId="0" id="12" nodeType="withEffect" presetClass="entr" presetID="10" presetSubtype="0">
                                  <p:stCondLst>
                                    <p:cond delay="1300"/>
                                  </p:stCondLst>
                                  <p:childTnLst>
                                    <p:set>
                                      <p:cBhvr>
                                        <p:cTn dur="1" fill="hold" id="13">
                                          <p:stCondLst>
                                            <p:cond delay="0"/>
                                          </p:stCondLst>
                                        </p:cTn>
                                        <p:tgtEl>
                                          <p:spTgt spid="67"/>
                                        </p:tgtEl>
                                        <p:attrNameLst>
                                          <p:attrName>style.visibility</p:attrName>
                                        </p:attrNameLst>
                                      </p:cBhvr>
                                      <p:to>
                                        <p:strVal val="visible"/>
                                      </p:to>
                                    </p:set>
                                    <p:animEffect filter="fade" transition="in">
                                      <p:cBhvr>
                                        <p:cTn dur="500" id="14"/>
                                        <p:tgtEl>
                                          <p:spTgt spid="67"/>
                                        </p:tgtEl>
                                      </p:cBhvr>
                                    </p:animEffect>
                                  </p:childTnLst>
                                </p:cTn>
                              </p:par>
                              <p:par>
                                <p:cTn fill="hold" grpId="0" id="15" nodeType="withEffect" presetClass="entr" presetID="10" presetSubtype="0">
                                  <p:stCondLst>
                                    <p:cond delay="1800"/>
                                  </p:stCondLst>
                                  <p:childTnLst>
                                    <p:set>
                                      <p:cBhvr>
                                        <p:cTn dur="1" fill="hold" id="16">
                                          <p:stCondLst>
                                            <p:cond delay="0"/>
                                          </p:stCondLst>
                                        </p:cTn>
                                        <p:tgtEl>
                                          <p:spTgt spid="68"/>
                                        </p:tgtEl>
                                        <p:attrNameLst>
                                          <p:attrName>style.visibility</p:attrName>
                                        </p:attrNameLst>
                                      </p:cBhvr>
                                      <p:to>
                                        <p:strVal val="visible"/>
                                      </p:to>
                                    </p:set>
                                    <p:animEffect filter="fade" transition="in">
                                      <p:cBhvr>
                                        <p:cTn dur="500" id="17"/>
                                        <p:tgtEl>
                                          <p:spTgt spid="68"/>
                                        </p:tgtEl>
                                      </p:cBhvr>
                                    </p:animEffect>
                                  </p:childTnLst>
                                </p:cTn>
                              </p:par>
                              <p:par>
                                <p:cTn fill="hold" grpId="0" id="18" nodeType="withEffect" presetClass="entr" presetID="10" presetSubtype="0">
                                  <p:stCondLst>
                                    <p:cond delay="1500"/>
                                  </p:stCondLst>
                                  <p:childTnLst>
                                    <p:set>
                                      <p:cBhvr>
                                        <p:cTn dur="1" fill="hold" id="19">
                                          <p:stCondLst>
                                            <p:cond delay="0"/>
                                          </p:stCondLst>
                                        </p:cTn>
                                        <p:tgtEl>
                                          <p:spTgt spid="65"/>
                                        </p:tgtEl>
                                        <p:attrNameLst>
                                          <p:attrName>style.visibility</p:attrName>
                                        </p:attrNameLst>
                                      </p:cBhvr>
                                      <p:to>
                                        <p:strVal val="visible"/>
                                      </p:to>
                                    </p:set>
                                    <p:animEffect filter="fade" transition="in">
                                      <p:cBhvr>
                                        <p:cTn dur="500" id="20"/>
                                        <p:tgtEl>
                                          <p:spTgt spid="65"/>
                                        </p:tgtEl>
                                      </p:cBhvr>
                                    </p:animEffect>
                                  </p:childTnLst>
                                </p:cTn>
                              </p:par>
                            </p:childTnLst>
                          </p:cTn>
                        </p:par>
                        <p:par>
                          <p:cTn fill="hold" id="21" nodeType="afterGroup">
                            <p:stCondLst>
                              <p:cond delay="2300"/>
                            </p:stCondLst>
                            <p:childTnLst>
                              <p:par>
                                <p:cTn fill="hold" id="22" nodeType="afterEffect" presetClass="entr" presetID="10" presetSubtype="0">
                                  <p:stCondLst>
                                    <p:cond delay="0"/>
                                  </p:stCondLst>
                                  <p:childTnLst>
                                    <p:set>
                                      <p:cBhvr>
                                        <p:cTn dur="1" fill="hold" id="23">
                                          <p:stCondLst>
                                            <p:cond delay="0"/>
                                          </p:stCondLst>
                                        </p:cTn>
                                        <p:tgtEl>
                                          <p:spTgt spid="69"/>
                                        </p:tgtEl>
                                        <p:attrNameLst>
                                          <p:attrName>style.visibility</p:attrName>
                                        </p:attrNameLst>
                                      </p:cBhvr>
                                      <p:to>
                                        <p:strVal val="visible"/>
                                      </p:to>
                                    </p:set>
                                    <p:animEffect filter="fade" transition="in">
                                      <p:cBhvr>
                                        <p:cTn dur="500" id="24"/>
                                        <p:tgtEl>
                                          <p:spTgt spid="69"/>
                                        </p:tgtEl>
                                      </p:cBhvr>
                                    </p:animEffect>
                                  </p:childTnLst>
                                </p:cTn>
                              </p:par>
                              <p:par>
                                <p:cTn fill="hold" id="25" nodeType="withEffect" presetClass="entr" presetID="10" presetSubtype="0">
                                  <p:stCondLst>
                                    <p:cond delay="0"/>
                                  </p:stCondLst>
                                  <p:childTnLst>
                                    <p:set>
                                      <p:cBhvr>
                                        <p:cTn dur="1" fill="hold" id="26">
                                          <p:stCondLst>
                                            <p:cond delay="0"/>
                                          </p:stCondLst>
                                        </p:cTn>
                                        <p:tgtEl>
                                          <p:spTgt spid="70"/>
                                        </p:tgtEl>
                                        <p:attrNameLst>
                                          <p:attrName>style.visibility</p:attrName>
                                        </p:attrNameLst>
                                      </p:cBhvr>
                                      <p:to>
                                        <p:strVal val="visible"/>
                                      </p:to>
                                    </p:set>
                                    <p:animEffect filter="fade" transition="in">
                                      <p:cBhvr>
                                        <p:cTn dur="500" id="27"/>
                                        <p:tgtEl>
                                          <p:spTgt spid="70"/>
                                        </p:tgtEl>
                                      </p:cBhvr>
                                    </p:animEffect>
                                  </p:childTnLst>
                                </p:cTn>
                              </p:par>
                              <p:par>
                                <p:cTn fill="hold" id="28" nodeType="withEffect" presetClass="entr" presetID="10" presetSubtype="0">
                                  <p:stCondLst>
                                    <p:cond delay="0"/>
                                  </p:stCondLst>
                                  <p:childTnLst>
                                    <p:set>
                                      <p:cBhvr>
                                        <p:cTn dur="1" fill="hold" id="29">
                                          <p:stCondLst>
                                            <p:cond delay="0"/>
                                          </p:stCondLst>
                                        </p:cTn>
                                        <p:tgtEl>
                                          <p:spTgt spid="71"/>
                                        </p:tgtEl>
                                        <p:attrNameLst>
                                          <p:attrName>style.visibility</p:attrName>
                                        </p:attrNameLst>
                                      </p:cBhvr>
                                      <p:to>
                                        <p:strVal val="visible"/>
                                      </p:to>
                                    </p:set>
                                    <p:animEffect filter="fade" transition="in">
                                      <p:cBhvr>
                                        <p:cTn dur="500" id="30"/>
                                        <p:tgtEl>
                                          <p:spTgt spid="71"/>
                                        </p:tgtEl>
                                      </p:cBhvr>
                                    </p:animEffect>
                                  </p:childTnLst>
                                </p:cTn>
                              </p:par>
                              <p:par>
                                <p:cTn fill="hold" id="31" nodeType="withEffect" presetClass="entr" presetID="10" presetSubtype="0">
                                  <p:stCondLst>
                                    <p:cond delay="0"/>
                                  </p:stCondLst>
                                  <p:childTnLst>
                                    <p:set>
                                      <p:cBhvr>
                                        <p:cTn dur="1" fill="hold" id="32">
                                          <p:stCondLst>
                                            <p:cond delay="0"/>
                                          </p:stCondLst>
                                        </p:cTn>
                                        <p:tgtEl>
                                          <p:spTgt spid="72"/>
                                        </p:tgtEl>
                                        <p:attrNameLst>
                                          <p:attrName>style.visibility</p:attrName>
                                        </p:attrNameLst>
                                      </p:cBhvr>
                                      <p:to>
                                        <p:strVal val="visible"/>
                                      </p:to>
                                    </p:set>
                                    <p:animEffect filter="fade" transition="in">
                                      <p:cBhvr>
                                        <p:cTn dur="500" id="33"/>
                                        <p:tgtEl>
                                          <p:spTgt spid="72"/>
                                        </p:tgtEl>
                                      </p:cBhvr>
                                    </p:animEffect>
                                  </p:childTnLst>
                                </p:cTn>
                              </p:par>
                              <p:par>
                                <p:cTn fill="hold" id="34" nodeType="withEffect" presetClass="entr" presetID="10" presetSubtype="0">
                                  <p:stCondLst>
                                    <p:cond delay="0"/>
                                  </p:stCondLst>
                                  <p:childTnLst>
                                    <p:set>
                                      <p:cBhvr>
                                        <p:cTn dur="1" fill="hold" id="35">
                                          <p:stCondLst>
                                            <p:cond delay="0"/>
                                          </p:stCondLst>
                                        </p:cTn>
                                        <p:tgtEl>
                                          <p:spTgt spid="73"/>
                                        </p:tgtEl>
                                        <p:attrNameLst>
                                          <p:attrName>style.visibility</p:attrName>
                                        </p:attrNameLst>
                                      </p:cBhvr>
                                      <p:to>
                                        <p:strVal val="visible"/>
                                      </p:to>
                                    </p:set>
                                    <p:animEffect filter="fade" transition="in">
                                      <p:cBhvr>
                                        <p:cTn dur="500" id="36"/>
                                        <p:tgtEl>
                                          <p:spTgt spid="73"/>
                                        </p:tgtEl>
                                      </p:cBhvr>
                                    </p:animEffect>
                                  </p:childTnLst>
                                </p:cTn>
                              </p:par>
                              <p:par>
                                <p:cTn fill="hold" id="37" nodeType="withEffect" presetClass="entr" presetID="10" presetSubtype="0">
                                  <p:stCondLst>
                                    <p:cond delay="0"/>
                                  </p:stCondLst>
                                  <p:childTnLst>
                                    <p:set>
                                      <p:cBhvr>
                                        <p:cTn dur="1" fill="hold" id="38">
                                          <p:stCondLst>
                                            <p:cond delay="0"/>
                                          </p:stCondLst>
                                        </p:cTn>
                                        <p:tgtEl>
                                          <p:spTgt spid="74"/>
                                        </p:tgtEl>
                                        <p:attrNameLst>
                                          <p:attrName>style.visibility</p:attrName>
                                        </p:attrNameLst>
                                      </p:cBhvr>
                                      <p:to>
                                        <p:strVal val="visible"/>
                                      </p:to>
                                    </p:set>
                                    <p:animEffect filter="fade" transition="in">
                                      <p:cBhvr>
                                        <p:cTn dur="500" id="39"/>
                                        <p:tgtEl>
                                          <p:spTgt spid="74"/>
                                        </p:tgtEl>
                                      </p:cBhvr>
                                    </p:animEffect>
                                  </p:childTnLst>
                                </p:cTn>
                              </p:par>
                              <p:par>
                                <p:cTn fill="hold" id="40" nodeType="withEffect" presetClass="entr" presetID="10" presetSubtype="0">
                                  <p:stCondLst>
                                    <p:cond delay="0"/>
                                  </p:stCondLst>
                                  <p:childTnLst>
                                    <p:set>
                                      <p:cBhvr>
                                        <p:cTn dur="1" fill="hold" id="41">
                                          <p:stCondLst>
                                            <p:cond delay="0"/>
                                          </p:stCondLst>
                                        </p:cTn>
                                        <p:tgtEl>
                                          <p:spTgt spid="75"/>
                                        </p:tgtEl>
                                        <p:attrNameLst>
                                          <p:attrName>style.visibility</p:attrName>
                                        </p:attrNameLst>
                                      </p:cBhvr>
                                      <p:to>
                                        <p:strVal val="visible"/>
                                      </p:to>
                                    </p:set>
                                    <p:animEffect filter="fade" transition="in">
                                      <p:cBhvr>
                                        <p:cTn dur="500" id="42"/>
                                        <p:tgtEl>
                                          <p:spTgt spid="75"/>
                                        </p:tgtEl>
                                      </p:cBhvr>
                                    </p:animEffect>
                                  </p:childTnLst>
                                </p:cTn>
                              </p:par>
                              <p:par>
                                <p:cTn fill="hold" id="43" nodeType="withEffect" presetClass="entr" presetID="10" presetSubtype="0">
                                  <p:stCondLst>
                                    <p:cond delay="0"/>
                                  </p:stCondLst>
                                  <p:childTnLst>
                                    <p:set>
                                      <p:cBhvr>
                                        <p:cTn dur="1" fill="hold" id="44">
                                          <p:stCondLst>
                                            <p:cond delay="0"/>
                                          </p:stCondLst>
                                        </p:cTn>
                                        <p:tgtEl>
                                          <p:spTgt spid="76"/>
                                        </p:tgtEl>
                                        <p:attrNameLst>
                                          <p:attrName>style.visibility</p:attrName>
                                        </p:attrNameLst>
                                      </p:cBhvr>
                                      <p:to>
                                        <p:strVal val="visible"/>
                                      </p:to>
                                    </p:set>
                                    <p:animEffect filter="fade" transition="in">
                                      <p:cBhvr>
                                        <p:cTn dur="500" id="45"/>
                                        <p:tgtEl>
                                          <p:spTgt spid="76"/>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80"/>
                                        </p:tgtEl>
                                        <p:attrNameLst>
                                          <p:attrName>style.visibility</p:attrName>
                                        </p:attrNameLst>
                                      </p:cBhvr>
                                      <p:to>
                                        <p:strVal val="visible"/>
                                      </p:to>
                                    </p:set>
                                    <p:animEffect filter="fade" transition="in">
                                      <p:cBhvr>
                                        <p:cTn dur="500" id="48"/>
                                        <p:tgtEl>
                                          <p:spTgt spid="80"/>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79"/>
                                        </p:tgtEl>
                                        <p:attrNameLst>
                                          <p:attrName>style.visibility</p:attrName>
                                        </p:attrNameLst>
                                      </p:cBhvr>
                                      <p:to>
                                        <p:strVal val="visible"/>
                                      </p:to>
                                    </p:set>
                                    <p:animEffect filter="fade" transition="in">
                                      <p:cBhvr>
                                        <p:cTn dur="500" id="51"/>
                                        <p:tgtEl>
                                          <p:spTgt spid="79"/>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78"/>
                                        </p:tgtEl>
                                        <p:attrNameLst>
                                          <p:attrName>style.visibility</p:attrName>
                                        </p:attrNameLst>
                                      </p:cBhvr>
                                      <p:to>
                                        <p:strVal val="visible"/>
                                      </p:to>
                                    </p:set>
                                    <p:animEffect filter="fade" transition="in">
                                      <p:cBhvr>
                                        <p:cTn dur="500" id="54"/>
                                        <p:tgtEl>
                                          <p:spTgt spid="78"/>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77"/>
                                        </p:tgtEl>
                                        <p:attrNameLst>
                                          <p:attrName>style.visibility</p:attrName>
                                        </p:attrNameLst>
                                      </p:cBhvr>
                                      <p:to>
                                        <p:strVal val="visible"/>
                                      </p:to>
                                    </p:set>
                                    <p:animEffect filter="fade" transition="in">
                                      <p:cBhvr>
                                        <p:cTn dur="500" id="57"/>
                                        <p:tgtEl>
                                          <p:spTgt spid="77"/>
                                        </p:tgtEl>
                                      </p:cBhvr>
                                    </p:animEffect>
                                  </p:childTnLst>
                                </p:cTn>
                              </p:par>
                            </p:childTnLst>
                          </p:cTn>
                        </p:par>
                        <p:par>
                          <p:cTn fill="hold" id="58" nodeType="afterGroup">
                            <p:stCondLst>
                              <p:cond delay="2800"/>
                            </p:stCondLst>
                            <p:childTnLst>
                              <p:par>
                                <p:cTn fill="hold" grpId="0" id="59" nodeType="afterEffect" presetClass="entr" presetID="22" presetSubtype="8">
                                  <p:stCondLst>
                                    <p:cond delay="0"/>
                                  </p:stCondLst>
                                  <p:childTnLst>
                                    <p:set>
                                      <p:cBhvr>
                                        <p:cTn dur="1" fill="hold" id="60">
                                          <p:stCondLst>
                                            <p:cond delay="0"/>
                                          </p:stCondLst>
                                        </p:cTn>
                                        <p:tgtEl>
                                          <p:spTgt spid="81"/>
                                        </p:tgtEl>
                                        <p:attrNameLst>
                                          <p:attrName>style.visibility</p:attrName>
                                        </p:attrNameLst>
                                      </p:cBhvr>
                                      <p:to>
                                        <p:strVal val="visible"/>
                                      </p:to>
                                    </p:set>
                                    <p:animEffect filter="wipe(left)" transition="in">
                                      <p:cBhvr>
                                        <p:cTn dur="500" id="61"/>
                                        <p:tgtEl>
                                          <p:spTgt spid="81"/>
                                        </p:tgtEl>
                                      </p:cBhvr>
                                    </p:animEffect>
                                  </p:childTnLst>
                                </p:cTn>
                              </p:par>
                            </p:childTnLst>
                          </p:cTn>
                        </p:par>
                        <p:par>
                          <p:cTn fill="hold" id="62" nodeType="afterGroup">
                            <p:stCondLst>
                              <p:cond delay="3300"/>
                            </p:stCondLst>
                            <p:childTnLst>
                              <p:par>
                                <p:cTn fill="hold" grpId="0" id="63" nodeType="afterEffect" presetClass="entr" presetID="22" presetSubtype="8">
                                  <p:stCondLst>
                                    <p:cond delay="0"/>
                                  </p:stCondLst>
                                  <p:iterate type="lt">
                                    <p:tmPct val="30000"/>
                                  </p:iterate>
                                  <p:childTnLst>
                                    <p:set>
                                      <p:cBhvr>
                                        <p:cTn dur="1" fill="hold" id="64">
                                          <p:stCondLst>
                                            <p:cond delay="0"/>
                                          </p:stCondLst>
                                        </p:cTn>
                                        <p:tgtEl>
                                          <p:spTgt spid="82"/>
                                        </p:tgtEl>
                                        <p:attrNameLst>
                                          <p:attrName>style.visibility</p:attrName>
                                        </p:attrNameLst>
                                      </p:cBhvr>
                                      <p:to>
                                        <p:strVal val="visible"/>
                                      </p:to>
                                    </p:set>
                                    <p:animEffect filter="wipe(left)" transition="in">
                                      <p:cBhvr>
                                        <p:cTn dur="100" id="65"/>
                                        <p:tgtEl>
                                          <p:spTgt spid="82"/>
                                        </p:tgtEl>
                                      </p:cBhvr>
                                    </p:animEffect>
                                  </p:childTnLst>
                                </p:cTn>
                              </p:par>
                              <p:par>
                                <p:cTn fill="hold" grpId="1" id="66" nodeType="withEffect" presetClass="emph" presetID="36" presetSubtype="0">
                                  <p:stCondLst>
                                    <p:cond delay="0"/>
                                  </p:stCondLst>
                                  <p:iterate type="lt">
                                    <p:tmPct val="30000"/>
                                  </p:iterate>
                                  <p:childTnLst>
                                    <p:animScale>
                                      <p:cBhvr>
                                        <p:cTn autoRev="1" dur="50" fill="hold" id="67">
                                          <p:stCondLst>
                                            <p:cond delay="0"/>
                                          </p:stCondLst>
                                        </p:cTn>
                                        <p:tgtEl>
                                          <p:spTgt spid="82"/>
                                        </p:tgtEl>
                                      </p:cBhvr>
                                      <p:to x="80000" y="100000"/>
                                    </p:animScale>
                                    <p:anim by="(#ppt_w*0.10)" calcmode="lin" valueType="num">
                                      <p:cBhvr>
                                        <p:cTn autoRev="1" dur="50" fill="hold" id="68">
                                          <p:stCondLst>
                                            <p:cond delay="0"/>
                                          </p:stCondLst>
                                        </p:cTn>
                                        <p:tgtEl>
                                          <p:spTgt spid="82"/>
                                        </p:tgtEl>
                                        <p:attrNameLst>
                                          <p:attrName>ppt_x</p:attrName>
                                        </p:attrNameLst>
                                      </p:cBhvr>
                                    </p:anim>
                                    <p:anim by="(-#ppt_w*0.10)" calcmode="lin" valueType="num">
                                      <p:cBhvr>
                                        <p:cTn autoRev="1" dur="50" fill="hold" id="69">
                                          <p:stCondLst>
                                            <p:cond delay="0"/>
                                          </p:stCondLst>
                                        </p:cTn>
                                        <p:tgtEl>
                                          <p:spTgt spid="82"/>
                                        </p:tgtEl>
                                        <p:attrNameLst>
                                          <p:attrName>ppt_y</p:attrName>
                                        </p:attrNameLst>
                                      </p:cBhvr>
                                    </p:anim>
                                    <p:animRot by="-480000">
                                      <p:cBhvr>
                                        <p:cTn autoRev="1" dur="50" fill="hold" id="70">
                                          <p:stCondLst>
                                            <p:cond delay="0"/>
                                          </p:stCondLst>
                                        </p:cTn>
                                        <p:tgtEl>
                                          <p:spTgt spid="82"/>
                                        </p:tgtEl>
                                        <p:attrNameLst>
                                          <p:attrName>r</p:attrName>
                                        </p:attrNameLst>
                                      </p:cBhvr>
                                    </p:animRot>
                                  </p:childTnLst>
                                </p:cTn>
                              </p:par>
                              <p:par>
                                <p:cTn fill="hold" id="71" nodeType="withEffect" presetClass="entr" presetID="42" presetSubtype="0">
                                  <p:stCondLst>
                                    <p:cond delay="300"/>
                                  </p:stCondLst>
                                  <p:childTnLst>
                                    <p:set>
                                      <p:cBhvr>
                                        <p:cTn dur="1" fill="hold" id="72">
                                          <p:stCondLst>
                                            <p:cond delay="0"/>
                                          </p:stCondLst>
                                        </p:cTn>
                                        <p:tgtEl>
                                          <p:spTgt spid="96"/>
                                        </p:tgtEl>
                                        <p:attrNameLst>
                                          <p:attrName>style.visibility</p:attrName>
                                        </p:attrNameLst>
                                      </p:cBhvr>
                                      <p:to>
                                        <p:strVal val="visible"/>
                                      </p:to>
                                    </p:set>
                                    <p:animEffect filter="fade" transition="in">
                                      <p:cBhvr>
                                        <p:cTn dur="1000" id="73"/>
                                        <p:tgtEl>
                                          <p:spTgt spid="96"/>
                                        </p:tgtEl>
                                      </p:cBhvr>
                                    </p:animEffect>
                                    <p:anim calcmode="lin" valueType="num">
                                      <p:cBhvr>
                                        <p:cTn dur="1000" fill="hold" id="74"/>
                                        <p:tgtEl>
                                          <p:spTgt spid="96"/>
                                        </p:tgtEl>
                                        <p:attrNameLst>
                                          <p:attrName>ppt_x</p:attrName>
                                        </p:attrNameLst>
                                      </p:cBhvr>
                                      <p:tavLst>
                                        <p:tav tm="0">
                                          <p:val>
                                            <p:strVal val="#ppt_x"/>
                                          </p:val>
                                        </p:tav>
                                        <p:tav tm="100000">
                                          <p:val>
                                            <p:strVal val="#ppt_x"/>
                                          </p:val>
                                        </p:tav>
                                      </p:tavLst>
                                    </p:anim>
                                    <p:anim calcmode="lin" valueType="num">
                                      <p:cBhvr>
                                        <p:cTn dur="1000" fill="hold" id="75"/>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P grpId="0" spid="67"/>
      <p:bldP grpId="0" spid="68"/>
      <p:bldP grpId="0" spid="77"/>
      <p:bldP grpId="0" spid="78"/>
      <p:bldP grpId="0" spid="79"/>
      <p:bldP grpId="0" spid="80"/>
      <p:bldP grpId="0" spid="81"/>
      <p:bldP grpId="0" spid="82"/>
      <p:bldP grpId="1" spid="8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54"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66D510C7-B4AB-415A-BB75-B952DBBB2FE3}"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16</a:t>
            </a:fld>
          </a:p>
        </p:txBody>
      </p:sp>
      <p:sp>
        <p:nvSpPr>
          <p:cNvPr id="46" name="Oval 61"/>
          <p:cNvSpPr/>
          <p:nvPr/>
        </p:nvSpPr>
        <p:spPr>
          <a:xfrm>
            <a:off x="1910557" y="2365376"/>
            <a:ext cx="1876425" cy="1876425"/>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zh-CN"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47" name="Group 56"/>
          <p:cNvGrpSpPr/>
          <p:nvPr/>
        </p:nvGrpSpPr>
        <p:grpSpPr>
          <a:xfrm>
            <a:off x="2191543" y="2978151"/>
            <a:ext cx="1314450" cy="801885"/>
            <a:chOff x="664833" y="1363501"/>
            <a:chExt cx="1314852" cy="801614"/>
          </a:xfrm>
        </p:grpSpPr>
        <p:sp>
          <p:nvSpPr>
            <p:cNvPr id="48" name="TextBox 63"/>
            <p:cNvSpPr txBox="1">
              <a:spLocks noChangeArrowheads="1"/>
            </p:cNvSpPr>
            <p:nvPr/>
          </p:nvSpPr>
          <p:spPr bwMode="auto">
            <a:xfrm>
              <a:off x="664833" y="1611304"/>
              <a:ext cx="1314852" cy="548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sz="2000">
                  <a:solidFill>
                    <a:schemeClr val="tx1"/>
                  </a:solidFill>
                  <a:latin typeface="Arial"/>
                  <a:ea charset="0" pitchFamily="2" typeface="FontAwesome"/>
                  <a:cs charset="0" pitchFamily="2" typeface="FontAwesome"/>
                </a:defRPr>
              </a:lvl1pPr>
              <a:lvl2pPr indent="-285750" marL="742950">
                <a:defRPr sz="2000">
                  <a:solidFill>
                    <a:schemeClr val="tx1"/>
                  </a:solidFill>
                  <a:latin typeface="Arial"/>
                  <a:ea charset="0" pitchFamily="2" typeface="FontAwesome"/>
                  <a:cs charset="0" pitchFamily="2" typeface="FontAwesome"/>
                </a:defRPr>
              </a:lvl2pPr>
              <a:lvl3pPr indent="-228600" marL="1143000">
                <a:defRPr sz="2000">
                  <a:solidFill>
                    <a:schemeClr val="tx1"/>
                  </a:solidFill>
                  <a:latin typeface="Arial"/>
                  <a:ea charset="0" pitchFamily="2" typeface="FontAwesome"/>
                  <a:cs charset="0" pitchFamily="2" typeface="FontAwesome"/>
                </a:defRPr>
              </a:lvl3pPr>
              <a:lvl4pPr indent="-228600" marL="1600200">
                <a:defRPr sz="2000">
                  <a:solidFill>
                    <a:schemeClr val="tx1"/>
                  </a:solidFill>
                  <a:latin typeface="Arial"/>
                  <a:ea charset="0" pitchFamily="2" typeface="FontAwesome"/>
                  <a:cs charset="0" pitchFamily="2" typeface="FontAwesome"/>
                </a:defRPr>
              </a:lvl4pPr>
              <a:lvl5pPr indent="-228600" marL="2057400">
                <a:defRPr sz="2000">
                  <a:solidFill>
                    <a:schemeClr val="tx1"/>
                  </a:solidFill>
                  <a:latin typeface="Arial"/>
                  <a:ea charset="0" pitchFamily="2" typeface="FontAwesome"/>
                  <a:cs charset="0" pitchFamily="2" typeface="FontAwesome"/>
                </a:defRPr>
              </a:lvl5pPr>
              <a:lvl6pPr fontAlgn="base" indent="-228600" marL="2514600">
                <a:spcBef>
                  <a:spcPct val="0"/>
                </a:spcBef>
                <a:spcAft>
                  <a:spcPct val="0"/>
                </a:spcAft>
                <a:defRPr sz="2000">
                  <a:solidFill>
                    <a:schemeClr val="tx1"/>
                  </a:solidFill>
                  <a:latin typeface="Arial"/>
                  <a:ea charset="0" pitchFamily="2" typeface="FontAwesome"/>
                  <a:cs charset="0" pitchFamily="2" typeface="FontAwesome"/>
                </a:defRPr>
              </a:lvl6pPr>
              <a:lvl7pPr fontAlgn="base" indent="-228600" marL="2971800">
                <a:spcBef>
                  <a:spcPct val="0"/>
                </a:spcBef>
                <a:spcAft>
                  <a:spcPct val="0"/>
                </a:spcAft>
                <a:defRPr sz="2000">
                  <a:solidFill>
                    <a:schemeClr val="tx1"/>
                  </a:solidFill>
                  <a:latin typeface="Arial"/>
                  <a:ea charset="0" pitchFamily="2" typeface="FontAwesome"/>
                  <a:cs charset="0" pitchFamily="2" typeface="FontAwesome"/>
                </a:defRPr>
              </a:lvl7pPr>
              <a:lvl8pPr fontAlgn="base" indent="-228600" marL="3429000">
                <a:spcBef>
                  <a:spcPct val="0"/>
                </a:spcBef>
                <a:spcAft>
                  <a:spcPct val="0"/>
                </a:spcAft>
                <a:defRPr sz="2000">
                  <a:solidFill>
                    <a:schemeClr val="tx1"/>
                  </a:solidFill>
                  <a:latin typeface="Arial"/>
                  <a:ea charset="0" pitchFamily="2" typeface="FontAwesome"/>
                  <a:cs charset="0" pitchFamily="2" typeface="FontAwesome"/>
                </a:defRPr>
              </a:lvl8pPr>
              <a:lvl9pPr fontAlgn="base" indent="-228600" marL="3886200">
                <a:spcBef>
                  <a:spcPct val="0"/>
                </a:spcBef>
                <a:spcAft>
                  <a:spcPct val="0"/>
                </a:spcAft>
                <a:defRPr sz="2000">
                  <a:solidFill>
                    <a:schemeClr val="tx1"/>
                  </a:solidFill>
                  <a:latin typeface="Arial"/>
                  <a:ea charset="0" pitchFamily="2" typeface="FontAwesome"/>
                  <a:cs charset="0" pitchFamily="2" typeface="FontAwesome"/>
                </a:defRPr>
              </a:lvl9pPr>
            </a:lstStyle>
            <a:p>
              <a:pPr algn="ctr" defTabSz="242317">
                <a:lnSpc>
                  <a:spcPct val="120000"/>
                </a:lnSpc>
                <a:spcBef>
                  <a:spcPts val="636"/>
                </a:spcBef>
                <a:defRPr/>
              </a:pPr>
              <a:r>
                <a:rPr altLang="en-US" lang="zh-CN" sz="1000">
                  <a:solidFill>
                    <a:schemeClr val="bg1"/>
                  </a:solidFill>
                  <a:latin charset="-122" panose="020b0503020204020204" pitchFamily="34" typeface="微软雅黑"/>
                  <a:ea charset="-122" panose="020b0503020204020204" pitchFamily="34" typeface="微软雅黑"/>
                  <a:cs typeface="Lato"/>
                  <a:sym charset="-122" panose="020b0503020204020204" pitchFamily="34" typeface="微软雅黑"/>
                </a:rPr>
                <a:t>输入您的内容输入您的内容输入您的内容输入您的内容</a:t>
              </a:r>
            </a:p>
          </p:txBody>
        </p:sp>
        <p:sp>
          <p:nvSpPr>
            <p:cNvPr id="49" name="淘宝网Chenying0907出品 64"/>
            <p:cNvSpPr>
              <a:spLocks noChangeArrowheads="1"/>
            </p:cNvSpPr>
            <p:nvPr/>
          </p:nvSpPr>
          <p:spPr bwMode="auto">
            <a:xfrm>
              <a:off x="910177" y="1363501"/>
              <a:ext cx="824165" cy="213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Just start</a:t>
              </a:r>
            </a:p>
          </p:txBody>
        </p:sp>
      </p:grpSp>
      <p:sp>
        <p:nvSpPr>
          <p:cNvPr id="50" name="Oval 65"/>
          <p:cNvSpPr/>
          <p:nvPr/>
        </p:nvSpPr>
        <p:spPr>
          <a:xfrm>
            <a:off x="3553619" y="2228851"/>
            <a:ext cx="2151063" cy="2151063"/>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zh-CN"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51" name="Group 56"/>
          <p:cNvGrpSpPr/>
          <p:nvPr/>
        </p:nvGrpSpPr>
        <p:grpSpPr>
          <a:xfrm>
            <a:off x="3977482" y="2971801"/>
            <a:ext cx="1316037" cy="801885"/>
            <a:chOff x="664833" y="1363501"/>
            <a:chExt cx="1314852" cy="801614"/>
          </a:xfrm>
        </p:grpSpPr>
        <p:sp>
          <p:nvSpPr>
            <p:cNvPr id="52" name="TextBox 67"/>
            <p:cNvSpPr txBox="1">
              <a:spLocks noChangeArrowheads="1"/>
            </p:cNvSpPr>
            <p:nvPr/>
          </p:nvSpPr>
          <p:spPr bwMode="auto">
            <a:xfrm>
              <a:off x="664833" y="1611304"/>
              <a:ext cx="1314852" cy="548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sz="2000">
                  <a:solidFill>
                    <a:schemeClr val="tx1"/>
                  </a:solidFill>
                  <a:latin typeface="Arial"/>
                  <a:ea charset="0" pitchFamily="2" typeface="FontAwesome"/>
                  <a:cs charset="0" pitchFamily="2" typeface="FontAwesome"/>
                </a:defRPr>
              </a:lvl1pPr>
              <a:lvl2pPr indent="-285750" marL="742950">
                <a:defRPr sz="2000">
                  <a:solidFill>
                    <a:schemeClr val="tx1"/>
                  </a:solidFill>
                  <a:latin typeface="Arial"/>
                  <a:ea charset="0" pitchFamily="2" typeface="FontAwesome"/>
                  <a:cs charset="0" pitchFamily="2" typeface="FontAwesome"/>
                </a:defRPr>
              </a:lvl2pPr>
              <a:lvl3pPr indent="-228600" marL="1143000">
                <a:defRPr sz="2000">
                  <a:solidFill>
                    <a:schemeClr val="tx1"/>
                  </a:solidFill>
                  <a:latin typeface="Arial"/>
                  <a:ea charset="0" pitchFamily="2" typeface="FontAwesome"/>
                  <a:cs charset="0" pitchFamily="2" typeface="FontAwesome"/>
                </a:defRPr>
              </a:lvl3pPr>
              <a:lvl4pPr indent="-228600" marL="1600200">
                <a:defRPr sz="2000">
                  <a:solidFill>
                    <a:schemeClr val="tx1"/>
                  </a:solidFill>
                  <a:latin typeface="Arial"/>
                  <a:ea charset="0" pitchFamily="2" typeface="FontAwesome"/>
                  <a:cs charset="0" pitchFamily="2" typeface="FontAwesome"/>
                </a:defRPr>
              </a:lvl4pPr>
              <a:lvl5pPr indent="-228600" marL="2057400">
                <a:defRPr sz="2000">
                  <a:solidFill>
                    <a:schemeClr val="tx1"/>
                  </a:solidFill>
                  <a:latin typeface="Arial"/>
                  <a:ea charset="0" pitchFamily="2" typeface="FontAwesome"/>
                  <a:cs charset="0" pitchFamily="2" typeface="FontAwesome"/>
                </a:defRPr>
              </a:lvl5pPr>
              <a:lvl6pPr fontAlgn="base" indent="-228600" marL="2514600">
                <a:spcBef>
                  <a:spcPct val="0"/>
                </a:spcBef>
                <a:spcAft>
                  <a:spcPct val="0"/>
                </a:spcAft>
                <a:defRPr sz="2000">
                  <a:solidFill>
                    <a:schemeClr val="tx1"/>
                  </a:solidFill>
                  <a:latin typeface="Arial"/>
                  <a:ea charset="0" pitchFamily="2" typeface="FontAwesome"/>
                  <a:cs charset="0" pitchFamily="2" typeface="FontAwesome"/>
                </a:defRPr>
              </a:lvl6pPr>
              <a:lvl7pPr fontAlgn="base" indent="-228600" marL="2971800">
                <a:spcBef>
                  <a:spcPct val="0"/>
                </a:spcBef>
                <a:spcAft>
                  <a:spcPct val="0"/>
                </a:spcAft>
                <a:defRPr sz="2000">
                  <a:solidFill>
                    <a:schemeClr val="tx1"/>
                  </a:solidFill>
                  <a:latin typeface="Arial"/>
                  <a:ea charset="0" pitchFamily="2" typeface="FontAwesome"/>
                  <a:cs charset="0" pitchFamily="2" typeface="FontAwesome"/>
                </a:defRPr>
              </a:lvl7pPr>
              <a:lvl8pPr fontAlgn="base" indent="-228600" marL="3429000">
                <a:spcBef>
                  <a:spcPct val="0"/>
                </a:spcBef>
                <a:spcAft>
                  <a:spcPct val="0"/>
                </a:spcAft>
                <a:defRPr sz="2000">
                  <a:solidFill>
                    <a:schemeClr val="tx1"/>
                  </a:solidFill>
                  <a:latin typeface="Arial"/>
                  <a:ea charset="0" pitchFamily="2" typeface="FontAwesome"/>
                  <a:cs charset="0" pitchFamily="2" typeface="FontAwesome"/>
                </a:defRPr>
              </a:lvl8pPr>
              <a:lvl9pPr fontAlgn="base" indent="-228600" marL="3886200">
                <a:spcBef>
                  <a:spcPct val="0"/>
                </a:spcBef>
                <a:spcAft>
                  <a:spcPct val="0"/>
                </a:spcAft>
                <a:defRPr sz="2000">
                  <a:solidFill>
                    <a:schemeClr val="tx1"/>
                  </a:solidFill>
                  <a:latin typeface="Arial"/>
                  <a:ea charset="0" pitchFamily="2" typeface="FontAwesome"/>
                  <a:cs charset="0" pitchFamily="2" typeface="FontAwesome"/>
                </a:defRPr>
              </a:lvl9pPr>
            </a:lstStyle>
            <a:p>
              <a:pPr algn="ctr" defTabSz="242317">
                <a:lnSpc>
                  <a:spcPct val="120000"/>
                </a:lnSpc>
                <a:spcBef>
                  <a:spcPts val="636"/>
                </a:spcBef>
                <a:defRPr/>
              </a:pPr>
              <a:r>
                <a:rPr altLang="en-US" lang="zh-CN" sz="1000">
                  <a:solidFill>
                    <a:schemeClr val="bg1"/>
                  </a:solidFill>
                  <a:latin charset="-122" panose="020b0503020204020204" pitchFamily="34" typeface="微软雅黑"/>
                  <a:ea charset="-122" panose="020b0503020204020204" pitchFamily="34" typeface="微软雅黑"/>
                  <a:cs typeface="Lato"/>
                  <a:sym charset="-122" panose="020b0503020204020204" pitchFamily="34" typeface="微软雅黑"/>
                </a:rPr>
                <a:t>输入您的内容输入您的内容输入您的内容输入您的内容</a:t>
              </a:r>
            </a:p>
          </p:txBody>
        </p:sp>
        <p:sp>
          <p:nvSpPr>
            <p:cNvPr id="53" name="淘宝网Chenying0907出品 68"/>
            <p:cNvSpPr>
              <a:spLocks noChangeArrowheads="1"/>
            </p:cNvSpPr>
            <p:nvPr/>
          </p:nvSpPr>
          <p:spPr bwMode="auto">
            <a:xfrm>
              <a:off x="910674" y="1363501"/>
              <a:ext cx="823171" cy="213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Just start</a:t>
              </a:r>
            </a:p>
          </p:txBody>
        </p:sp>
      </p:grpSp>
      <p:sp>
        <p:nvSpPr>
          <p:cNvPr id="59" name="Oval 69"/>
          <p:cNvSpPr/>
          <p:nvPr/>
        </p:nvSpPr>
        <p:spPr>
          <a:xfrm>
            <a:off x="5409406" y="2060576"/>
            <a:ext cx="2487612" cy="2486025"/>
          </a:xfrm>
          <a:prstGeom prst="ellipse">
            <a:avLst/>
          </a:prstGeom>
          <a:gradFill>
            <a:gsLst>
              <a:gs pos="0">
                <a:schemeClr val="accent2">
                  <a:alpha val="50000"/>
                </a:schemeClr>
              </a:gs>
              <a:gs pos="100000">
                <a:schemeClr val="accent5">
                  <a:alpha val="69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zh-CN"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60" name="Group 56"/>
          <p:cNvGrpSpPr/>
          <p:nvPr/>
        </p:nvGrpSpPr>
        <p:grpSpPr>
          <a:xfrm>
            <a:off x="5953918" y="2947988"/>
            <a:ext cx="1314450" cy="801498"/>
            <a:chOff x="664833" y="1363501"/>
            <a:chExt cx="1314852" cy="802479"/>
          </a:xfrm>
        </p:grpSpPr>
        <p:sp>
          <p:nvSpPr>
            <p:cNvPr id="61" name="TextBox 71"/>
            <p:cNvSpPr txBox="1">
              <a:spLocks noChangeArrowheads="1"/>
            </p:cNvSpPr>
            <p:nvPr/>
          </p:nvSpPr>
          <p:spPr bwMode="auto">
            <a:xfrm>
              <a:off x="664833" y="1611304"/>
              <a:ext cx="1314852" cy="549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sz="2000">
                  <a:solidFill>
                    <a:schemeClr val="tx1"/>
                  </a:solidFill>
                  <a:latin typeface="Arial"/>
                  <a:ea charset="0" pitchFamily="2" typeface="FontAwesome"/>
                  <a:cs charset="0" pitchFamily="2" typeface="FontAwesome"/>
                </a:defRPr>
              </a:lvl1pPr>
              <a:lvl2pPr indent="-285750" marL="742950">
                <a:defRPr sz="2000">
                  <a:solidFill>
                    <a:schemeClr val="tx1"/>
                  </a:solidFill>
                  <a:latin typeface="Arial"/>
                  <a:ea charset="0" pitchFamily="2" typeface="FontAwesome"/>
                  <a:cs charset="0" pitchFamily="2" typeface="FontAwesome"/>
                </a:defRPr>
              </a:lvl2pPr>
              <a:lvl3pPr indent="-228600" marL="1143000">
                <a:defRPr sz="2000">
                  <a:solidFill>
                    <a:schemeClr val="tx1"/>
                  </a:solidFill>
                  <a:latin typeface="Arial"/>
                  <a:ea charset="0" pitchFamily="2" typeface="FontAwesome"/>
                  <a:cs charset="0" pitchFamily="2" typeface="FontAwesome"/>
                </a:defRPr>
              </a:lvl3pPr>
              <a:lvl4pPr indent="-228600" marL="1600200">
                <a:defRPr sz="2000">
                  <a:solidFill>
                    <a:schemeClr val="tx1"/>
                  </a:solidFill>
                  <a:latin typeface="Arial"/>
                  <a:ea charset="0" pitchFamily="2" typeface="FontAwesome"/>
                  <a:cs charset="0" pitchFamily="2" typeface="FontAwesome"/>
                </a:defRPr>
              </a:lvl4pPr>
              <a:lvl5pPr indent="-228600" marL="2057400">
                <a:defRPr sz="2000">
                  <a:solidFill>
                    <a:schemeClr val="tx1"/>
                  </a:solidFill>
                  <a:latin typeface="Arial"/>
                  <a:ea charset="0" pitchFamily="2" typeface="FontAwesome"/>
                  <a:cs charset="0" pitchFamily="2" typeface="FontAwesome"/>
                </a:defRPr>
              </a:lvl5pPr>
              <a:lvl6pPr fontAlgn="base" indent="-228600" marL="2514600">
                <a:spcBef>
                  <a:spcPct val="0"/>
                </a:spcBef>
                <a:spcAft>
                  <a:spcPct val="0"/>
                </a:spcAft>
                <a:defRPr sz="2000">
                  <a:solidFill>
                    <a:schemeClr val="tx1"/>
                  </a:solidFill>
                  <a:latin typeface="Arial"/>
                  <a:ea charset="0" pitchFamily="2" typeface="FontAwesome"/>
                  <a:cs charset="0" pitchFamily="2" typeface="FontAwesome"/>
                </a:defRPr>
              </a:lvl6pPr>
              <a:lvl7pPr fontAlgn="base" indent="-228600" marL="2971800">
                <a:spcBef>
                  <a:spcPct val="0"/>
                </a:spcBef>
                <a:spcAft>
                  <a:spcPct val="0"/>
                </a:spcAft>
                <a:defRPr sz="2000">
                  <a:solidFill>
                    <a:schemeClr val="tx1"/>
                  </a:solidFill>
                  <a:latin typeface="Arial"/>
                  <a:ea charset="0" pitchFamily="2" typeface="FontAwesome"/>
                  <a:cs charset="0" pitchFamily="2" typeface="FontAwesome"/>
                </a:defRPr>
              </a:lvl7pPr>
              <a:lvl8pPr fontAlgn="base" indent="-228600" marL="3429000">
                <a:spcBef>
                  <a:spcPct val="0"/>
                </a:spcBef>
                <a:spcAft>
                  <a:spcPct val="0"/>
                </a:spcAft>
                <a:defRPr sz="2000">
                  <a:solidFill>
                    <a:schemeClr val="tx1"/>
                  </a:solidFill>
                  <a:latin typeface="Arial"/>
                  <a:ea charset="0" pitchFamily="2" typeface="FontAwesome"/>
                  <a:cs charset="0" pitchFamily="2" typeface="FontAwesome"/>
                </a:defRPr>
              </a:lvl8pPr>
              <a:lvl9pPr fontAlgn="base" indent="-228600" marL="3886200">
                <a:spcBef>
                  <a:spcPct val="0"/>
                </a:spcBef>
                <a:spcAft>
                  <a:spcPct val="0"/>
                </a:spcAft>
                <a:defRPr sz="2000">
                  <a:solidFill>
                    <a:schemeClr val="tx1"/>
                  </a:solidFill>
                  <a:latin typeface="Arial"/>
                  <a:ea charset="0" pitchFamily="2" typeface="FontAwesome"/>
                  <a:cs charset="0" pitchFamily="2" typeface="FontAwesome"/>
                </a:defRPr>
              </a:lvl9pPr>
            </a:lstStyle>
            <a:p>
              <a:pPr algn="ctr" defTabSz="242317">
                <a:lnSpc>
                  <a:spcPct val="120000"/>
                </a:lnSpc>
                <a:spcBef>
                  <a:spcPts val="636"/>
                </a:spcBef>
                <a:defRPr/>
              </a:pPr>
              <a:r>
                <a:rPr altLang="en-US" lang="zh-CN" sz="1000">
                  <a:solidFill>
                    <a:schemeClr val="bg1"/>
                  </a:solidFill>
                  <a:latin charset="-122" panose="020b0503020204020204" pitchFamily="34" typeface="微软雅黑"/>
                  <a:ea charset="-122" panose="020b0503020204020204" pitchFamily="34" typeface="微软雅黑"/>
                  <a:cs typeface="Lato"/>
                  <a:sym charset="-122" panose="020b0503020204020204" pitchFamily="34" typeface="微软雅黑"/>
                </a:rPr>
                <a:t>输入您的内容输入您的内容输入您的内容输入您的内容</a:t>
              </a:r>
            </a:p>
          </p:txBody>
        </p:sp>
        <p:sp>
          <p:nvSpPr>
            <p:cNvPr id="62" name="淘宝网Chenying0907出品 72"/>
            <p:cNvSpPr>
              <a:spLocks noChangeArrowheads="1"/>
            </p:cNvSpPr>
            <p:nvPr/>
          </p:nvSpPr>
          <p:spPr bwMode="auto">
            <a:xfrm>
              <a:off x="910177" y="1363501"/>
              <a:ext cx="824165" cy="2136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Just start</a:t>
              </a:r>
            </a:p>
          </p:txBody>
        </p:sp>
      </p:grpSp>
      <p:sp>
        <p:nvSpPr>
          <p:cNvPr id="63" name="Oval 73"/>
          <p:cNvSpPr/>
          <p:nvPr/>
        </p:nvSpPr>
        <p:spPr>
          <a:xfrm>
            <a:off x="7403307" y="1984376"/>
            <a:ext cx="2638425" cy="2638425"/>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zh-CN" lang="zh-CN">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64" name="Group 56"/>
          <p:cNvGrpSpPr/>
          <p:nvPr/>
        </p:nvGrpSpPr>
        <p:grpSpPr>
          <a:xfrm>
            <a:off x="8065293" y="2933701"/>
            <a:ext cx="1314450" cy="801885"/>
            <a:chOff x="664833" y="1363501"/>
            <a:chExt cx="1314852" cy="801614"/>
          </a:xfrm>
        </p:grpSpPr>
        <p:sp>
          <p:nvSpPr>
            <p:cNvPr id="65" name="TextBox 75"/>
            <p:cNvSpPr txBox="1">
              <a:spLocks noChangeArrowheads="1"/>
            </p:cNvSpPr>
            <p:nvPr/>
          </p:nvSpPr>
          <p:spPr bwMode="auto">
            <a:xfrm>
              <a:off x="664833" y="1611304"/>
              <a:ext cx="1314852" cy="5484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defRPr sz="2000">
                  <a:solidFill>
                    <a:schemeClr val="tx1"/>
                  </a:solidFill>
                  <a:latin typeface="Arial"/>
                  <a:ea charset="0" pitchFamily="2" typeface="FontAwesome"/>
                  <a:cs charset="0" pitchFamily="2" typeface="FontAwesome"/>
                </a:defRPr>
              </a:lvl1pPr>
              <a:lvl2pPr indent="-285750" marL="742950">
                <a:defRPr sz="2000">
                  <a:solidFill>
                    <a:schemeClr val="tx1"/>
                  </a:solidFill>
                  <a:latin typeface="Arial"/>
                  <a:ea charset="0" pitchFamily="2" typeface="FontAwesome"/>
                  <a:cs charset="0" pitchFamily="2" typeface="FontAwesome"/>
                </a:defRPr>
              </a:lvl2pPr>
              <a:lvl3pPr indent="-228600" marL="1143000">
                <a:defRPr sz="2000">
                  <a:solidFill>
                    <a:schemeClr val="tx1"/>
                  </a:solidFill>
                  <a:latin typeface="Arial"/>
                  <a:ea charset="0" pitchFamily="2" typeface="FontAwesome"/>
                  <a:cs charset="0" pitchFamily="2" typeface="FontAwesome"/>
                </a:defRPr>
              </a:lvl3pPr>
              <a:lvl4pPr indent="-228600" marL="1600200">
                <a:defRPr sz="2000">
                  <a:solidFill>
                    <a:schemeClr val="tx1"/>
                  </a:solidFill>
                  <a:latin typeface="Arial"/>
                  <a:ea charset="0" pitchFamily="2" typeface="FontAwesome"/>
                  <a:cs charset="0" pitchFamily="2" typeface="FontAwesome"/>
                </a:defRPr>
              </a:lvl4pPr>
              <a:lvl5pPr indent="-228600" marL="2057400">
                <a:defRPr sz="2000">
                  <a:solidFill>
                    <a:schemeClr val="tx1"/>
                  </a:solidFill>
                  <a:latin typeface="Arial"/>
                  <a:ea charset="0" pitchFamily="2" typeface="FontAwesome"/>
                  <a:cs charset="0" pitchFamily="2" typeface="FontAwesome"/>
                </a:defRPr>
              </a:lvl5pPr>
              <a:lvl6pPr fontAlgn="base" indent="-228600" marL="2514600">
                <a:spcBef>
                  <a:spcPct val="0"/>
                </a:spcBef>
                <a:spcAft>
                  <a:spcPct val="0"/>
                </a:spcAft>
                <a:defRPr sz="2000">
                  <a:solidFill>
                    <a:schemeClr val="tx1"/>
                  </a:solidFill>
                  <a:latin typeface="Arial"/>
                  <a:ea charset="0" pitchFamily="2" typeface="FontAwesome"/>
                  <a:cs charset="0" pitchFamily="2" typeface="FontAwesome"/>
                </a:defRPr>
              </a:lvl6pPr>
              <a:lvl7pPr fontAlgn="base" indent="-228600" marL="2971800">
                <a:spcBef>
                  <a:spcPct val="0"/>
                </a:spcBef>
                <a:spcAft>
                  <a:spcPct val="0"/>
                </a:spcAft>
                <a:defRPr sz="2000">
                  <a:solidFill>
                    <a:schemeClr val="tx1"/>
                  </a:solidFill>
                  <a:latin typeface="Arial"/>
                  <a:ea charset="0" pitchFamily="2" typeface="FontAwesome"/>
                  <a:cs charset="0" pitchFamily="2" typeface="FontAwesome"/>
                </a:defRPr>
              </a:lvl7pPr>
              <a:lvl8pPr fontAlgn="base" indent="-228600" marL="3429000">
                <a:spcBef>
                  <a:spcPct val="0"/>
                </a:spcBef>
                <a:spcAft>
                  <a:spcPct val="0"/>
                </a:spcAft>
                <a:defRPr sz="2000">
                  <a:solidFill>
                    <a:schemeClr val="tx1"/>
                  </a:solidFill>
                  <a:latin typeface="Arial"/>
                  <a:ea charset="0" pitchFamily="2" typeface="FontAwesome"/>
                  <a:cs charset="0" pitchFamily="2" typeface="FontAwesome"/>
                </a:defRPr>
              </a:lvl8pPr>
              <a:lvl9pPr fontAlgn="base" indent="-228600" marL="3886200">
                <a:spcBef>
                  <a:spcPct val="0"/>
                </a:spcBef>
                <a:spcAft>
                  <a:spcPct val="0"/>
                </a:spcAft>
                <a:defRPr sz="2000">
                  <a:solidFill>
                    <a:schemeClr val="tx1"/>
                  </a:solidFill>
                  <a:latin typeface="Arial"/>
                  <a:ea charset="0" pitchFamily="2" typeface="FontAwesome"/>
                  <a:cs charset="0" pitchFamily="2" typeface="FontAwesome"/>
                </a:defRPr>
              </a:lvl9pPr>
            </a:lstStyle>
            <a:p>
              <a:pPr algn="ctr" defTabSz="242317">
                <a:lnSpc>
                  <a:spcPct val="120000"/>
                </a:lnSpc>
                <a:spcBef>
                  <a:spcPts val="636"/>
                </a:spcBef>
                <a:defRPr/>
              </a:pPr>
              <a:r>
                <a:rPr altLang="en-US" lang="zh-CN" sz="1000">
                  <a:solidFill>
                    <a:schemeClr val="bg1"/>
                  </a:solidFill>
                  <a:latin charset="-122" panose="020b0503020204020204" pitchFamily="34" typeface="微软雅黑"/>
                  <a:ea charset="-122" panose="020b0503020204020204" pitchFamily="34" typeface="微软雅黑"/>
                  <a:cs typeface="Lato"/>
                  <a:sym charset="-122" panose="020b0503020204020204" pitchFamily="34" typeface="微软雅黑"/>
                </a:rPr>
                <a:t>输入您的内容输入您的内容输入您的内容输入您的内容</a:t>
              </a:r>
            </a:p>
          </p:txBody>
        </p:sp>
        <p:sp>
          <p:nvSpPr>
            <p:cNvPr id="66" name="淘宝网Chenying0907出品 76"/>
            <p:cNvSpPr>
              <a:spLocks noChangeArrowheads="1"/>
            </p:cNvSpPr>
            <p:nvPr/>
          </p:nvSpPr>
          <p:spPr bwMode="auto">
            <a:xfrm>
              <a:off x="910177" y="1363501"/>
              <a:ext cx="824165" cy="213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Just start</a:t>
              </a:r>
            </a:p>
          </p:txBody>
        </p:sp>
      </p:grpSp>
      <p:sp>
        <p:nvSpPr>
          <p:cNvPr id="67" name="淘宝网Chenying0907出品 245"/>
          <p:cNvSpPr/>
          <p:nvPr/>
        </p:nvSpPr>
        <p:spPr bwMode="auto">
          <a:xfrm>
            <a:off x="2632868" y="2538414"/>
            <a:ext cx="439738" cy="439737"/>
          </a:xfrm>
          <a:custGeom>
            <a:gdLst>
              <a:gd fmla="*/ 68 w 68" name="T0"/>
              <a:gd fmla="*/ 3 h 68" name="T1"/>
              <a:gd fmla="*/ 58 w 68" name="T2"/>
              <a:gd fmla="*/ 61 h 68" name="T3"/>
              <a:gd fmla="*/ 57 w 68" name="T4"/>
              <a:gd fmla="*/ 63 h 68" name="T5"/>
              <a:gd fmla="*/ 56 w 68" name="T6"/>
              <a:gd fmla="*/ 63 h 68" name="T7"/>
              <a:gd fmla="*/ 55 w 68" name="T8"/>
              <a:gd fmla="*/ 63 h 68" name="T9"/>
              <a:gd fmla="*/ 38 w 68" name="T10"/>
              <a:gd fmla="*/ 56 h 68" name="T11"/>
              <a:gd fmla="*/ 28 w 68" name="T12"/>
              <a:gd fmla="*/ 67 h 68" name="T13"/>
              <a:gd fmla="*/ 26 w 68" name="T14"/>
              <a:gd fmla="*/ 68 h 68" name="T15"/>
              <a:gd fmla="*/ 26 w 68" name="T16"/>
              <a:gd fmla="*/ 68 h 68" name="T17"/>
              <a:gd fmla="*/ 24 w 68" name="T18"/>
              <a:gd fmla="*/ 65 h 68" name="T19"/>
              <a:gd fmla="*/ 24 w 68" name="T20"/>
              <a:gd fmla="*/ 52 h 68" name="T21"/>
              <a:gd fmla="*/ 57 w 68" name="T22"/>
              <a:gd fmla="*/ 12 h 68" name="T23"/>
              <a:gd fmla="*/ 16 w 68" name="T24"/>
              <a:gd fmla="*/ 47 h 68" name="T25"/>
              <a:gd fmla="*/ 1 w 68" name="T26"/>
              <a:gd fmla="*/ 41 h 68" name="T27"/>
              <a:gd fmla="*/ 0 w 68" name="T28"/>
              <a:gd fmla="*/ 39 h 68" name="T29"/>
              <a:gd fmla="*/ 1 w 68" name="T30"/>
              <a:gd fmla="*/ 36 h 68" name="T31"/>
              <a:gd fmla="*/ 64 w 68" name="T32"/>
              <a:gd fmla="*/ 0 h 68" name="T33"/>
              <a:gd fmla="*/ 65 w 68" name="T34"/>
              <a:gd fmla="*/ 0 h 68" name="T35"/>
              <a:gd fmla="*/ 67 w 68" name="T36"/>
              <a:gd fmla="*/ 0 h 68" name="T37"/>
              <a:gd fmla="*/ 68 w 68" name="T38"/>
              <a:gd fmla="*/ 3 h 6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8" name="T60"/>
              <a:gd fmla="*/ 0 h 68" name="T61"/>
              <a:gd fmla="*/ 68 w 68" name="T62"/>
              <a:gd fmla="*/ 68 h 6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8" name="淘宝网Chenying0907出品 55"/>
          <p:cNvSpPr>
            <a:spLocks noEditPoints="1"/>
          </p:cNvSpPr>
          <p:nvPr/>
        </p:nvSpPr>
        <p:spPr bwMode="auto">
          <a:xfrm>
            <a:off x="6412707" y="2535239"/>
            <a:ext cx="403225" cy="301625"/>
          </a:xfrm>
          <a:custGeom>
            <a:gdLst>
              <a:gd fmla="*/ 19 w 66" name="T0"/>
              <a:gd fmla="*/ 42 h 49" name="T1"/>
              <a:gd fmla="*/ 17 w 66" name="T2"/>
              <a:gd fmla="*/ 42 h 49" name="T3"/>
              <a:gd fmla="*/ 1 w 66" name="T4"/>
              <a:gd fmla="*/ 25 h 49" name="T5"/>
              <a:gd fmla="*/ 1 w 66" name="T6"/>
              <a:gd fmla="*/ 24 h 49" name="T7"/>
              <a:gd fmla="*/ 17 w 66" name="T8"/>
              <a:gd fmla="*/ 7 h 49" name="T9"/>
              <a:gd fmla="*/ 19 w 66" name="T10"/>
              <a:gd fmla="*/ 7 h 49" name="T11"/>
              <a:gd fmla="*/ 21 w 66" name="T12"/>
              <a:gd fmla="*/ 9 h 49" name="T13"/>
              <a:gd fmla="*/ 21 w 66" name="T14"/>
              <a:gd fmla="*/ 11 h 49" name="T15"/>
              <a:gd fmla="*/ 7 w 66" name="T16"/>
              <a:gd fmla="*/ 25 h 49" name="T17"/>
              <a:gd fmla="*/ 21 w 66" name="T18"/>
              <a:gd fmla="*/ 39 h 49" name="T19"/>
              <a:gd fmla="*/ 21 w 66" name="T20"/>
              <a:gd fmla="*/ 40 h 49" name="T21"/>
              <a:gd fmla="*/ 19 w 66" name="T22"/>
              <a:gd fmla="*/ 42 h 49" name="T23"/>
              <a:gd fmla="*/ 29 w 66" name="T24"/>
              <a:gd fmla="*/ 48 h 49" name="T25"/>
              <a:gd fmla="*/ 27 w 66" name="T26"/>
              <a:gd fmla="*/ 49 h 49" name="T27"/>
              <a:gd fmla="*/ 25 w 66" name="T28"/>
              <a:gd fmla="*/ 48 h 49" name="T29"/>
              <a:gd fmla="*/ 24 w 66" name="T30"/>
              <a:gd fmla="*/ 47 h 49" name="T31"/>
              <a:gd fmla="*/ 38 w 66" name="T32"/>
              <a:gd fmla="*/ 1 h 49" name="T33"/>
              <a:gd fmla="*/ 39 w 66" name="T34"/>
              <a:gd fmla="*/ 0 h 49" name="T35"/>
              <a:gd fmla="*/ 41 w 66" name="T36"/>
              <a:gd fmla="*/ 1 h 49" name="T37"/>
              <a:gd fmla="*/ 42 w 66" name="T38"/>
              <a:gd fmla="*/ 2 h 49" name="T39"/>
              <a:gd fmla="*/ 29 w 66" name="T40"/>
              <a:gd fmla="*/ 48 h 49" name="T41"/>
              <a:gd fmla="*/ 49 w 66" name="T42"/>
              <a:gd fmla="*/ 42 h 49" name="T43"/>
              <a:gd fmla="*/ 47 w 66" name="T44"/>
              <a:gd fmla="*/ 42 h 49" name="T45"/>
              <a:gd fmla="*/ 45 w 66" name="T46"/>
              <a:gd fmla="*/ 40 h 49" name="T47"/>
              <a:gd fmla="*/ 45 w 66" name="T48"/>
              <a:gd fmla="*/ 39 h 49" name="T49"/>
              <a:gd fmla="*/ 59 w 66" name="T50"/>
              <a:gd fmla="*/ 25 h 49" name="T51"/>
              <a:gd fmla="*/ 45 w 66" name="T52"/>
              <a:gd fmla="*/ 11 h 49" name="T53"/>
              <a:gd fmla="*/ 45 w 66" name="T54"/>
              <a:gd fmla="*/ 9 h 49" name="T55"/>
              <a:gd fmla="*/ 47 w 66" name="T56"/>
              <a:gd fmla="*/ 7 h 49" name="T57"/>
              <a:gd fmla="*/ 49 w 66" name="T58"/>
              <a:gd fmla="*/ 7 h 49" name="T59"/>
              <a:gd fmla="*/ 65 w 66" name="T60"/>
              <a:gd fmla="*/ 24 h 49" name="T61"/>
              <a:gd fmla="*/ 65 w 66" name="T62"/>
              <a:gd fmla="*/ 25 h 49" name="T63"/>
              <a:gd fmla="*/ 49 w 66" name="T64"/>
              <a:gd fmla="*/ 42 h 49"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66" name="T99"/>
              <a:gd fmla="*/ 0 h 49" name="T100"/>
              <a:gd fmla="*/ 66 w 66" name="T101"/>
              <a:gd fmla="*/ 49 h 49"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49" w="66">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9" name="淘宝网Chenying0907出品 105"/>
          <p:cNvSpPr>
            <a:spLocks noEditPoints="1"/>
          </p:cNvSpPr>
          <p:nvPr/>
        </p:nvSpPr>
        <p:spPr bwMode="auto">
          <a:xfrm>
            <a:off x="4441032" y="2516189"/>
            <a:ext cx="382587" cy="377825"/>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lstStyle/>
          <a:p>
            <a:pPr defTabSz="1031626">
              <a:defRPr/>
            </a:pPr>
            <a:endParaRPr lang="en-US">
              <a:solidFill>
                <a:schemeClr val="accent3">
                  <a:lumMod val="50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0" name="淘宝网Chenying0907出品 34"/>
          <p:cNvSpPr>
            <a:spLocks noEditPoints="1"/>
          </p:cNvSpPr>
          <p:nvPr/>
        </p:nvSpPr>
        <p:spPr bwMode="auto">
          <a:xfrm>
            <a:off x="8557418" y="2549525"/>
            <a:ext cx="330200" cy="330200"/>
          </a:xfrm>
          <a:custGeom>
            <a:gdLst>
              <a:gd fmla="*/ 27 w 55" name="T0"/>
              <a:gd fmla="*/ 55 h 55" name="T1"/>
              <a:gd fmla="*/ 0 w 55" name="T2"/>
              <a:gd fmla="*/ 28 h 55" name="T3"/>
              <a:gd fmla="*/ 27 w 55" name="T4"/>
              <a:gd fmla="*/ 0 h 55" name="T5"/>
              <a:gd fmla="*/ 55 w 55" name="T6"/>
              <a:gd fmla="*/ 28 h 55" name="T7"/>
              <a:gd fmla="*/ 27 w 55" name="T8"/>
              <a:gd fmla="*/ 55 h 55" name="T9"/>
              <a:gd fmla="*/ 27 w 55" name="T10"/>
              <a:gd fmla="*/ 5 h 55" name="T11"/>
              <a:gd fmla="*/ 4 w 55" name="T12"/>
              <a:gd fmla="*/ 28 h 55" name="T13"/>
              <a:gd fmla="*/ 27 w 55" name="T14"/>
              <a:gd fmla="*/ 51 h 55" name="T15"/>
              <a:gd fmla="*/ 50 w 55" name="T16"/>
              <a:gd fmla="*/ 28 h 55" name="T17"/>
              <a:gd fmla="*/ 27 w 55" name="T18"/>
              <a:gd fmla="*/ 5 h 55" name="T19"/>
              <a:gd fmla="*/ 27 w 55" name="T20"/>
              <a:gd fmla="*/ 46 h 55" name="T21"/>
              <a:gd fmla="*/ 9 w 55" name="T22"/>
              <a:gd fmla="*/ 28 h 55" name="T23"/>
              <a:gd fmla="*/ 27 w 55" name="T24"/>
              <a:gd fmla="*/ 9 h 55" name="T25"/>
              <a:gd fmla="*/ 45 w 55" name="T26"/>
              <a:gd fmla="*/ 28 h 55" name="T27"/>
              <a:gd fmla="*/ 27 w 55" name="T28"/>
              <a:gd fmla="*/ 46 h 55" name="T29"/>
              <a:gd fmla="*/ 27 w 55" name="T30"/>
              <a:gd fmla="*/ 14 h 55" name="T31"/>
              <a:gd fmla="*/ 13 w 55" name="T32"/>
              <a:gd fmla="*/ 28 h 55" name="T33"/>
              <a:gd fmla="*/ 27 w 55" name="T34"/>
              <a:gd fmla="*/ 41 h 55" name="T35"/>
              <a:gd fmla="*/ 41 w 55" name="T36"/>
              <a:gd fmla="*/ 28 h 55" name="T37"/>
              <a:gd fmla="*/ 27 w 55" name="T38"/>
              <a:gd fmla="*/ 14 h 55" name="T39"/>
              <a:gd fmla="*/ 27 w 55" name="T40"/>
              <a:gd fmla="*/ 37 h 55" name="T41"/>
              <a:gd fmla="*/ 18 w 55" name="T42"/>
              <a:gd fmla="*/ 28 h 55" name="T43"/>
              <a:gd fmla="*/ 27 w 55" name="T44"/>
              <a:gd fmla="*/ 19 h 55" name="T45"/>
              <a:gd fmla="*/ 36 w 55" name="T46"/>
              <a:gd fmla="*/ 28 h 55" name="T47"/>
              <a:gd fmla="*/ 27 w 55" name="T48"/>
              <a:gd fmla="*/ 37 h 5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55" name="T75"/>
              <a:gd fmla="*/ 0 h 55" name="T76"/>
              <a:gd fmla="*/ 55 w 55" name="T77"/>
              <a:gd fmla="*/ 55 h 55"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5" w="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71" name="Group 81"/>
          <p:cNvGrpSpPr/>
          <p:nvPr/>
        </p:nvGrpSpPr>
        <p:grpSpPr>
          <a:xfrm>
            <a:off x="3040857" y="1893889"/>
            <a:ext cx="771525" cy="769937"/>
            <a:chOff x="2786183" y="1189182"/>
            <a:chExt cx="921712" cy="921712"/>
          </a:xfrm>
        </p:grpSpPr>
        <p:sp>
          <p:nvSpPr>
            <p:cNvPr id="72" name="Oval 82"/>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3" name="Oval 83"/>
            <p:cNvSpPr/>
            <p:nvPr/>
          </p:nvSpPr>
          <p:spPr>
            <a:xfrm>
              <a:off x="2879112" y="1280403"/>
              <a:ext cx="735852" cy="739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26">
                <a:defRPr/>
              </a:pPr>
              <a:r>
                <a:rPr b="1" lang="en-US" sz="16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01</a:t>
              </a:r>
            </a:p>
          </p:txBody>
        </p:sp>
      </p:grpSp>
      <p:grpSp>
        <p:nvGrpSpPr>
          <p:cNvPr id="74" name="Group 84"/>
          <p:cNvGrpSpPr/>
          <p:nvPr/>
        </p:nvGrpSpPr>
        <p:grpSpPr>
          <a:xfrm>
            <a:off x="4906169" y="1835151"/>
            <a:ext cx="771525" cy="771525"/>
            <a:chOff x="2786183" y="1189182"/>
            <a:chExt cx="921712" cy="921712"/>
          </a:xfrm>
        </p:grpSpPr>
        <p:sp>
          <p:nvSpPr>
            <p:cNvPr id="75" name="Oval 85"/>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6" name="Oval 86"/>
            <p:cNvSpPr/>
            <p:nvPr/>
          </p:nvSpPr>
          <p:spPr>
            <a:xfrm>
              <a:off x="2879113" y="1282112"/>
              <a:ext cx="735852" cy="735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26">
                <a:defRPr/>
              </a:pPr>
              <a:r>
                <a:rPr b="1" lang="en-US" sz="16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grpSp>
        <p:nvGrpSpPr>
          <p:cNvPr id="77" name="Group 87"/>
          <p:cNvGrpSpPr/>
          <p:nvPr/>
        </p:nvGrpSpPr>
        <p:grpSpPr>
          <a:xfrm>
            <a:off x="9054307" y="1604964"/>
            <a:ext cx="769937" cy="771525"/>
            <a:chOff x="2786183" y="1189182"/>
            <a:chExt cx="921712" cy="921712"/>
          </a:xfrm>
        </p:grpSpPr>
        <p:sp>
          <p:nvSpPr>
            <p:cNvPr id="78" name="Oval 88"/>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9" name="Oval 89"/>
            <p:cNvSpPr/>
            <p:nvPr/>
          </p:nvSpPr>
          <p:spPr>
            <a:xfrm>
              <a:off x="2877404" y="1282111"/>
              <a:ext cx="739270" cy="735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26">
                <a:defRPr/>
              </a:pPr>
              <a:r>
                <a:rPr b="1" lang="en-US" sz="1600">
                  <a:solidFill>
                    <a:schemeClr val="accent4"/>
                  </a:solidFill>
                  <a:latin charset="-122" panose="020b0503020204020204" pitchFamily="34" typeface="微软雅黑"/>
                  <a:ea charset="-122" panose="020b0503020204020204" pitchFamily="34" typeface="微软雅黑"/>
                  <a:sym charset="-122" panose="020b0503020204020204" pitchFamily="34" typeface="微软雅黑"/>
                </a:rPr>
                <a:t>04</a:t>
              </a:r>
            </a:p>
          </p:txBody>
        </p:sp>
      </p:grpSp>
      <p:grpSp>
        <p:nvGrpSpPr>
          <p:cNvPr id="80" name="Group 90"/>
          <p:cNvGrpSpPr/>
          <p:nvPr/>
        </p:nvGrpSpPr>
        <p:grpSpPr>
          <a:xfrm>
            <a:off x="6981032" y="1627189"/>
            <a:ext cx="769937" cy="769937"/>
            <a:chOff x="2786183" y="1189182"/>
            <a:chExt cx="921712" cy="921712"/>
          </a:xfrm>
        </p:grpSpPr>
        <p:sp>
          <p:nvSpPr>
            <p:cNvPr id="81" name="Oval 91"/>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2" name="Oval 92"/>
            <p:cNvSpPr/>
            <p:nvPr/>
          </p:nvSpPr>
          <p:spPr>
            <a:xfrm>
              <a:off x="2877404" y="1280403"/>
              <a:ext cx="739270" cy="739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26">
                <a:defRPr/>
              </a:pPr>
              <a:r>
                <a:rPr b="1" lang="en-US" sz="1600">
                  <a:solidFill>
                    <a:schemeClr val="accent3"/>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grpSp>
        <p:nvGrpSpPr>
          <p:cNvPr id="39" name="淘宝网Chenying0907出品 38"/>
          <p:cNvGrpSpPr/>
          <p:nvPr/>
        </p:nvGrpSpPr>
        <p:grpSpPr>
          <a:xfrm>
            <a:off x="1339133" y="4734118"/>
            <a:ext cx="9451404" cy="1550145"/>
            <a:chOff x="-1045868" y="9079724"/>
            <a:chExt cx="25199366" cy="4159392"/>
          </a:xfrm>
        </p:grpSpPr>
        <p:sp>
          <p:nvSpPr>
            <p:cNvPr id="40" name="Title 20"/>
            <p:cNvSpPr txBox="1"/>
            <p:nvPr/>
          </p:nvSpPr>
          <p:spPr>
            <a:xfrm>
              <a:off x="7643562" y="9085313"/>
              <a:ext cx="6636714" cy="1144987"/>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41" name="TextBox 40"/>
            <p:cNvSpPr txBox="1"/>
            <p:nvPr/>
          </p:nvSpPr>
          <p:spPr>
            <a:xfrm>
              <a:off x="-1045868" y="10736838"/>
              <a:ext cx="25199366" cy="2478079"/>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a:t>
              </a:r>
            </a:p>
          </p:txBody>
        </p:sp>
      </p:grpSp>
      <p:sp>
        <p:nvSpPr>
          <p:cNvPr id="2" name="灯片编号占位符 1"/>
          <p:cNvSpPr>
            <a:spLocks noGrp="1"/>
          </p:cNvSpPr>
          <p:nvPr>
            <p:ph idx="4294967295" sz="quarter" type="sldNum"/>
          </p:nvPr>
        </p:nvSpPr>
        <p:spPr>
          <a:xfrm>
            <a:off x="11701463" y="6450013"/>
            <a:ext cx="490537" cy="365125"/>
          </a:xfrm>
        </p:spPr>
        <p:txBody>
          <a:bodyPr/>
          <a:lstStyle/>
          <a:p>
            <a:fld id="{D239F479-00AF-4192-9229-51775EDC6CD7}"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16</a:t>
            </a:fld>
          </a:p>
        </p:txBody>
      </p:sp>
    </p:spTree>
    <p:extLst>
      <p:ext uri="{BB962C8B-B14F-4D97-AF65-F5344CB8AC3E}">
        <p14:creationId val="773169609"/>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500" fill="hold" id="7"/>
                                        <p:tgtEl>
                                          <p:spTgt spid="46"/>
                                        </p:tgtEl>
                                        <p:attrNameLst>
                                          <p:attrName>ppt_w</p:attrName>
                                        </p:attrNameLst>
                                      </p:cBhvr>
                                      <p:tavLst>
                                        <p:tav tm="0">
                                          <p:val>
                                            <p:fltVal val="0"/>
                                          </p:val>
                                        </p:tav>
                                        <p:tav tm="100000">
                                          <p:val>
                                            <p:strVal val="#ppt_w"/>
                                          </p:val>
                                        </p:tav>
                                      </p:tavLst>
                                    </p:anim>
                                    <p:anim calcmode="lin" valueType="num">
                                      <p:cBhvr>
                                        <p:cTn dur="500" fill="hold" id="8"/>
                                        <p:tgtEl>
                                          <p:spTgt spid="46"/>
                                        </p:tgtEl>
                                        <p:attrNameLst>
                                          <p:attrName>ppt_h</p:attrName>
                                        </p:attrNameLst>
                                      </p:cBhvr>
                                      <p:tavLst>
                                        <p:tav tm="0">
                                          <p:val>
                                            <p:fltVal val="0"/>
                                          </p:val>
                                        </p:tav>
                                        <p:tav tm="100000">
                                          <p:val>
                                            <p:strVal val="#ppt_h"/>
                                          </p:val>
                                        </p:tav>
                                      </p:tavLst>
                                    </p:anim>
                                    <p:animEffect filter="fade" transition="in">
                                      <p:cBhvr>
                                        <p:cTn dur="500" id="9"/>
                                        <p:tgtEl>
                                          <p:spTgt spid="4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1"/>
                                        </p:tgtEl>
                                        <p:attrNameLst>
                                          <p:attrName>style.visibility</p:attrName>
                                        </p:attrNameLst>
                                      </p:cBhvr>
                                      <p:to>
                                        <p:strVal val="visible"/>
                                      </p:to>
                                    </p:set>
                                    <p:anim calcmode="lin" valueType="num">
                                      <p:cBhvr>
                                        <p:cTn dur="500" fill="hold" id="13"/>
                                        <p:tgtEl>
                                          <p:spTgt spid="71"/>
                                        </p:tgtEl>
                                        <p:attrNameLst>
                                          <p:attrName>ppt_w</p:attrName>
                                        </p:attrNameLst>
                                      </p:cBhvr>
                                      <p:tavLst>
                                        <p:tav tm="0">
                                          <p:val>
                                            <p:fltVal val="0"/>
                                          </p:val>
                                        </p:tav>
                                        <p:tav tm="100000">
                                          <p:val>
                                            <p:strVal val="#ppt_w"/>
                                          </p:val>
                                        </p:tav>
                                      </p:tavLst>
                                    </p:anim>
                                    <p:anim calcmode="lin" valueType="num">
                                      <p:cBhvr>
                                        <p:cTn dur="500" fill="hold" id="14"/>
                                        <p:tgtEl>
                                          <p:spTgt spid="71"/>
                                        </p:tgtEl>
                                        <p:attrNameLst>
                                          <p:attrName>ppt_h</p:attrName>
                                        </p:attrNameLst>
                                      </p:cBhvr>
                                      <p:tavLst>
                                        <p:tav tm="0">
                                          <p:val>
                                            <p:fltVal val="0"/>
                                          </p:val>
                                        </p:tav>
                                        <p:tav tm="100000">
                                          <p:val>
                                            <p:strVal val="#ppt_h"/>
                                          </p:val>
                                        </p:tav>
                                      </p:tavLst>
                                    </p:anim>
                                    <p:animEffect filter="fade" transition="in">
                                      <p:cBhvr>
                                        <p:cTn dur="500" id="15"/>
                                        <p:tgtEl>
                                          <p:spTgt spid="71"/>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67"/>
                                        </p:tgtEl>
                                        <p:attrNameLst>
                                          <p:attrName>style.visibility</p:attrName>
                                        </p:attrNameLst>
                                      </p:cBhvr>
                                      <p:to>
                                        <p:strVal val="visible"/>
                                      </p:to>
                                    </p:set>
                                    <p:anim calcmode="lin" valueType="num">
                                      <p:cBhvr>
                                        <p:cTn dur="500" fill="hold" id="19"/>
                                        <p:tgtEl>
                                          <p:spTgt spid="67"/>
                                        </p:tgtEl>
                                        <p:attrNameLst>
                                          <p:attrName>ppt_w</p:attrName>
                                        </p:attrNameLst>
                                      </p:cBhvr>
                                      <p:tavLst>
                                        <p:tav tm="0">
                                          <p:val>
                                            <p:fltVal val="0"/>
                                          </p:val>
                                        </p:tav>
                                        <p:tav tm="100000">
                                          <p:val>
                                            <p:strVal val="#ppt_w"/>
                                          </p:val>
                                        </p:tav>
                                      </p:tavLst>
                                    </p:anim>
                                    <p:anim calcmode="lin" valueType="num">
                                      <p:cBhvr>
                                        <p:cTn dur="500" fill="hold" id="20"/>
                                        <p:tgtEl>
                                          <p:spTgt spid="67"/>
                                        </p:tgtEl>
                                        <p:attrNameLst>
                                          <p:attrName>ppt_h</p:attrName>
                                        </p:attrNameLst>
                                      </p:cBhvr>
                                      <p:tavLst>
                                        <p:tav tm="0">
                                          <p:val>
                                            <p:fltVal val="0"/>
                                          </p:val>
                                        </p:tav>
                                        <p:tav tm="100000">
                                          <p:val>
                                            <p:strVal val="#ppt_h"/>
                                          </p:val>
                                        </p:tav>
                                      </p:tavLst>
                                    </p:anim>
                                    <p:animEffect filter="fade" transition="in">
                                      <p:cBhvr>
                                        <p:cTn dur="500" id="21"/>
                                        <p:tgtEl>
                                          <p:spTgt spid="67"/>
                                        </p:tgtEl>
                                      </p:cBhvr>
                                    </p:animEffect>
                                  </p:childTnLst>
                                </p:cTn>
                              </p:par>
                              <p:par>
                                <p:cTn accel="50000" decel="50000" fill="hold" id="22" nodeType="withEffect" presetClass="entr" presetID="2" presetSubtype="4">
                                  <p:stCondLst>
                                    <p:cond delay="0"/>
                                  </p:stCondLst>
                                  <p:childTnLst>
                                    <p:set>
                                      <p:cBhvr>
                                        <p:cTn dur="1" fill="hold" id="23">
                                          <p:stCondLst>
                                            <p:cond delay="0"/>
                                          </p:stCondLst>
                                        </p:cTn>
                                        <p:tgtEl>
                                          <p:spTgt spid="47"/>
                                        </p:tgtEl>
                                        <p:attrNameLst>
                                          <p:attrName>style.visibility</p:attrName>
                                        </p:attrNameLst>
                                      </p:cBhvr>
                                      <p:to>
                                        <p:strVal val="visible"/>
                                      </p:to>
                                    </p:set>
                                    <p:anim calcmode="lin" valueType="num">
                                      <p:cBhvr additive="base">
                                        <p:cTn dur="500" fill="hold" id="24"/>
                                        <p:tgtEl>
                                          <p:spTgt spid="47"/>
                                        </p:tgtEl>
                                        <p:attrNameLst>
                                          <p:attrName>ppt_x</p:attrName>
                                        </p:attrNameLst>
                                      </p:cBhvr>
                                      <p:tavLst>
                                        <p:tav tm="0">
                                          <p:val>
                                            <p:strVal val="#ppt_x"/>
                                          </p:val>
                                        </p:tav>
                                        <p:tav tm="100000">
                                          <p:val>
                                            <p:strVal val="#ppt_x"/>
                                          </p:val>
                                        </p:tav>
                                      </p:tavLst>
                                    </p:anim>
                                    <p:anim calcmode="lin" valueType="num">
                                      <p:cBhvr additive="base">
                                        <p:cTn dur="500" fill="hold" id="25"/>
                                        <p:tgtEl>
                                          <p:spTgt spid="47"/>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50"/>
                                        </p:tgtEl>
                                        <p:attrNameLst>
                                          <p:attrName>style.visibility</p:attrName>
                                        </p:attrNameLst>
                                      </p:cBhvr>
                                      <p:to>
                                        <p:strVal val="visible"/>
                                      </p:to>
                                    </p:set>
                                    <p:anim calcmode="lin" valueType="num">
                                      <p:cBhvr>
                                        <p:cTn dur="500" fill="hold" id="29"/>
                                        <p:tgtEl>
                                          <p:spTgt spid="50"/>
                                        </p:tgtEl>
                                        <p:attrNameLst>
                                          <p:attrName>ppt_w</p:attrName>
                                        </p:attrNameLst>
                                      </p:cBhvr>
                                      <p:tavLst>
                                        <p:tav tm="0">
                                          <p:val>
                                            <p:fltVal val="0"/>
                                          </p:val>
                                        </p:tav>
                                        <p:tav tm="100000">
                                          <p:val>
                                            <p:strVal val="#ppt_w"/>
                                          </p:val>
                                        </p:tav>
                                      </p:tavLst>
                                    </p:anim>
                                    <p:anim calcmode="lin" valueType="num">
                                      <p:cBhvr>
                                        <p:cTn dur="500" fill="hold" id="30"/>
                                        <p:tgtEl>
                                          <p:spTgt spid="50"/>
                                        </p:tgtEl>
                                        <p:attrNameLst>
                                          <p:attrName>ppt_h</p:attrName>
                                        </p:attrNameLst>
                                      </p:cBhvr>
                                      <p:tavLst>
                                        <p:tav tm="0">
                                          <p:val>
                                            <p:fltVal val="0"/>
                                          </p:val>
                                        </p:tav>
                                        <p:tav tm="100000">
                                          <p:val>
                                            <p:strVal val="#ppt_h"/>
                                          </p:val>
                                        </p:tav>
                                      </p:tavLst>
                                    </p:anim>
                                    <p:animEffect filter="fade" transition="in">
                                      <p:cBhvr>
                                        <p:cTn dur="500" id="31"/>
                                        <p:tgtEl>
                                          <p:spTgt spid="50"/>
                                        </p:tgtEl>
                                      </p:cBhvr>
                                    </p:animEffect>
                                  </p:childTnLst>
                                </p:cTn>
                              </p:par>
                            </p:childTnLst>
                          </p:cTn>
                        </p:par>
                        <p:par>
                          <p:cTn fill="hold" id="32" nodeType="afterGroup">
                            <p:stCondLst>
                              <p:cond delay="2000"/>
                            </p:stCondLst>
                            <p:childTnLst>
                              <p:par>
                                <p:cTn fill="hold" id="33" nodeType="afterEffect" presetClass="entr" presetID="53" presetSubtype="0">
                                  <p:stCondLst>
                                    <p:cond delay="0"/>
                                  </p:stCondLst>
                                  <p:childTnLst>
                                    <p:set>
                                      <p:cBhvr>
                                        <p:cTn dur="1" fill="hold" id="34">
                                          <p:stCondLst>
                                            <p:cond delay="0"/>
                                          </p:stCondLst>
                                        </p:cTn>
                                        <p:tgtEl>
                                          <p:spTgt spid="74"/>
                                        </p:tgtEl>
                                        <p:attrNameLst>
                                          <p:attrName>style.visibility</p:attrName>
                                        </p:attrNameLst>
                                      </p:cBhvr>
                                      <p:to>
                                        <p:strVal val="visible"/>
                                      </p:to>
                                    </p:set>
                                    <p:anim calcmode="lin" valueType="num">
                                      <p:cBhvr>
                                        <p:cTn dur="500" fill="hold" id="35"/>
                                        <p:tgtEl>
                                          <p:spTgt spid="74"/>
                                        </p:tgtEl>
                                        <p:attrNameLst>
                                          <p:attrName>ppt_w</p:attrName>
                                        </p:attrNameLst>
                                      </p:cBhvr>
                                      <p:tavLst>
                                        <p:tav tm="0">
                                          <p:val>
                                            <p:fltVal val="0"/>
                                          </p:val>
                                        </p:tav>
                                        <p:tav tm="100000">
                                          <p:val>
                                            <p:strVal val="#ppt_w"/>
                                          </p:val>
                                        </p:tav>
                                      </p:tavLst>
                                    </p:anim>
                                    <p:anim calcmode="lin" valueType="num">
                                      <p:cBhvr>
                                        <p:cTn dur="500" fill="hold" id="36"/>
                                        <p:tgtEl>
                                          <p:spTgt spid="74"/>
                                        </p:tgtEl>
                                        <p:attrNameLst>
                                          <p:attrName>ppt_h</p:attrName>
                                        </p:attrNameLst>
                                      </p:cBhvr>
                                      <p:tavLst>
                                        <p:tav tm="0">
                                          <p:val>
                                            <p:fltVal val="0"/>
                                          </p:val>
                                        </p:tav>
                                        <p:tav tm="100000">
                                          <p:val>
                                            <p:strVal val="#ppt_h"/>
                                          </p:val>
                                        </p:tav>
                                      </p:tavLst>
                                    </p:anim>
                                    <p:animEffect filter="fade" transition="in">
                                      <p:cBhvr>
                                        <p:cTn dur="500" id="37"/>
                                        <p:tgtEl>
                                          <p:spTgt spid="74"/>
                                        </p:tgtEl>
                                      </p:cBhvr>
                                    </p:animEffect>
                                  </p:childTnLst>
                                </p:cTn>
                              </p:par>
                            </p:childTnLst>
                          </p:cTn>
                        </p:par>
                        <p:par>
                          <p:cTn fill="hold" id="38" nodeType="afterGroup">
                            <p:stCondLst>
                              <p:cond delay="2500"/>
                            </p:stCondLst>
                            <p:childTnLst>
                              <p:par>
                                <p:cTn fill="hold" id="39" nodeType="afterEffect" presetClass="entr" presetID="53" presetSubtype="0">
                                  <p:stCondLst>
                                    <p:cond delay="0"/>
                                  </p:stCondLst>
                                  <p:childTnLst>
                                    <p:set>
                                      <p:cBhvr>
                                        <p:cTn dur="1" fill="hold" id="40">
                                          <p:stCondLst>
                                            <p:cond delay="0"/>
                                          </p:stCondLst>
                                        </p:cTn>
                                        <p:tgtEl>
                                          <p:spTgt spid="69"/>
                                        </p:tgtEl>
                                        <p:attrNameLst>
                                          <p:attrName>style.visibility</p:attrName>
                                        </p:attrNameLst>
                                      </p:cBhvr>
                                      <p:to>
                                        <p:strVal val="visible"/>
                                      </p:to>
                                    </p:set>
                                    <p:anim calcmode="lin" valueType="num">
                                      <p:cBhvr>
                                        <p:cTn dur="500" fill="hold" id="41"/>
                                        <p:tgtEl>
                                          <p:spTgt spid="69"/>
                                        </p:tgtEl>
                                        <p:attrNameLst>
                                          <p:attrName>ppt_w</p:attrName>
                                        </p:attrNameLst>
                                      </p:cBhvr>
                                      <p:tavLst>
                                        <p:tav tm="0">
                                          <p:val>
                                            <p:fltVal val="0"/>
                                          </p:val>
                                        </p:tav>
                                        <p:tav tm="100000">
                                          <p:val>
                                            <p:strVal val="#ppt_w"/>
                                          </p:val>
                                        </p:tav>
                                      </p:tavLst>
                                    </p:anim>
                                    <p:anim calcmode="lin" valueType="num">
                                      <p:cBhvr>
                                        <p:cTn dur="500" fill="hold" id="42"/>
                                        <p:tgtEl>
                                          <p:spTgt spid="69"/>
                                        </p:tgtEl>
                                        <p:attrNameLst>
                                          <p:attrName>ppt_h</p:attrName>
                                        </p:attrNameLst>
                                      </p:cBhvr>
                                      <p:tavLst>
                                        <p:tav tm="0">
                                          <p:val>
                                            <p:fltVal val="0"/>
                                          </p:val>
                                        </p:tav>
                                        <p:tav tm="100000">
                                          <p:val>
                                            <p:strVal val="#ppt_h"/>
                                          </p:val>
                                        </p:tav>
                                      </p:tavLst>
                                    </p:anim>
                                    <p:animEffect filter="fade" transition="in">
                                      <p:cBhvr>
                                        <p:cTn dur="500" id="43"/>
                                        <p:tgtEl>
                                          <p:spTgt spid="69"/>
                                        </p:tgtEl>
                                      </p:cBhvr>
                                    </p:animEffect>
                                  </p:childTnLst>
                                </p:cTn>
                              </p:par>
                              <p:par>
                                <p:cTn accel="50000" decel="50000" fill="hold" id="44" nodeType="withEffect" presetClass="entr" presetID="2" presetSubtype="4">
                                  <p:stCondLst>
                                    <p:cond delay="0"/>
                                  </p:stCondLst>
                                  <p:childTnLst>
                                    <p:set>
                                      <p:cBhvr>
                                        <p:cTn dur="1" fill="hold" id="45">
                                          <p:stCondLst>
                                            <p:cond delay="0"/>
                                          </p:stCondLst>
                                        </p:cTn>
                                        <p:tgtEl>
                                          <p:spTgt spid="51"/>
                                        </p:tgtEl>
                                        <p:attrNameLst>
                                          <p:attrName>style.visibility</p:attrName>
                                        </p:attrNameLst>
                                      </p:cBhvr>
                                      <p:to>
                                        <p:strVal val="visible"/>
                                      </p:to>
                                    </p:set>
                                    <p:anim calcmode="lin" valueType="num">
                                      <p:cBhvr additive="base">
                                        <p:cTn dur="500" fill="hold" id="46"/>
                                        <p:tgtEl>
                                          <p:spTgt spid="51"/>
                                        </p:tgtEl>
                                        <p:attrNameLst>
                                          <p:attrName>ppt_x</p:attrName>
                                        </p:attrNameLst>
                                      </p:cBhvr>
                                      <p:tavLst>
                                        <p:tav tm="0">
                                          <p:val>
                                            <p:strVal val="#ppt_x"/>
                                          </p:val>
                                        </p:tav>
                                        <p:tav tm="100000">
                                          <p:val>
                                            <p:strVal val="#ppt_x"/>
                                          </p:val>
                                        </p:tav>
                                      </p:tavLst>
                                    </p:anim>
                                    <p:anim calcmode="lin" valueType="num">
                                      <p:cBhvr additive="base">
                                        <p:cTn dur="500" fill="hold" id="47"/>
                                        <p:tgtEl>
                                          <p:spTgt spid="51"/>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3000"/>
                            </p:stCondLst>
                            <p:childTnLst>
                              <p:par>
                                <p:cTn fill="hold" grpId="0" id="49" nodeType="afterEffect" presetClass="entr" presetID="53" presetSubtype="0">
                                  <p:stCondLst>
                                    <p:cond delay="0"/>
                                  </p:stCondLst>
                                  <p:childTnLst>
                                    <p:set>
                                      <p:cBhvr>
                                        <p:cTn dur="1" fill="hold" id="50">
                                          <p:stCondLst>
                                            <p:cond delay="0"/>
                                          </p:stCondLst>
                                        </p:cTn>
                                        <p:tgtEl>
                                          <p:spTgt spid="59"/>
                                        </p:tgtEl>
                                        <p:attrNameLst>
                                          <p:attrName>style.visibility</p:attrName>
                                        </p:attrNameLst>
                                      </p:cBhvr>
                                      <p:to>
                                        <p:strVal val="visible"/>
                                      </p:to>
                                    </p:set>
                                    <p:anim calcmode="lin" valueType="num">
                                      <p:cBhvr>
                                        <p:cTn dur="500" fill="hold" id="51"/>
                                        <p:tgtEl>
                                          <p:spTgt spid="59"/>
                                        </p:tgtEl>
                                        <p:attrNameLst>
                                          <p:attrName>ppt_w</p:attrName>
                                        </p:attrNameLst>
                                      </p:cBhvr>
                                      <p:tavLst>
                                        <p:tav tm="0">
                                          <p:val>
                                            <p:fltVal val="0"/>
                                          </p:val>
                                        </p:tav>
                                        <p:tav tm="100000">
                                          <p:val>
                                            <p:strVal val="#ppt_w"/>
                                          </p:val>
                                        </p:tav>
                                      </p:tavLst>
                                    </p:anim>
                                    <p:anim calcmode="lin" valueType="num">
                                      <p:cBhvr>
                                        <p:cTn dur="500" fill="hold" id="52"/>
                                        <p:tgtEl>
                                          <p:spTgt spid="59"/>
                                        </p:tgtEl>
                                        <p:attrNameLst>
                                          <p:attrName>ppt_h</p:attrName>
                                        </p:attrNameLst>
                                      </p:cBhvr>
                                      <p:tavLst>
                                        <p:tav tm="0">
                                          <p:val>
                                            <p:fltVal val="0"/>
                                          </p:val>
                                        </p:tav>
                                        <p:tav tm="100000">
                                          <p:val>
                                            <p:strVal val="#ppt_h"/>
                                          </p:val>
                                        </p:tav>
                                      </p:tavLst>
                                    </p:anim>
                                    <p:animEffect filter="fade" transition="in">
                                      <p:cBhvr>
                                        <p:cTn dur="500" id="53"/>
                                        <p:tgtEl>
                                          <p:spTgt spid="59"/>
                                        </p:tgtEl>
                                      </p:cBhvr>
                                    </p:animEffect>
                                  </p:childTnLst>
                                </p:cTn>
                              </p:par>
                            </p:childTnLst>
                          </p:cTn>
                        </p:par>
                        <p:par>
                          <p:cTn fill="hold" id="54" nodeType="afterGroup">
                            <p:stCondLst>
                              <p:cond delay="3500"/>
                            </p:stCondLst>
                            <p:childTnLst>
                              <p:par>
                                <p:cTn fill="hold" id="55" nodeType="afterEffect" presetClass="entr" presetID="53" presetSubtype="0">
                                  <p:stCondLst>
                                    <p:cond delay="0"/>
                                  </p:stCondLst>
                                  <p:childTnLst>
                                    <p:set>
                                      <p:cBhvr>
                                        <p:cTn dur="1" fill="hold" id="56">
                                          <p:stCondLst>
                                            <p:cond delay="0"/>
                                          </p:stCondLst>
                                        </p:cTn>
                                        <p:tgtEl>
                                          <p:spTgt spid="80"/>
                                        </p:tgtEl>
                                        <p:attrNameLst>
                                          <p:attrName>style.visibility</p:attrName>
                                        </p:attrNameLst>
                                      </p:cBhvr>
                                      <p:to>
                                        <p:strVal val="visible"/>
                                      </p:to>
                                    </p:set>
                                    <p:anim calcmode="lin" valueType="num">
                                      <p:cBhvr>
                                        <p:cTn dur="500" fill="hold" id="57"/>
                                        <p:tgtEl>
                                          <p:spTgt spid="80"/>
                                        </p:tgtEl>
                                        <p:attrNameLst>
                                          <p:attrName>ppt_w</p:attrName>
                                        </p:attrNameLst>
                                      </p:cBhvr>
                                      <p:tavLst>
                                        <p:tav tm="0">
                                          <p:val>
                                            <p:fltVal val="0"/>
                                          </p:val>
                                        </p:tav>
                                        <p:tav tm="100000">
                                          <p:val>
                                            <p:strVal val="#ppt_w"/>
                                          </p:val>
                                        </p:tav>
                                      </p:tavLst>
                                    </p:anim>
                                    <p:anim calcmode="lin" valueType="num">
                                      <p:cBhvr>
                                        <p:cTn dur="500" fill="hold" id="58"/>
                                        <p:tgtEl>
                                          <p:spTgt spid="80"/>
                                        </p:tgtEl>
                                        <p:attrNameLst>
                                          <p:attrName>ppt_h</p:attrName>
                                        </p:attrNameLst>
                                      </p:cBhvr>
                                      <p:tavLst>
                                        <p:tav tm="0">
                                          <p:val>
                                            <p:fltVal val="0"/>
                                          </p:val>
                                        </p:tav>
                                        <p:tav tm="100000">
                                          <p:val>
                                            <p:strVal val="#ppt_h"/>
                                          </p:val>
                                        </p:tav>
                                      </p:tavLst>
                                    </p:anim>
                                    <p:animEffect filter="fade" transition="in">
                                      <p:cBhvr>
                                        <p:cTn dur="500" id="59"/>
                                        <p:tgtEl>
                                          <p:spTgt spid="80"/>
                                        </p:tgtEl>
                                      </p:cBhvr>
                                    </p:animEffect>
                                  </p:childTnLst>
                                </p:cTn>
                              </p:par>
                            </p:childTnLst>
                          </p:cTn>
                        </p:par>
                        <p:par>
                          <p:cTn fill="hold" id="60" nodeType="afterGroup">
                            <p:stCondLst>
                              <p:cond delay="4000"/>
                            </p:stCondLst>
                            <p:childTnLst>
                              <p:par>
                                <p:cTn fill="hold" grpId="0" id="61" nodeType="afterEffect" presetClass="entr" presetID="53" presetSubtype="0">
                                  <p:stCondLst>
                                    <p:cond delay="0"/>
                                  </p:stCondLst>
                                  <p:childTnLst>
                                    <p:set>
                                      <p:cBhvr>
                                        <p:cTn dur="1" fill="hold" id="62">
                                          <p:stCondLst>
                                            <p:cond delay="0"/>
                                          </p:stCondLst>
                                        </p:cTn>
                                        <p:tgtEl>
                                          <p:spTgt spid="68"/>
                                        </p:tgtEl>
                                        <p:attrNameLst>
                                          <p:attrName>style.visibility</p:attrName>
                                        </p:attrNameLst>
                                      </p:cBhvr>
                                      <p:to>
                                        <p:strVal val="visible"/>
                                      </p:to>
                                    </p:set>
                                    <p:anim calcmode="lin" valueType="num">
                                      <p:cBhvr>
                                        <p:cTn dur="500" fill="hold" id="63"/>
                                        <p:tgtEl>
                                          <p:spTgt spid="68"/>
                                        </p:tgtEl>
                                        <p:attrNameLst>
                                          <p:attrName>ppt_w</p:attrName>
                                        </p:attrNameLst>
                                      </p:cBhvr>
                                      <p:tavLst>
                                        <p:tav tm="0">
                                          <p:val>
                                            <p:fltVal val="0"/>
                                          </p:val>
                                        </p:tav>
                                        <p:tav tm="100000">
                                          <p:val>
                                            <p:strVal val="#ppt_w"/>
                                          </p:val>
                                        </p:tav>
                                      </p:tavLst>
                                    </p:anim>
                                    <p:anim calcmode="lin" valueType="num">
                                      <p:cBhvr>
                                        <p:cTn dur="500" fill="hold" id="64"/>
                                        <p:tgtEl>
                                          <p:spTgt spid="68"/>
                                        </p:tgtEl>
                                        <p:attrNameLst>
                                          <p:attrName>ppt_h</p:attrName>
                                        </p:attrNameLst>
                                      </p:cBhvr>
                                      <p:tavLst>
                                        <p:tav tm="0">
                                          <p:val>
                                            <p:fltVal val="0"/>
                                          </p:val>
                                        </p:tav>
                                        <p:tav tm="100000">
                                          <p:val>
                                            <p:strVal val="#ppt_h"/>
                                          </p:val>
                                        </p:tav>
                                      </p:tavLst>
                                    </p:anim>
                                    <p:animEffect filter="fade" transition="in">
                                      <p:cBhvr>
                                        <p:cTn dur="500" id="65"/>
                                        <p:tgtEl>
                                          <p:spTgt spid="68"/>
                                        </p:tgtEl>
                                      </p:cBhvr>
                                    </p:animEffect>
                                  </p:childTnLst>
                                </p:cTn>
                              </p:par>
                              <p:par>
                                <p:cTn accel="50000" decel="50000" fill="hold" id="66" nodeType="withEffect" presetClass="entr" presetID="2" presetSubtype="4">
                                  <p:stCondLst>
                                    <p:cond delay="0"/>
                                  </p:stCondLst>
                                  <p:childTnLst>
                                    <p:set>
                                      <p:cBhvr>
                                        <p:cTn dur="1" fill="hold" id="67">
                                          <p:stCondLst>
                                            <p:cond delay="0"/>
                                          </p:stCondLst>
                                        </p:cTn>
                                        <p:tgtEl>
                                          <p:spTgt spid="60"/>
                                        </p:tgtEl>
                                        <p:attrNameLst>
                                          <p:attrName>style.visibility</p:attrName>
                                        </p:attrNameLst>
                                      </p:cBhvr>
                                      <p:to>
                                        <p:strVal val="visible"/>
                                      </p:to>
                                    </p:set>
                                    <p:anim calcmode="lin" valueType="num">
                                      <p:cBhvr additive="base">
                                        <p:cTn dur="500" fill="hold" id="68"/>
                                        <p:tgtEl>
                                          <p:spTgt spid="60"/>
                                        </p:tgtEl>
                                        <p:attrNameLst>
                                          <p:attrName>ppt_x</p:attrName>
                                        </p:attrNameLst>
                                      </p:cBhvr>
                                      <p:tavLst>
                                        <p:tav tm="0">
                                          <p:val>
                                            <p:strVal val="#ppt_x"/>
                                          </p:val>
                                        </p:tav>
                                        <p:tav tm="100000">
                                          <p:val>
                                            <p:strVal val="#ppt_x"/>
                                          </p:val>
                                        </p:tav>
                                      </p:tavLst>
                                    </p:anim>
                                    <p:anim calcmode="lin" valueType="num">
                                      <p:cBhvr additive="base">
                                        <p:cTn dur="500" fill="hold" id="69"/>
                                        <p:tgtEl>
                                          <p:spTgt spid="60"/>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4500"/>
                            </p:stCondLst>
                            <p:childTnLst>
                              <p:par>
                                <p:cTn fill="hold" grpId="0" id="71" nodeType="afterEffect" presetClass="entr" presetID="53" presetSubtype="0">
                                  <p:stCondLst>
                                    <p:cond delay="0"/>
                                  </p:stCondLst>
                                  <p:childTnLst>
                                    <p:set>
                                      <p:cBhvr>
                                        <p:cTn dur="1" fill="hold" id="72">
                                          <p:stCondLst>
                                            <p:cond delay="0"/>
                                          </p:stCondLst>
                                        </p:cTn>
                                        <p:tgtEl>
                                          <p:spTgt spid="63"/>
                                        </p:tgtEl>
                                        <p:attrNameLst>
                                          <p:attrName>style.visibility</p:attrName>
                                        </p:attrNameLst>
                                      </p:cBhvr>
                                      <p:to>
                                        <p:strVal val="visible"/>
                                      </p:to>
                                    </p:set>
                                    <p:anim calcmode="lin" valueType="num">
                                      <p:cBhvr>
                                        <p:cTn dur="500" fill="hold" id="73"/>
                                        <p:tgtEl>
                                          <p:spTgt spid="63"/>
                                        </p:tgtEl>
                                        <p:attrNameLst>
                                          <p:attrName>ppt_w</p:attrName>
                                        </p:attrNameLst>
                                      </p:cBhvr>
                                      <p:tavLst>
                                        <p:tav tm="0">
                                          <p:val>
                                            <p:fltVal val="0"/>
                                          </p:val>
                                        </p:tav>
                                        <p:tav tm="100000">
                                          <p:val>
                                            <p:strVal val="#ppt_w"/>
                                          </p:val>
                                        </p:tav>
                                      </p:tavLst>
                                    </p:anim>
                                    <p:anim calcmode="lin" valueType="num">
                                      <p:cBhvr>
                                        <p:cTn dur="500" fill="hold" id="74"/>
                                        <p:tgtEl>
                                          <p:spTgt spid="63"/>
                                        </p:tgtEl>
                                        <p:attrNameLst>
                                          <p:attrName>ppt_h</p:attrName>
                                        </p:attrNameLst>
                                      </p:cBhvr>
                                      <p:tavLst>
                                        <p:tav tm="0">
                                          <p:val>
                                            <p:fltVal val="0"/>
                                          </p:val>
                                        </p:tav>
                                        <p:tav tm="100000">
                                          <p:val>
                                            <p:strVal val="#ppt_h"/>
                                          </p:val>
                                        </p:tav>
                                      </p:tavLst>
                                    </p:anim>
                                    <p:animEffect filter="fade" transition="in">
                                      <p:cBhvr>
                                        <p:cTn dur="500" id="75"/>
                                        <p:tgtEl>
                                          <p:spTgt spid="63"/>
                                        </p:tgtEl>
                                      </p:cBhvr>
                                    </p:animEffect>
                                  </p:childTnLst>
                                </p:cTn>
                              </p:par>
                            </p:childTnLst>
                          </p:cTn>
                        </p:par>
                        <p:par>
                          <p:cTn fill="hold" id="76" nodeType="afterGroup">
                            <p:stCondLst>
                              <p:cond delay="5000"/>
                            </p:stCondLst>
                            <p:childTnLst>
                              <p:par>
                                <p:cTn fill="hold" id="77" nodeType="afterEffect" presetClass="entr" presetID="53" presetSubtype="0">
                                  <p:stCondLst>
                                    <p:cond delay="0"/>
                                  </p:stCondLst>
                                  <p:childTnLst>
                                    <p:set>
                                      <p:cBhvr>
                                        <p:cTn dur="1" fill="hold" id="78">
                                          <p:stCondLst>
                                            <p:cond delay="0"/>
                                          </p:stCondLst>
                                        </p:cTn>
                                        <p:tgtEl>
                                          <p:spTgt spid="77"/>
                                        </p:tgtEl>
                                        <p:attrNameLst>
                                          <p:attrName>style.visibility</p:attrName>
                                        </p:attrNameLst>
                                      </p:cBhvr>
                                      <p:to>
                                        <p:strVal val="visible"/>
                                      </p:to>
                                    </p:set>
                                    <p:anim calcmode="lin" valueType="num">
                                      <p:cBhvr>
                                        <p:cTn dur="500" fill="hold" id="79"/>
                                        <p:tgtEl>
                                          <p:spTgt spid="77"/>
                                        </p:tgtEl>
                                        <p:attrNameLst>
                                          <p:attrName>ppt_w</p:attrName>
                                        </p:attrNameLst>
                                      </p:cBhvr>
                                      <p:tavLst>
                                        <p:tav tm="0">
                                          <p:val>
                                            <p:fltVal val="0"/>
                                          </p:val>
                                        </p:tav>
                                        <p:tav tm="100000">
                                          <p:val>
                                            <p:strVal val="#ppt_w"/>
                                          </p:val>
                                        </p:tav>
                                      </p:tavLst>
                                    </p:anim>
                                    <p:anim calcmode="lin" valueType="num">
                                      <p:cBhvr>
                                        <p:cTn dur="500" fill="hold" id="80"/>
                                        <p:tgtEl>
                                          <p:spTgt spid="77"/>
                                        </p:tgtEl>
                                        <p:attrNameLst>
                                          <p:attrName>ppt_h</p:attrName>
                                        </p:attrNameLst>
                                      </p:cBhvr>
                                      <p:tavLst>
                                        <p:tav tm="0">
                                          <p:val>
                                            <p:fltVal val="0"/>
                                          </p:val>
                                        </p:tav>
                                        <p:tav tm="100000">
                                          <p:val>
                                            <p:strVal val="#ppt_h"/>
                                          </p:val>
                                        </p:tav>
                                      </p:tavLst>
                                    </p:anim>
                                    <p:animEffect filter="fade" transition="in">
                                      <p:cBhvr>
                                        <p:cTn dur="500" id="81"/>
                                        <p:tgtEl>
                                          <p:spTgt spid="77"/>
                                        </p:tgtEl>
                                      </p:cBhvr>
                                    </p:animEffect>
                                  </p:childTnLst>
                                </p:cTn>
                              </p:par>
                            </p:childTnLst>
                          </p:cTn>
                        </p:par>
                        <p:par>
                          <p:cTn fill="hold" id="82" nodeType="afterGroup">
                            <p:stCondLst>
                              <p:cond delay="5500"/>
                            </p:stCondLst>
                            <p:childTnLst>
                              <p:par>
                                <p:cTn fill="hold" grpId="0" id="83" nodeType="afterEffect" presetClass="entr" presetID="53" presetSubtype="0">
                                  <p:stCondLst>
                                    <p:cond delay="0"/>
                                  </p:stCondLst>
                                  <p:childTnLst>
                                    <p:set>
                                      <p:cBhvr>
                                        <p:cTn dur="1" fill="hold" id="84">
                                          <p:stCondLst>
                                            <p:cond delay="0"/>
                                          </p:stCondLst>
                                        </p:cTn>
                                        <p:tgtEl>
                                          <p:spTgt spid="70"/>
                                        </p:tgtEl>
                                        <p:attrNameLst>
                                          <p:attrName>style.visibility</p:attrName>
                                        </p:attrNameLst>
                                      </p:cBhvr>
                                      <p:to>
                                        <p:strVal val="visible"/>
                                      </p:to>
                                    </p:set>
                                    <p:anim calcmode="lin" valueType="num">
                                      <p:cBhvr>
                                        <p:cTn dur="500" fill="hold" id="85"/>
                                        <p:tgtEl>
                                          <p:spTgt spid="70"/>
                                        </p:tgtEl>
                                        <p:attrNameLst>
                                          <p:attrName>ppt_w</p:attrName>
                                        </p:attrNameLst>
                                      </p:cBhvr>
                                      <p:tavLst>
                                        <p:tav tm="0">
                                          <p:val>
                                            <p:fltVal val="0"/>
                                          </p:val>
                                        </p:tav>
                                        <p:tav tm="100000">
                                          <p:val>
                                            <p:strVal val="#ppt_w"/>
                                          </p:val>
                                        </p:tav>
                                      </p:tavLst>
                                    </p:anim>
                                    <p:anim calcmode="lin" valueType="num">
                                      <p:cBhvr>
                                        <p:cTn dur="500" fill="hold" id="86"/>
                                        <p:tgtEl>
                                          <p:spTgt spid="70"/>
                                        </p:tgtEl>
                                        <p:attrNameLst>
                                          <p:attrName>ppt_h</p:attrName>
                                        </p:attrNameLst>
                                      </p:cBhvr>
                                      <p:tavLst>
                                        <p:tav tm="0">
                                          <p:val>
                                            <p:fltVal val="0"/>
                                          </p:val>
                                        </p:tav>
                                        <p:tav tm="100000">
                                          <p:val>
                                            <p:strVal val="#ppt_h"/>
                                          </p:val>
                                        </p:tav>
                                      </p:tavLst>
                                    </p:anim>
                                    <p:animEffect filter="fade" transition="in">
                                      <p:cBhvr>
                                        <p:cTn dur="500" id="87"/>
                                        <p:tgtEl>
                                          <p:spTgt spid="70"/>
                                        </p:tgtEl>
                                      </p:cBhvr>
                                    </p:animEffect>
                                  </p:childTnLst>
                                </p:cTn>
                              </p:par>
                              <p:par>
                                <p:cTn accel="50000" decel="50000" fill="hold" id="88" nodeType="withEffect" presetClass="entr" presetID="2" presetSubtype="4">
                                  <p:stCondLst>
                                    <p:cond delay="0"/>
                                  </p:stCondLst>
                                  <p:childTnLst>
                                    <p:set>
                                      <p:cBhvr>
                                        <p:cTn dur="1" fill="hold" id="89">
                                          <p:stCondLst>
                                            <p:cond delay="0"/>
                                          </p:stCondLst>
                                        </p:cTn>
                                        <p:tgtEl>
                                          <p:spTgt spid="64"/>
                                        </p:tgtEl>
                                        <p:attrNameLst>
                                          <p:attrName>style.visibility</p:attrName>
                                        </p:attrNameLst>
                                      </p:cBhvr>
                                      <p:to>
                                        <p:strVal val="visible"/>
                                      </p:to>
                                    </p:set>
                                    <p:anim calcmode="lin" valueType="num">
                                      <p:cBhvr additive="base">
                                        <p:cTn dur="500" fill="hold" id="90"/>
                                        <p:tgtEl>
                                          <p:spTgt spid="64"/>
                                        </p:tgtEl>
                                        <p:attrNameLst>
                                          <p:attrName>ppt_x</p:attrName>
                                        </p:attrNameLst>
                                      </p:cBhvr>
                                      <p:tavLst>
                                        <p:tav tm="0">
                                          <p:val>
                                            <p:strVal val="#ppt_x"/>
                                          </p:val>
                                        </p:tav>
                                        <p:tav tm="100000">
                                          <p:val>
                                            <p:strVal val="#ppt_x"/>
                                          </p:val>
                                        </p:tav>
                                      </p:tavLst>
                                    </p:anim>
                                    <p:anim calcmode="lin" valueType="num">
                                      <p:cBhvr additive="base">
                                        <p:cTn dur="500" fill="hold" id="91"/>
                                        <p:tgtEl>
                                          <p:spTgt spid="64"/>
                                        </p:tgtEl>
                                        <p:attrNameLst>
                                          <p:attrName>ppt_y</p:attrName>
                                        </p:attrNameLst>
                                      </p:cBhvr>
                                      <p:tavLst>
                                        <p:tav tm="0">
                                          <p:val>
                                            <p:strVal val="1+#ppt_h/2"/>
                                          </p:val>
                                        </p:tav>
                                        <p:tav tm="100000">
                                          <p:val>
                                            <p:strVal val="#ppt_y"/>
                                          </p:val>
                                        </p:tav>
                                      </p:tavLst>
                                    </p:anim>
                                  </p:childTnLst>
                                </p:cTn>
                              </p:par>
                              <p:par>
                                <p:cTn fill="hold" id="92" nodeType="withEffect" presetClass="entr" presetID="42" presetSubtype="0">
                                  <p:stCondLst>
                                    <p:cond delay="300"/>
                                  </p:stCondLst>
                                  <p:childTnLst>
                                    <p:set>
                                      <p:cBhvr>
                                        <p:cTn dur="1" fill="hold" id="93">
                                          <p:stCondLst>
                                            <p:cond delay="0"/>
                                          </p:stCondLst>
                                        </p:cTn>
                                        <p:tgtEl>
                                          <p:spTgt spid="39"/>
                                        </p:tgtEl>
                                        <p:attrNameLst>
                                          <p:attrName>style.visibility</p:attrName>
                                        </p:attrNameLst>
                                      </p:cBhvr>
                                      <p:to>
                                        <p:strVal val="visible"/>
                                      </p:to>
                                    </p:set>
                                    <p:animEffect filter="fade" transition="in">
                                      <p:cBhvr>
                                        <p:cTn dur="1000" id="94"/>
                                        <p:tgtEl>
                                          <p:spTgt spid="39"/>
                                        </p:tgtEl>
                                      </p:cBhvr>
                                    </p:animEffect>
                                    <p:anim calcmode="lin" valueType="num">
                                      <p:cBhvr>
                                        <p:cTn dur="1000" fill="hold" id="95"/>
                                        <p:tgtEl>
                                          <p:spTgt spid="39"/>
                                        </p:tgtEl>
                                        <p:attrNameLst>
                                          <p:attrName>ppt_x</p:attrName>
                                        </p:attrNameLst>
                                      </p:cBhvr>
                                      <p:tavLst>
                                        <p:tav tm="0">
                                          <p:val>
                                            <p:strVal val="#ppt_x"/>
                                          </p:val>
                                        </p:tav>
                                        <p:tav tm="100000">
                                          <p:val>
                                            <p:strVal val="#ppt_x"/>
                                          </p:val>
                                        </p:tav>
                                      </p:tavLst>
                                    </p:anim>
                                    <p:anim calcmode="lin" valueType="num">
                                      <p:cBhvr>
                                        <p:cTn dur="1000" fill="hold" id="96"/>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50"/>
      <p:bldP grpId="0" spid="59"/>
      <p:bldP grpId="0" spid="63"/>
      <p:bldP grpId="0" spid="67"/>
      <p:bldP grpId="0" spid="68"/>
      <p:bldP grpId="0" spid="7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16" name="淘宝网chenying0907出品 15"/>
          <p:cNvPicPr>
            <a:picLocks noChangeAspect="1"/>
          </p:cNvPicPr>
          <p:nvPr/>
        </p:nvPicPr>
        <p:blipFill>
          <a:blip r:embed="rId2">
            <a:extLst>
              <a:ext uri="{28A0092B-C50C-407E-A947-70E740481C1C}">
                <a14:useLocalDpi val="0"/>
              </a:ext>
            </a:extLst>
          </a:blip>
          <a:srcRect b="15592"/>
          <a:stretch>
            <a:fillRect/>
          </a:stretch>
        </p:blipFill>
        <p:spPr>
          <a:xfrm>
            <a:off x="0" y="13362"/>
            <a:ext cx="12192000" cy="6844638"/>
          </a:xfrm>
          <a:prstGeom prst="rect">
            <a:avLst/>
          </a:prstGeom>
        </p:spPr>
      </p:pic>
      <p:sp>
        <p:nvSpPr>
          <p:cNvPr id="17" name="淘宝网Chenying0907出品 16"/>
          <p:cNvSpPr/>
          <p:nvPr/>
        </p:nvSpPr>
        <p:spPr>
          <a:xfrm>
            <a:off x="-18421" y="85391"/>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淘宝网Chenying0907出品 7"/>
            <p:cNvSpPr txBox="1"/>
            <p:nvPr/>
          </p:nvSpPr>
          <p:spPr>
            <a:xfrm>
              <a:off x="9793991" y="4868203"/>
              <a:ext cx="1857692" cy="762000"/>
            </a:xfrm>
            <a:prstGeom prst="rect">
              <a:avLst/>
            </a:prstGeom>
            <a:noFill/>
          </p:spPr>
          <p:txBody>
            <a:bodyPr rtlCol="0" wrap="none">
              <a:spAutoFit/>
            </a:bodyPr>
            <a:lstStyle/>
            <a:p>
              <a:r>
                <a:rPr altLang="zh-CN" b="1" lang="en-US"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9" name="淘宝网Chenying0907出品 8"/>
            <p:cNvSpPr txBox="1"/>
            <p:nvPr/>
          </p:nvSpPr>
          <p:spPr>
            <a:xfrm>
              <a:off x="9837960" y="5600385"/>
              <a:ext cx="1733867" cy="457200"/>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0" name="淘宝网Chenying0907出品 9"/>
          <p:cNvSpPr txBox="1"/>
          <p:nvPr/>
        </p:nvSpPr>
        <p:spPr>
          <a:xfrm>
            <a:off x="4320997" y="2798996"/>
            <a:ext cx="1560830" cy="1432560"/>
          </a:xfrm>
          <a:prstGeom prst="rect">
            <a:avLst/>
          </a:prstGeom>
          <a:noFill/>
        </p:spPr>
        <p:txBody>
          <a:bodyPr rtlCol="0" wrap="none">
            <a:spAutoFit/>
          </a:bodyPr>
          <a:lstStyle/>
          <a:p>
            <a:r>
              <a:rPr altLang="zh-CN" b="1" lang="en-US" smtClean="0" sz="8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7" y="3638815"/>
              <a:ext cx="1970405" cy="396240"/>
            </a:xfrm>
            <a:prstGeom prst="rect">
              <a:avLst/>
            </a:prstGeom>
            <a:noFill/>
          </p:spPr>
          <p:txBody>
            <a:bodyPr rtlCol="0" wrap="none">
              <a:spAutoFit/>
            </a:bodyPr>
            <a:lstStyle/>
            <a:p>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target location</a:t>
              </a:r>
            </a:p>
          </p:txBody>
        </p:sp>
        <p:sp>
          <p:nvSpPr>
            <p:cNvPr id="12" name="淘宝网Chenying0907出品 11"/>
            <p:cNvSpPr txBox="1"/>
            <p:nvPr/>
          </p:nvSpPr>
          <p:spPr>
            <a:xfrm>
              <a:off x="5739045" y="2870863"/>
              <a:ext cx="2621280" cy="822960"/>
            </a:xfrm>
            <a:prstGeom prst="rect">
              <a:avLst/>
            </a:prstGeom>
            <a:noFill/>
          </p:spPr>
          <p:txBody>
            <a:bodyPr rtlCol="0" wrap="none">
              <a:spAutoFit/>
            </a:bodyPr>
            <a:lstStyle/>
            <a:p>
              <a:r>
                <a:rPr altLang="en-US" b="1" lang="zh-CN"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目标定位</a:t>
              </a: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9341" y="3123369"/>
              <a:ext cx="1552892" cy="640080"/>
            </a:xfrm>
            <a:prstGeom prst="rect">
              <a:avLst/>
            </a:prstGeom>
            <a:noFill/>
          </p:spPr>
          <p:txBody>
            <a:bodyPr rtlCol="0" wrap="none">
              <a:spAutoFit/>
            </a:bodyPr>
            <a:lstStyle/>
            <a:p>
              <a:r>
                <a:rPr altLang="zh-CN" b="1" lang="en-US" smtClean="0"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14" name="淘宝网Chenying0907出品 13"/>
            <p:cNvSpPr txBox="1"/>
            <p:nvPr/>
          </p:nvSpPr>
          <p:spPr>
            <a:xfrm rot="16200000">
              <a:off x="11088807" y="3296170"/>
              <a:ext cx="1349692"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5" name="淘宝网Chenying0907出品 14"/>
          <p:cNvSpPr txBox="1"/>
          <p:nvPr/>
        </p:nvSpPr>
        <p:spPr>
          <a:xfrm>
            <a:off x="5868029" y="4302427"/>
            <a:ext cx="2214880" cy="701040"/>
          </a:xfrm>
          <a:prstGeom prst="rect">
            <a:avLst/>
          </a:prstGeom>
          <a:noFill/>
        </p:spPr>
        <p:txBody>
          <a:bodyPr rtlCol="0" wrap="none">
            <a:spAutoFit/>
          </a:bodyPr>
          <a:lstStyle/>
          <a:p>
            <a:r>
              <a:rPr altLang="en-US" lang="zh-CN"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一、市场环境分析</a:t>
            </a:r>
          </a:p>
          <a:p>
            <a:r>
              <a:rPr altLang="en-US" lang="zh-CN"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二、竞争对手分析</a:t>
            </a:r>
          </a:p>
        </p:txBody>
      </p:sp>
    </p:spTree>
    <p:extLst>
      <p:ext uri="{BB962C8B-B14F-4D97-AF65-F5344CB8AC3E}">
        <p14:creationId val="44051188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600"/>
                                  </p:stCondLst>
                                  <p:childTnLst>
                                    <p:set>
                                      <p:cBhvr>
                                        <p:cTn dur="1" fill="hold" id="14">
                                          <p:stCondLst>
                                            <p:cond delay="0"/>
                                          </p:stCondLst>
                                        </p:cTn>
                                        <p:tgtEl>
                                          <p:spTgt spid="10"/>
                                        </p:tgtEl>
                                        <p:attrNameLst>
                                          <p:attrName>style.visibility</p:attrName>
                                        </p:attrNameLst>
                                      </p:cBhvr>
                                      <p:to>
                                        <p:strVal val="visible"/>
                                      </p:to>
                                    </p:set>
                                    <p:anim calcmode="lin" valueType="num">
                                      <p:cBhvr>
                                        <p:cTn dur="700" fill="hold" id="15"/>
                                        <p:tgtEl>
                                          <p:spTgt spid="10"/>
                                        </p:tgtEl>
                                        <p:attrNameLst>
                                          <p:attrName>ppt_w</p:attrName>
                                        </p:attrNameLst>
                                      </p:cBhvr>
                                      <p:tavLst>
                                        <p:tav tm="0">
                                          <p:val>
                                            <p:fltVal val="0"/>
                                          </p:val>
                                        </p:tav>
                                        <p:tav tm="100000">
                                          <p:val>
                                            <p:strVal val="#ppt_w"/>
                                          </p:val>
                                        </p:tav>
                                      </p:tavLst>
                                    </p:anim>
                                    <p:anim calcmode="lin" valueType="num">
                                      <p:cBhvr>
                                        <p:cTn dur="700" fill="hold" id="16"/>
                                        <p:tgtEl>
                                          <p:spTgt spid="10"/>
                                        </p:tgtEl>
                                        <p:attrNameLst>
                                          <p:attrName>ppt_h</p:attrName>
                                        </p:attrNameLst>
                                      </p:cBhvr>
                                      <p:tavLst>
                                        <p:tav tm="0">
                                          <p:val>
                                            <p:fltVal val="0"/>
                                          </p:val>
                                        </p:tav>
                                        <p:tav tm="100000">
                                          <p:val>
                                            <p:strVal val="#ppt_h"/>
                                          </p:val>
                                        </p:tav>
                                      </p:tavLst>
                                    </p:anim>
                                    <p:anim calcmode="lin" valueType="num">
                                      <p:cBhvr>
                                        <p:cTn dur="700" fill="hold" id="17"/>
                                        <p:tgtEl>
                                          <p:spTgt spid="10"/>
                                        </p:tgtEl>
                                        <p:attrNameLst>
                                          <p:attrName>style.rotation</p:attrName>
                                        </p:attrNameLst>
                                      </p:cBhvr>
                                      <p:tavLst>
                                        <p:tav tm="0">
                                          <p:val>
                                            <p:fltVal val="90"/>
                                          </p:val>
                                        </p:tav>
                                        <p:tav tm="100000">
                                          <p:val>
                                            <p:fltVal val="0"/>
                                          </p:val>
                                        </p:tav>
                                      </p:tavLst>
                                    </p:anim>
                                    <p:animEffect filter="fade" transition="in">
                                      <p:cBhvr>
                                        <p:cTn dur="700" id="18"/>
                                        <p:tgtEl>
                                          <p:spTgt spid="10"/>
                                        </p:tgtEl>
                                      </p:cBhvr>
                                    </p:animEffect>
                                  </p:childTnLst>
                                </p:cTn>
                              </p:par>
                              <p:par>
                                <p:cTn fill="hold" id="19" nodeType="withEffect" presetClass="entr" presetID="53" presetSubtype="0">
                                  <p:stCondLst>
                                    <p:cond delay="130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par>
                                <p:cTn fill="hold" grpId="0" id="24" nodeType="withEffect" presetClass="entr" presetID="2" presetSubtype="4">
                                  <p:stCondLst>
                                    <p:cond delay="190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ppt_x"/>
                                          </p:val>
                                        </p:tav>
                                        <p:tav tm="100000">
                                          <p:val>
                                            <p:strVal val="#ppt_x"/>
                                          </p:val>
                                        </p:tav>
                                      </p:tavLst>
                                    </p:anim>
                                    <p:anim calcmode="lin" valueType="num">
                                      <p:cBhvr additive="base">
                                        <p:cTn dur="500" fill="hold" id="27"/>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淘宝网Chenying0907出品 1"/>
          <p:cNvGrpSpPr/>
          <p:nvPr/>
        </p:nvGrpSpPr>
        <p:grpSpPr>
          <a:xfrm>
            <a:off x="5231904" y="1556792"/>
            <a:ext cx="1597514" cy="2046739"/>
            <a:chOff x="10487645" y="3296699"/>
            <a:chExt cx="2935065" cy="3784424"/>
          </a:xfrm>
        </p:grpSpPr>
        <p:sp>
          <p:nvSpPr>
            <p:cNvPr id="3" name="Shape 910"/>
            <p:cNvSpPr/>
            <p:nvPr/>
          </p:nvSpPr>
          <p:spPr>
            <a:xfrm>
              <a:off x="10487645" y="3296699"/>
              <a:ext cx="2935065" cy="3784424"/>
            </a:xfrm>
            <a:custGeom>
              <a:cxnLst>
                <a:cxn ang="0">
                  <a:pos x="wd2" y="hd2"/>
                </a:cxn>
                <a:cxn ang="5400000">
                  <a:pos x="wd2" y="hd2"/>
                </a:cxn>
                <a:cxn ang="10800000">
                  <a:pos x="wd2" y="hd2"/>
                </a:cxn>
                <a:cxn ang="16200000">
                  <a:pos x="wd2" y="hd2"/>
                </a:cxn>
              </a:cxnLst>
              <a:rect b="b" l="0" r="r" t="0"/>
              <a:pathLst>
                <a:path extrusionOk="0" h="21401" w="21600">
                  <a:moveTo>
                    <a:pt x="10800" y="0"/>
                  </a:moveTo>
                  <a:cubicBezTo>
                    <a:pt x="4845" y="0"/>
                    <a:pt x="0" y="3723"/>
                    <a:pt x="0" y="8299"/>
                  </a:cubicBezTo>
                  <a:cubicBezTo>
                    <a:pt x="0" y="10106"/>
                    <a:pt x="742" y="11823"/>
                    <a:pt x="2146" y="13265"/>
                  </a:cubicBezTo>
                  <a:lnTo>
                    <a:pt x="9273" y="20803"/>
                  </a:lnTo>
                  <a:cubicBezTo>
                    <a:pt x="10027" y="21600"/>
                    <a:pt x="11574" y="21600"/>
                    <a:pt x="12327" y="20803"/>
                  </a:cubicBezTo>
                  <a:lnTo>
                    <a:pt x="19448" y="13271"/>
                  </a:lnTo>
                  <a:cubicBezTo>
                    <a:pt x="20858" y="11823"/>
                    <a:pt x="21600" y="10106"/>
                    <a:pt x="21600" y="8299"/>
                  </a:cubicBezTo>
                  <a:cubicBezTo>
                    <a:pt x="21600" y="3723"/>
                    <a:pt x="16756" y="0"/>
                    <a:pt x="10800" y="0"/>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Shape 911"/>
            <p:cNvSpPr/>
            <p:nvPr/>
          </p:nvSpPr>
          <p:spPr>
            <a:xfrm>
              <a:off x="11062915" y="3835149"/>
              <a:ext cx="1765012" cy="73264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5" name="Shape 912"/>
            <p:cNvSpPr/>
            <p:nvPr/>
          </p:nvSpPr>
          <p:spPr>
            <a:xfrm>
              <a:off x="10760509" y="4841518"/>
              <a:ext cx="2314760" cy="2536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6" name="Shape 913"/>
            <p:cNvSpPr/>
            <p:nvPr/>
          </p:nvSpPr>
          <p:spPr>
            <a:xfrm>
              <a:off x="11062915" y="5190504"/>
              <a:ext cx="1765012" cy="50721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a:t>
              </a:r>
            </a:p>
          </p:txBody>
        </p:sp>
      </p:grpSp>
      <p:grpSp>
        <p:nvGrpSpPr>
          <p:cNvPr id="7" name="淘宝网Chenying0907出品 6"/>
          <p:cNvGrpSpPr/>
          <p:nvPr/>
        </p:nvGrpSpPr>
        <p:grpSpPr>
          <a:xfrm>
            <a:off x="6182925" y="2513415"/>
            <a:ext cx="2005061" cy="1587883"/>
            <a:chOff x="12237287" y="5240747"/>
            <a:chExt cx="3683838" cy="2935999"/>
          </a:xfrm>
        </p:grpSpPr>
        <p:sp>
          <p:nvSpPr>
            <p:cNvPr id="8" name="Shape 906"/>
            <p:cNvSpPr/>
            <p:nvPr/>
          </p:nvSpPr>
          <p:spPr>
            <a:xfrm>
              <a:off x="12237287" y="5240747"/>
              <a:ext cx="3683838" cy="2935999"/>
            </a:xfrm>
            <a:custGeom>
              <a:cxnLst>
                <a:cxn ang="0">
                  <a:pos x="wd2" y="hd2"/>
                </a:cxn>
                <a:cxn ang="5400000">
                  <a:pos x="wd2" y="hd2"/>
                </a:cxn>
                <a:cxn ang="10800000">
                  <a:pos x="wd2" y="hd2"/>
                </a:cxn>
                <a:cxn ang="16200000">
                  <a:pos x="wd2" y="hd2"/>
                </a:cxn>
              </a:cxnLst>
              <a:rect b="b" l="0" r="r" t="0"/>
              <a:pathLst>
                <a:path extrusionOk="0" h="21600" w="20323">
                  <a:moveTo>
                    <a:pt x="12228" y="0"/>
                  </a:moveTo>
                  <a:cubicBezTo>
                    <a:pt x="11381" y="0"/>
                    <a:pt x="10538" y="179"/>
                    <a:pt x="9724" y="531"/>
                  </a:cubicBezTo>
                  <a:cubicBezTo>
                    <a:pt x="8048" y="1258"/>
                    <a:pt x="6627" y="2654"/>
                    <a:pt x="5614" y="4568"/>
                  </a:cubicBezTo>
                  <a:lnTo>
                    <a:pt x="272" y="14375"/>
                  </a:lnTo>
                  <a:cubicBezTo>
                    <a:pt x="-294" y="15412"/>
                    <a:pt x="64" y="16882"/>
                    <a:pt x="979" y="17279"/>
                  </a:cubicBezTo>
                  <a:lnTo>
                    <a:pt x="9616" y="21021"/>
                  </a:lnTo>
                  <a:cubicBezTo>
                    <a:pt x="10465" y="21406"/>
                    <a:pt x="11340" y="21600"/>
                    <a:pt x="12224" y="21600"/>
                  </a:cubicBezTo>
                  <a:cubicBezTo>
                    <a:pt x="13072" y="21600"/>
                    <a:pt x="13915" y="21421"/>
                    <a:pt x="14728" y="21068"/>
                  </a:cubicBezTo>
                  <a:cubicBezTo>
                    <a:pt x="18975" y="19228"/>
                    <a:pt x="21306" y="13126"/>
                    <a:pt x="19927" y="7463"/>
                  </a:cubicBezTo>
                  <a:cubicBezTo>
                    <a:pt x="18838" y="2999"/>
                    <a:pt x="15745" y="0"/>
                    <a:pt x="12228" y="0"/>
                  </a:cubicBezTo>
                  <a:close/>
                </a:path>
              </a:pathLst>
            </a:custGeom>
            <a:gradFill>
              <a:gsLst>
                <a:gs pos="0">
                  <a:schemeClr val="accent2">
                    <a:alpha val="44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Shape 914"/>
            <p:cNvSpPr/>
            <p:nvPr/>
          </p:nvSpPr>
          <p:spPr>
            <a:xfrm>
              <a:off x="13475914" y="5650073"/>
              <a:ext cx="1765012" cy="73264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0" name="Shape 915"/>
            <p:cNvSpPr/>
            <p:nvPr/>
          </p:nvSpPr>
          <p:spPr>
            <a:xfrm>
              <a:off x="13173515" y="6656437"/>
              <a:ext cx="2314760" cy="2536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11" name="Shape 916"/>
            <p:cNvSpPr/>
            <p:nvPr/>
          </p:nvSpPr>
          <p:spPr>
            <a:xfrm>
              <a:off x="13475914" y="7005424"/>
              <a:ext cx="1765012" cy="50721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a:t>
              </a:r>
            </a:p>
          </p:txBody>
        </p:sp>
      </p:grpSp>
      <p:grpSp>
        <p:nvGrpSpPr>
          <p:cNvPr id="12" name="淘宝网Chenying0907出品 11"/>
          <p:cNvGrpSpPr/>
          <p:nvPr/>
        </p:nvGrpSpPr>
        <p:grpSpPr>
          <a:xfrm>
            <a:off x="6095422" y="3859142"/>
            <a:ext cx="1597790" cy="1834108"/>
            <a:chOff x="12042883" y="7768009"/>
            <a:chExt cx="2935572" cy="3391270"/>
          </a:xfrm>
        </p:grpSpPr>
        <p:sp>
          <p:nvSpPr>
            <p:cNvPr id="13" name="Shape 907"/>
            <p:cNvSpPr/>
            <p:nvPr/>
          </p:nvSpPr>
          <p:spPr>
            <a:xfrm>
              <a:off x="12042883" y="7768009"/>
              <a:ext cx="2935572" cy="3391270"/>
            </a:xfrm>
            <a:custGeom>
              <a:cxnLst>
                <a:cxn ang="0">
                  <a:pos x="wd2" y="hd2"/>
                </a:cxn>
                <a:cxn ang="5400000">
                  <a:pos x="wd2" y="hd2"/>
                </a:cxn>
                <a:cxn ang="10800000">
                  <a:pos x="wd2" y="hd2"/>
                </a:cxn>
                <a:cxn ang="16200000">
                  <a:pos x="wd2" y="hd2"/>
                </a:cxn>
              </a:cxnLst>
              <a:rect b="b" l="0" r="r" t="0"/>
              <a:pathLst>
                <a:path extrusionOk="0" h="21341" w="21259">
                  <a:moveTo>
                    <a:pt x="10638" y="21341"/>
                  </a:moveTo>
                  <a:lnTo>
                    <a:pt x="10638" y="21341"/>
                  </a:lnTo>
                  <a:cubicBezTo>
                    <a:pt x="12890" y="21341"/>
                    <a:pt x="15047" y="20730"/>
                    <a:pt x="16875" y="19576"/>
                  </a:cubicBezTo>
                  <a:cubicBezTo>
                    <a:pt x="19171" y="18126"/>
                    <a:pt x="20681" y="15986"/>
                    <a:pt x="21125" y="13550"/>
                  </a:cubicBezTo>
                  <a:cubicBezTo>
                    <a:pt x="21569" y="11113"/>
                    <a:pt x="20895" y="8672"/>
                    <a:pt x="19226" y="6676"/>
                  </a:cubicBezTo>
                  <a:cubicBezTo>
                    <a:pt x="17867" y="5050"/>
                    <a:pt x="15983" y="3877"/>
                    <a:pt x="13781" y="3284"/>
                  </a:cubicBezTo>
                  <a:lnTo>
                    <a:pt x="2433" y="80"/>
                  </a:lnTo>
                  <a:cubicBezTo>
                    <a:pt x="1232" y="-259"/>
                    <a:pt x="1" y="519"/>
                    <a:pt x="1" y="1615"/>
                  </a:cubicBezTo>
                  <a:lnTo>
                    <a:pt x="1" y="11975"/>
                  </a:lnTo>
                  <a:cubicBezTo>
                    <a:pt x="-31" y="13987"/>
                    <a:pt x="670" y="15907"/>
                    <a:pt x="2030" y="17533"/>
                  </a:cubicBezTo>
                  <a:cubicBezTo>
                    <a:pt x="4023" y="19917"/>
                    <a:pt x="7242" y="21340"/>
                    <a:pt x="10638" y="21341"/>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Shape 917"/>
            <p:cNvSpPr/>
            <p:nvPr/>
          </p:nvSpPr>
          <p:spPr>
            <a:xfrm>
              <a:off x="12485315" y="8515543"/>
              <a:ext cx="1765009" cy="73264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15" name="Shape 918"/>
            <p:cNvSpPr/>
            <p:nvPr/>
          </p:nvSpPr>
          <p:spPr>
            <a:xfrm>
              <a:off x="12182913" y="9521912"/>
              <a:ext cx="2314760" cy="2536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16" name="Shape 919"/>
            <p:cNvSpPr/>
            <p:nvPr/>
          </p:nvSpPr>
          <p:spPr>
            <a:xfrm>
              <a:off x="12485315" y="9870893"/>
              <a:ext cx="1765009" cy="50721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a:t>
              </a:r>
            </a:p>
          </p:txBody>
        </p:sp>
      </p:grpSp>
      <p:grpSp>
        <p:nvGrpSpPr>
          <p:cNvPr id="17" name="淘宝网Chenying0907出品 16"/>
          <p:cNvGrpSpPr/>
          <p:nvPr/>
        </p:nvGrpSpPr>
        <p:grpSpPr>
          <a:xfrm>
            <a:off x="4431533" y="3830472"/>
            <a:ext cx="1597309" cy="1834109"/>
            <a:chOff x="8932407" y="7768009"/>
            <a:chExt cx="2934684" cy="3391270"/>
          </a:xfrm>
        </p:grpSpPr>
        <p:sp>
          <p:nvSpPr>
            <p:cNvPr id="18" name="Shape 908"/>
            <p:cNvSpPr/>
            <p:nvPr/>
          </p:nvSpPr>
          <p:spPr>
            <a:xfrm>
              <a:off x="8932407" y="7768009"/>
              <a:ext cx="2934684" cy="3391270"/>
            </a:xfrm>
            <a:custGeom>
              <a:cxnLst>
                <a:cxn ang="0">
                  <a:pos x="wd2" y="hd2"/>
                </a:cxn>
                <a:cxn ang="5400000">
                  <a:pos x="wd2" y="hd2"/>
                </a:cxn>
                <a:cxn ang="10800000">
                  <a:pos x="wd2" y="hd2"/>
                </a:cxn>
                <a:cxn ang="16200000">
                  <a:pos x="wd2" y="hd2"/>
                </a:cxn>
              </a:cxnLst>
              <a:rect b="b" l="0" r="r" t="0"/>
              <a:pathLst>
                <a:path extrusionOk="0" h="21341" w="20220">
                  <a:moveTo>
                    <a:pt x="1927" y="6676"/>
                  </a:moveTo>
                  <a:cubicBezTo>
                    <a:pt x="-1350" y="10796"/>
                    <a:pt x="-347" y="16583"/>
                    <a:pt x="4165" y="19576"/>
                  </a:cubicBezTo>
                  <a:cubicBezTo>
                    <a:pt x="5903" y="20730"/>
                    <a:pt x="7956" y="21341"/>
                    <a:pt x="10098" y="21341"/>
                  </a:cubicBezTo>
                  <a:cubicBezTo>
                    <a:pt x="13330" y="21341"/>
                    <a:pt x="16391" y="19917"/>
                    <a:pt x="18288" y="17533"/>
                  </a:cubicBezTo>
                  <a:cubicBezTo>
                    <a:pt x="19582" y="15907"/>
                    <a:pt x="20250" y="13987"/>
                    <a:pt x="20219" y="11983"/>
                  </a:cubicBezTo>
                  <a:lnTo>
                    <a:pt x="20219" y="1615"/>
                  </a:lnTo>
                  <a:cubicBezTo>
                    <a:pt x="20219" y="519"/>
                    <a:pt x="19048" y="-259"/>
                    <a:pt x="17906" y="80"/>
                  </a:cubicBezTo>
                  <a:lnTo>
                    <a:pt x="7118" y="3282"/>
                  </a:lnTo>
                  <a:cubicBezTo>
                    <a:pt x="5012" y="3877"/>
                    <a:pt x="3222" y="5050"/>
                    <a:pt x="1927" y="6676"/>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Shape 920"/>
            <p:cNvSpPr/>
            <p:nvPr/>
          </p:nvSpPr>
          <p:spPr>
            <a:xfrm>
              <a:off x="9551613" y="8443067"/>
              <a:ext cx="1765010" cy="73264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04</a:t>
              </a:r>
            </a:p>
          </p:txBody>
        </p:sp>
        <p:sp>
          <p:nvSpPr>
            <p:cNvPr id="20" name="Shape 921"/>
            <p:cNvSpPr/>
            <p:nvPr/>
          </p:nvSpPr>
          <p:spPr>
            <a:xfrm>
              <a:off x="9249211" y="9449435"/>
              <a:ext cx="2314759" cy="2536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21" name="Shape 922"/>
            <p:cNvSpPr/>
            <p:nvPr/>
          </p:nvSpPr>
          <p:spPr>
            <a:xfrm>
              <a:off x="9584236" y="9908995"/>
              <a:ext cx="1765010" cy="50721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a:t>
              </a:r>
            </a:p>
          </p:txBody>
        </p:sp>
      </p:grpSp>
      <p:grpSp>
        <p:nvGrpSpPr>
          <p:cNvPr id="22" name="淘宝网Chenying0907出品 21"/>
          <p:cNvGrpSpPr/>
          <p:nvPr/>
        </p:nvGrpSpPr>
        <p:grpSpPr>
          <a:xfrm>
            <a:off x="3873121" y="2513416"/>
            <a:ext cx="2005030" cy="1587882"/>
            <a:chOff x="7960384" y="5240747"/>
            <a:chExt cx="3683778" cy="2935999"/>
          </a:xfrm>
        </p:grpSpPr>
        <p:sp>
          <p:nvSpPr>
            <p:cNvPr id="23" name="Shape 909"/>
            <p:cNvSpPr/>
            <p:nvPr/>
          </p:nvSpPr>
          <p:spPr>
            <a:xfrm>
              <a:off x="7960384" y="5240747"/>
              <a:ext cx="3683778" cy="2935999"/>
            </a:xfrm>
            <a:custGeom>
              <a:cxnLst>
                <a:cxn ang="0">
                  <a:pos x="wd2" y="hd2"/>
                </a:cxn>
                <a:cxn ang="5400000">
                  <a:pos x="wd2" y="hd2"/>
                </a:cxn>
                <a:cxn ang="10800000">
                  <a:pos x="wd2" y="hd2"/>
                </a:cxn>
                <a:cxn ang="16200000">
                  <a:pos x="wd2" y="hd2"/>
                </a:cxn>
              </a:cxnLst>
              <a:rect b="b" l="0" r="r" t="0"/>
              <a:pathLst>
                <a:path extrusionOk="0" h="21600" w="20323">
                  <a:moveTo>
                    <a:pt x="10599" y="531"/>
                  </a:moveTo>
                  <a:cubicBezTo>
                    <a:pt x="9785" y="179"/>
                    <a:pt x="8943" y="0"/>
                    <a:pt x="8096" y="0"/>
                  </a:cubicBezTo>
                  <a:cubicBezTo>
                    <a:pt x="4579" y="0"/>
                    <a:pt x="1485" y="2999"/>
                    <a:pt x="397" y="7463"/>
                  </a:cubicBezTo>
                  <a:cubicBezTo>
                    <a:pt x="-983" y="13126"/>
                    <a:pt x="1350" y="19228"/>
                    <a:pt x="5596" y="21068"/>
                  </a:cubicBezTo>
                  <a:cubicBezTo>
                    <a:pt x="6409" y="21421"/>
                    <a:pt x="7251" y="21600"/>
                    <a:pt x="8099" y="21600"/>
                  </a:cubicBezTo>
                  <a:lnTo>
                    <a:pt x="8099" y="21600"/>
                  </a:lnTo>
                  <a:cubicBezTo>
                    <a:pt x="8984" y="21600"/>
                    <a:pt x="9858" y="21406"/>
                    <a:pt x="10700" y="21024"/>
                  </a:cubicBezTo>
                  <a:lnTo>
                    <a:pt x="19344" y="17279"/>
                  </a:lnTo>
                  <a:cubicBezTo>
                    <a:pt x="20259" y="16882"/>
                    <a:pt x="20617" y="15412"/>
                    <a:pt x="20052" y="14375"/>
                  </a:cubicBezTo>
                  <a:lnTo>
                    <a:pt x="14714" y="4576"/>
                  </a:lnTo>
                  <a:cubicBezTo>
                    <a:pt x="13697" y="2654"/>
                    <a:pt x="12276" y="1258"/>
                    <a:pt x="10599" y="531"/>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Shape 923"/>
            <p:cNvSpPr/>
            <p:nvPr/>
          </p:nvSpPr>
          <p:spPr>
            <a:xfrm>
              <a:off x="8751514" y="5647396"/>
              <a:ext cx="1765010" cy="73264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sz="2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05</a:t>
              </a:r>
            </a:p>
          </p:txBody>
        </p:sp>
        <p:sp>
          <p:nvSpPr>
            <p:cNvPr id="25" name="Shape 924"/>
            <p:cNvSpPr/>
            <p:nvPr/>
          </p:nvSpPr>
          <p:spPr>
            <a:xfrm>
              <a:off x="8449113" y="6653765"/>
              <a:ext cx="2314761" cy="2536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typeface="Lato"/>
                  <a:ea typeface="Lato"/>
                  <a:cs typeface="Lato"/>
                  <a:sym typeface="Lato"/>
                </a:defRPr>
              </a:lvl1pPr>
            </a:lstStyle>
            <a:p>
              <a:pPr algn="ctr" lvl="0">
                <a:lnSpc>
                  <a:spcPct val="100000"/>
                </a:lnSpc>
                <a:defRPr b="0" sz="1800">
                  <a:solidFill>
                    <a:srgbClr val="000000"/>
                  </a:solidFill>
                </a:defRPr>
              </a:pPr>
              <a:r>
                <a:rPr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Title Example</a:t>
              </a:r>
            </a:p>
          </p:txBody>
        </p:sp>
        <p:sp>
          <p:nvSpPr>
            <p:cNvPr id="26" name="Shape 925"/>
            <p:cNvSpPr/>
            <p:nvPr/>
          </p:nvSpPr>
          <p:spPr>
            <a:xfrm>
              <a:off x="8751514" y="7002753"/>
              <a:ext cx="1765010" cy="50721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algn="ctr" lvl="0">
                <a:lnSpc>
                  <a:spcPct val="100000"/>
                </a:lnSpc>
                <a:defRPr sz="1800">
                  <a:solidFill>
                    <a:srgbClr val="000000"/>
                  </a:solidFill>
                </a:defRPr>
              </a:pPr>
              <a:r>
                <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20%</a:t>
              </a:r>
            </a:p>
          </p:txBody>
        </p:sp>
      </p:grpSp>
      <p:grpSp>
        <p:nvGrpSpPr>
          <p:cNvPr id="27" name="淘宝网Chenying0907出品 26"/>
          <p:cNvGrpSpPr/>
          <p:nvPr/>
        </p:nvGrpSpPr>
        <p:grpSpPr>
          <a:xfrm>
            <a:off x="603954" y="2238514"/>
            <a:ext cx="3039166" cy="927490"/>
            <a:chOff x="-450942" y="3519093"/>
            <a:chExt cx="8103035" cy="2488670"/>
          </a:xfrm>
        </p:grpSpPr>
        <p:sp>
          <p:nvSpPr>
            <p:cNvPr id="28" name="Shape 938"/>
            <p:cNvSpPr/>
            <p:nvPr/>
          </p:nvSpPr>
          <p:spPr>
            <a:xfrm>
              <a:off x="6464245" y="4615611"/>
              <a:ext cx="1187848" cy="1187848"/>
            </a:xfrm>
            <a:prstGeom prst="roundRect">
              <a:avLst>
                <a:gd fmla="val 18176" name="adj"/>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Shape 939"/>
            <p:cNvSpPr/>
            <p:nvPr/>
          </p:nvSpPr>
          <p:spPr>
            <a:xfrm>
              <a:off x="6675230" y="4699800"/>
              <a:ext cx="736469" cy="955858"/>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A</a:t>
              </a:r>
            </a:p>
          </p:txBody>
        </p:sp>
        <p:sp>
          <p:nvSpPr>
            <p:cNvPr id="30" name="Shape 940"/>
            <p:cNvSpPr/>
            <p:nvPr/>
          </p:nvSpPr>
          <p:spPr>
            <a:xfrm>
              <a:off x="2598795" y="3519094"/>
              <a:ext cx="3450502"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31" name="AutoShape 30"/>
            <p:cNvSpPr/>
            <p:nvPr/>
          </p:nvSpPr>
          <p:spPr bwMode="auto">
            <a:xfrm>
              <a:off x="-450942" y="4330286"/>
              <a:ext cx="6879321" cy="17338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a:t>
              </a:r>
            </a:p>
          </p:txBody>
        </p:sp>
      </p:grpSp>
      <p:grpSp>
        <p:nvGrpSpPr>
          <p:cNvPr id="32" name="淘宝网Chenying0907出品 31"/>
          <p:cNvGrpSpPr/>
          <p:nvPr/>
        </p:nvGrpSpPr>
        <p:grpSpPr>
          <a:xfrm>
            <a:off x="603954" y="4415130"/>
            <a:ext cx="3427515" cy="913569"/>
            <a:chOff x="-1486358" y="8176456"/>
            <a:chExt cx="9138451" cy="2451315"/>
          </a:xfrm>
        </p:grpSpPr>
        <p:sp>
          <p:nvSpPr>
            <p:cNvPr id="33" name="Shape 942"/>
            <p:cNvSpPr/>
            <p:nvPr/>
          </p:nvSpPr>
          <p:spPr>
            <a:xfrm>
              <a:off x="6464245" y="9270511"/>
              <a:ext cx="1187848" cy="1187848"/>
            </a:xfrm>
            <a:prstGeom prst="roundRect">
              <a:avLst>
                <a:gd fmla="val 18176" name="adj"/>
              </a:avLst>
            </a:prstGeom>
            <a:solidFill>
              <a:schemeClr val="accent5"/>
            </a:solidFill>
            <a:ln w="12700">
              <a:miter lim="400000"/>
            </a:ln>
          </p:spPr>
          <p:txBody>
            <a:bodyPr anchor="ctr" bIns="0" lIns="0" rIns="0" tIns="0"/>
            <a:lstStyle/>
            <a:p>
              <a:pPr lvl="0">
                <a:defRPr sz="3200">
                  <a:solidFill>
                    <a:srgbClr val="FFFFFF"/>
                  </a:solidFill>
                </a:defRPr>
              </a:pPr>
              <a:endParaRPr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Shape 943"/>
            <p:cNvSpPr/>
            <p:nvPr/>
          </p:nvSpPr>
          <p:spPr>
            <a:xfrm>
              <a:off x="6694459" y="9354700"/>
              <a:ext cx="706841" cy="955857"/>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a:t>
              </a:r>
            </a:p>
          </p:txBody>
        </p:sp>
        <p:sp>
          <p:nvSpPr>
            <p:cNvPr id="35" name="Shape 940"/>
            <p:cNvSpPr/>
            <p:nvPr/>
          </p:nvSpPr>
          <p:spPr>
            <a:xfrm>
              <a:off x="2788304" y="8176456"/>
              <a:ext cx="3450501" cy="883276"/>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36" name="AutoShape 30"/>
            <p:cNvSpPr/>
            <p:nvPr/>
          </p:nvSpPr>
          <p:spPr bwMode="auto">
            <a:xfrm>
              <a:off x="-1486359" y="8950295"/>
              <a:ext cx="7933471" cy="17338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gn="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a:t>
              </a:r>
            </a:p>
          </p:txBody>
        </p:sp>
      </p:grpSp>
      <p:grpSp>
        <p:nvGrpSpPr>
          <p:cNvPr id="37" name="淘宝网Chenying0907出品 36"/>
          <p:cNvGrpSpPr/>
          <p:nvPr/>
        </p:nvGrpSpPr>
        <p:grpSpPr>
          <a:xfrm>
            <a:off x="7253562" y="1248832"/>
            <a:ext cx="3414831" cy="969408"/>
            <a:chOff x="15240926" y="2573293"/>
            <a:chExt cx="9104636" cy="2601145"/>
          </a:xfrm>
        </p:grpSpPr>
        <p:sp>
          <p:nvSpPr>
            <p:cNvPr id="38" name="Shape 926"/>
            <p:cNvSpPr/>
            <p:nvPr/>
          </p:nvSpPr>
          <p:spPr>
            <a:xfrm>
              <a:off x="15240926" y="3798145"/>
              <a:ext cx="1187848" cy="1187848"/>
            </a:xfrm>
            <a:prstGeom prst="roundRect">
              <a:avLst>
                <a:gd fmla="val 18176" name="adj"/>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Shape 927"/>
            <p:cNvSpPr/>
            <p:nvPr/>
          </p:nvSpPr>
          <p:spPr>
            <a:xfrm>
              <a:off x="15460453" y="3882335"/>
              <a:ext cx="698376" cy="955858"/>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a:t>
              </a:r>
            </a:p>
          </p:txBody>
        </p:sp>
        <p:sp>
          <p:nvSpPr>
            <p:cNvPr id="40" name="Shape 940"/>
            <p:cNvSpPr/>
            <p:nvPr/>
          </p:nvSpPr>
          <p:spPr>
            <a:xfrm>
              <a:off x="16920646" y="2573293"/>
              <a:ext cx="3450503"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algn="l"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41" name="AutoShape 30"/>
            <p:cNvSpPr/>
            <p:nvPr/>
          </p:nvSpPr>
          <p:spPr bwMode="auto">
            <a:xfrm>
              <a:off x="16802409" y="3496960"/>
              <a:ext cx="7543155" cy="17338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a:t>
              </a:r>
            </a:p>
          </p:txBody>
        </p:sp>
      </p:grpSp>
      <p:grpSp>
        <p:nvGrpSpPr>
          <p:cNvPr id="42" name="淘宝网Chenying0907出品 41"/>
          <p:cNvGrpSpPr/>
          <p:nvPr/>
        </p:nvGrpSpPr>
        <p:grpSpPr>
          <a:xfrm>
            <a:off x="8409165" y="3055571"/>
            <a:ext cx="2969312" cy="946533"/>
            <a:chOff x="16428772" y="6001289"/>
            <a:chExt cx="7916788" cy="2539765"/>
          </a:xfrm>
        </p:grpSpPr>
        <p:sp>
          <p:nvSpPr>
            <p:cNvPr id="43" name="Shape 934"/>
            <p:cNvSpPr/>
            <p:nvPr/>
          </p:nvSpPr>
          <p:spPr>
            <a:xfrm>
              <a:off x="16428772" y="6716870"/>
              <a:ext cx="1187847" cy="1187848"/>
            </a:xfrm>
            <a:prstGeom prst="roundRect">
              <a:avLst>
                <a:gd fmla="val 18176" name="adj"/>
              </a:avLst>
            </a:prstGeom>
            <a:solidFill>
              <a:schemeClr val="accent2"/>
            </a:solidFill>
            <a:ln w="12700">
              <a:miter lim="400000"/>
            </a:ln>
          </p:spPr>
          <p:txBody>
            <a:bodyPr anchor="ctr" bIns="0" lIns="0" rIns="0" tIns="0"/>
            <a:lstStyle/>
            <a:p>
              <a:pPr lvl="0">
                <a:defRPr sz="3200">
                  <a:solidFill>
                    <a:srgbClr val="FFFFFF"/>
                  </a:solidFill>
                </a:defRPr>
              </a:pPr>
              <a:endParaRPr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4" name="Shape 935"/>
            <p:cNvSpPr/>
            <p:nvPr/>
          </p:nvSpPr>
          <p:spPr>
            <a:xfrm>
              <a:off x="16624798" y="6801061"/>
              <a:ext cx="757632" cy="955857"/>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D</a:t>
              </a:r>
            </a:p>
          </p:txBody>
        </p:sp>
        <p:sp>
          <p:nvSpPr>
            <p:cNvPr id="45" name="Shape 940"/>
            <p:cNvSpPr/>
            <p:nvPr/>
          </p:nvSpPr>
          <p:spPr>
            <a:xfrm>
              <a:off x="18234549" y="6001290"/>
              <a:ext cx="3450504" cy="883276"/>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algn="l"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46" name="AutoShape 30"/>
            <p:cNvSpPr/>
            <p:nvPr/>
          </p:nvSpPr>
          <p:spPr bwMode="auto">
            <a:xfrm>
              <a:off x="17900017" y="6863578"/>
              <a:ext cx="6445544" cy="17338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a:t>
              </a:r>
            </a:p>
          </p:txBody>
        </p:sp>
      </p:grpSp>
      <p:grpSp>
        <p:nvGrpSpPr>
          <p:cNvPr id="47" name="淘宝网Chenying0907出品 46"/>
          <p:cNvGrpSpPr/>
          <p:nvPr/>
        </p:nvGrpSpPr>
        <p:grpSpPr>
          <a:xfrm>
            <a:off x="7952390" y="4599887"/>
            <a:ext cx="3064747" cy="933656"/>
            <a:chOff x="15240926" y="9514392"/>
            <a:chExt cx="8171238" cy="2505214"/>
          </a:xfrm>
        </p:grpSpPr>
        <p:sp>
          <p:nvSpPr>
            <p:cNvPr id="48" name="Shape 928"/>
            <p:cNvSpPr/>
            <p:nvPr/>
          </p:nvSpPr>
          <p:spPr>
            <a:xfrm>
              <a:off x="15240926" y="9832630"/>
              <a:ext cx="1187848" cy="1187848"/>
            </a:xfrm>
            <a:prstGeom prst="roundRect">
              <a:avLst>
                <a:gd fmla="val 18176" name="adj"/>
              </a:avLst>
            </a:prstGeom>
            <a:solidFill>
              <a:schemeClr val="accent4"/>
            </a:solidFill>
            <a:ln w="12700">
              <a:miter lim="400000"/>
            </a:ln>
          </p:spPr>
          <p:txBody>
            <a:bodyPr anchor="ctr" bIns="0" lIns="0" rIns="0" tIns="0"/>
            <a:lstStyle/>
            <a:p>
              <a:pPr lvl="0">
                <a:defRPr sz="3200">
                  <a:solidFill>
                    <a:srgbClr val="FFFFFF"/>
                  </a:solidFill>
                </a:defRPr>
              </a:pPr>
              <a:endParaRPr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9" name="Shape 929"/>
            <p:cNvSpPr/>
            <p:nvPr/>
          </p:nvSpPr>
          <p:spPr>
            <a:xfrm>
              <a:off x="15490375" y="9916816"/>
              <a:ext cx="651817" cy="955858"/>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E</a:t>
              </a:r>
            </a:p>
          </p:txBody>
        </p:sp>
        <p:sp>
          <p:nvSpPr>
            <p:cNvPr id="50" name="Shape 940"/>
            <p:cNvSpPr/>
            <p:nvPr/>
          </p:nvSpPr>
          <p:spPr>
            <a:xfrm>
              <a:off x="16874758" y="9514391"/>
              <a:ext cx="3450504"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r" defTabSz="647700">
                <a:lnSpc>
                  <a:spcPct val="120000"/>
                </a:lnSpc>
                <a:spcBef>
                  <a:spcPts val="1700"/>
                </a:spcBef>
                <a:defRPr b="1" sz="2500">
                  <a:solidFill>
                    <a:srgbClr val="002641"/>
                  </a:solidFill>
                  <a:latin typeface="Lato"/>
                  <a:ea typeface="Lato"/>
                  <a:cs typeface="Lato"/>
                  <a:sym typeface="Lato"/>
                </a:defRPr>
              </a:lvl1pPr>
            </a:lstStyle>
            <a:p>
              <a:pPr algn="l"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51" name="AutoShape 30"/>
            <p:cNvSpPr/>
            <p:nvPr/>
          </p:nvSpPr>
          <p:spPr bwMode="auto">
            <a:xfrm>
              <a:off x="16567454" y="10342126"/>
              <a:ext cx="6844706" cy="17338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a:t>
              </a:r>
            </a:p>
          </p:txBody>
        </p:sp>
      </p:grpSp>
      <p:sp>
        <p:nvSpPr>
          <p:cNvPr id="68"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9BB5B74C-FC07-4D23-9298-B740821A542A}"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18</a:t>
            </a:fld>
          </a:p>
        </p:txBody>
      </p:sp>
      <p:sp>
        <p:nvSpPr>
          <p:cNvPr id="52" name="灯片编号占位符 51"/>
          <p:cNvSpPr>
            <a:spLocks noGrp="1"/>
          </p:cNvSpPr>
          <p:nvPr>
            <p:ph idx="4294967295" sz="quarter" type="sldNum"/>
          </p:nvPr>
        </p:nvSpPr>
        <p:spPr>
          <a:xfrm>
            <a:off x="11701463" y="6450013"/>
            <a:ext cx="490537" cy="365125"/>
          </a:xfrm>
        </p:spPr>
        <p:txBody>
          <a:bodyPr/>
          <a:lstStyle/>
          <a:p>
            <a:fld id="{C3A88E53-EF9C-4981-83CF-4F4EDED95AF5}"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18</a:t>
            </a:fld>
          </a:p>
        </p:txBody>
      </p:sp>
    </p:spTree>
    <p:extLst>
      <p:ext uri="{BB962C8B-B14F-4D97-AF65-F5344CB8AC3E}">
        <p14:creationId val="425324297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
                                        </p:tgtEl>
                                        <p:attrNameLst>
                                          <p:attrName>ppt_x</p:attrName>
                                          <p:attrName>ppt_y</p:attrName>
                                        </p:attrNameLst>
                                      </p:cBhvr>
                                    </p:animMotion>
                                    <p:animEffect filter="fade" transition="in">
                                      <p:cBhvr>
                                        <p:cTn dur="1000" id="9"/>
                                        <p:tgtEl>
                                          <p:spTgt spid="2"/>
                                        </p:tgtEl>
                                      </p:cBhvr>
                                    </p:animEffect>
                                  </p:childTnLst>
                                </p:cTn>
                              </p:par>
                              <p:par>
                                <p:cTn fill="hold" id="10" nodeType="withEffect" presetClass="entr" presetID="52" presetSubtype="0">
                                  <p:stCondLst>
                                    <p:cond delay="250"/>
                                  </p:stCondLst>
                                  <p:childTnLst>
                                    <p:set>
                                      <p:cBhvr>
                                        <p:cTn dur="1" fill="hold" id="11">
                                          <p:stCondLst>
                                            <p:cond delay="0"/>
                                          </p:stCondLst>
                                        </p:cTn>
                                        <p:tgtEl>
                                          <p:spTgt spid="22"/>
                                        </p:tgtEl>
                                        <p:attrNameLst>
                                          <p:attrName>style.visibility</p:attrName>
                                        </p:attrNameLst>
                                      </p:cBhvr>
                                      <p:to>
                                        <p:strVal val="visible"/>
                                      </p:to>
                                    </p:set>
                                    <p:animScale>
                                      <p:cBhvr>
                                        <p:cTn decel="50000" dur="1000" fill="hold" id="12">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22"/>
                                        </p:tgtEl>
                                        <p:attrNameLst>
                                          <p:attrName>ppt_x</p:attrName>
                                          <p:attrName>ppt_y</p:attrName>
                                        </p:attrNameLst>
                                      </p:cBhvr>
                                    </p:animMotion>
                                    <p:animEffect filter="fade" transition="in">
                                      <p:cBhvr>
                                        <p:cTn dur="1000" id="14"/>
                                        <p:tgtEl>
                                          <p:spTgt spid="22"/>
                                        </p:tgtEl>
                                      </p:cBhvr>
                                    </p:animEffect>
                                  </p:childTnLst>
                                </p:cTn>
                              </p:par>
                              <p:par>
                                <p:cTn fill="hold" id="15" nodeType="withEffect" presetClass="entr" presetID="52" presetSubtype="0">
                                  <p:stCondLst>
                                    <p:cond delay="500"/>
                                  </p:stCondLst>
                                  <p:childTnLst>
                                    <p:set>
                                      <p:cBhvr>
                                        <p:cTn dur="1" fill="hold" id="16">
                                          <p:stCondLst>
                                            <p:cond delay="0"/>
                                          </p:stCondLst>
                                        </p:cTn>
                                        <p:tgtEl>
                                          <p:spTgt spid="7"/>
                                        </p:tgtEl>
                                        <p:attrNameLst>
                                          <p:attrName>style.visibility</p:attrName>
                                        </p:attrNameLst>
                                      </p:cBhvr>
                                      <p:to>
                                        <p:strVal val="visible"/>
                                      </p:to>
                                    </p:set>
                                    <p:animScale>
                                      <p:cBhvr>
                                        <p:cTn decel="50000" dur="1000" fill="hold" id="17">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7"/>
                                        </p:tgtEl>
                                        <p:attrNameLst>
                                          <p:attrName>ppt_x</p:attrName>
                                          <p:attrName>ppt_y</p:attrName>
                                        </p:attrNameLst>
                                      </p:cBhvr>
                                    </p:animMotion>
                                    <p:animEffect filter="fade" transition="in">
                                      <p:cBhvr>
                                        <p:cTn dur="1000" id="19"/>
                                        <p:tgtEl>
                                          <p:spTgt spid="7"/>
                                        </p:tgtEl>
                                      </p:cBhvr>
                                    </p:animEffect>
                                  </p:childTnLst>
                                </p:cTn>
                              </p:par>
                              <p:par>
                                <p:cTn fill="hold" id="20" nodeType="withEffect" presetClass="entr" presetID="52" presetSubtype="0">
                                  <p:stCondLst>
                                    <p:cond delay="750"/>
                                  </p:stCondLst>
                                  <p:childTnLst>
                                    <p:set>
                                      <p:cBhvr>
                                        <p:cTn dur="1" fill="hold" id="21">
                                          <p:stCondLst>
                                            <p:cond delay="0"/>
                                          </p:stCondLst>
                                        </p:cTn>
                                        <p:tgtEl>
                                          <p:spTgt spid="12"/>
                                        </p:tgtEl>
                                        <p:attrNameLst>
                                          <p:attrName>style.visibility</p:attrName>
                                        </p:attrNameLst>
                                      </p:cBhvr>
                                      <p:to>
                                        <p:strVal val="visible"/>
                                      </p:to>
                                    </p:set>
                                    <p:animScale>
                                      <p:cBhvr>
                                        <p:cTn decel="50000" dur="1000" fill="hold" id="22">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12"/>
                                        </p:tgtEl>
                                        <p:attrNameLst>
                                          <p:attrName>ppt_x</p:attrName>
                                          <p:attrName>ppt_y</p:attrName>
                                        </p:attrNameLst>
                                      </p:cBhvr>
                                    </p:animMotion>
                                    <p:animEffect filter="fade" transition="in">
                                      <p:cBhvr>
                                        <p:cTn dur="1000" id="24"/>
                                        <p:tgtEl>
                                          <p:spTgt spid="12"/>
                                        </p:tgtEl>
                                      </p:cBhvr>
                                    </p:animEffect>
                                  </p:childTnLst>
                                </p:cTn>
                              </p:par>
                              <p:par>
                                <p:cTn fill="hold" id="25" nodeType="withEffect" presetClass="entr" presetID="52" presetSubtype="0">
                                  <p:stCondLst>
                                    <p:cond delay="1000"/>
                                  </p:stCondLst>
                                  <p:childTnLst>
                                    <p:set>
                                      <p:cBhvr>
                                        <p:cTn dur="1" fill="hold" id="26">
                                          <p:stCondLst>
                                            <p:cond delay="0"/>
                                          </p:stCondLst>
                                        </p:cTn>
                                        <p:tgtEl>
                                          <p:spTgt spid="17"/>
                                        </p:tgtEl>
                                        <p:attrNameLst>
                                          <p:attrName>style.visibility</p:attrName>
                                        </p:attrNameLst>
                                      </p:cBhvr>
                                      <p:to>
                                        <p:strVal val="visible"/>
                                      </p:to>
                                    </p:set>
                                    <p:animScale>
                                      <p:cBhvr>
                                        <p:cTn decel="50000" dur="1000" fill="hold" id="27">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17"/>
                                        </p:tgtEl>
                                        <p:attrNameLst>
                                          <p:attrName>ppt_x</p:attrName>
                                          <p:attrName>ppt_y</p:attrName>
                                        </p:attrNameLst>
                                      </p:cBhvr>
                                    </p:animMotion>
                                    <p:animEffect filter="fade" transition="in">
                                      <p:cBhvr>
                                        <p:cTn dur="1000" id="29"/>
                                        <p:tgtEl>
                                          <p:spTgt spid="17"/>
                                        </p:tgtEl>
                                      </p:cBhvr>
                                    </p:animEffect>
                                  </p:childTnLst>
                                </p:cTn>
                              </p:par>
                              <p:par>
                                <p:cTn fill="hold" id="30" nodeType="withEffect" presetClass="entr" presetID="15"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fltVal val="0"/>
                                          </p:val>
                                        </p:tav>
                                        <p:tav tm="100000">
                                          <p:val>
                                            <p:strVal val="#ppt_w"/>
                                          </p:val>
                                        </p:tav>
                                      </p:tavLst>
                                    </p:anim>
                                    <p:anim calcmode="lin" valueType="num">
                                      <p:cBhvr>
                                        <p:cTn dur="1000" fill="hold" id="33"/>
                                        <p:tgtEl>
                                          <p:spTgt spid="27"/>
                                        </p:tgtEl>
                                        <p:attrNameLst>
                                          <p:attrName>ppt_h</p:attrName>
                                        </p:attrNameLst>
                                      </p:cBhvr>
                                      <p:tavLst>
                                        <p:tav tm="0">
                                          <p:val>
                                            <p:fltVal val="0"/>
                                          </p:val>
                                        </p:tav>
                                        <p:tav tm="100000">
                                          <p:val>
                                            <p:strVal val="#ppt_h"/>
                                          </p:val>
                                        </p:tav>
                                      </p:tavLst>
                                    </p:anim>
                                    <p:anim calcmode="lin" valueType="num">
                                      <p:cBhvr>
                                        <p:cTn dur="1000" fill="hold" id="34"/>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35"/>
                                        <p:tgtEl>
                                          <p:spTgt spid="27"/>
                                        </p:tgtEl>
                                        <p:attrNameLst>
                                          <p:attrName>ppt_y</p:attrName>
                                        </p:attrNameLst>
                                      </p:cBhvr>
                                      <p:tavLst>
                                        <p:tav fmla="#ppt_y+(sin(-2*pi*(1-$))*-#ppt_x+cos(-2*pi*(1-$))*(1-#ppt_y))*(1-$)" tm="0">
                                          <p:val>
                                            <p:fltVal val="0"/>
                                          </p:val>
                                        </p:tav>
                                        <p:tav tm="100000">
                                          <p:val>
                                            <p:fltVal val="1"/>
                                          </p:val>
                                        </p:tav>
                                      </p:tavLst>
                                    </p:anim>
                                  </p:childTnLst>
                                </p:cTn>
                              </p:par>
                              <p:par>
                                <p:cTn fill="hold" id="36" nodeType="withEffect" presetClass="entr" presetID="15" presetSubtype="0">
                                  <p:stCondLst>
                                    <p:cond delay="250"/>
                                  </p:stCondLst>
                                  <p:childTnLst>
                                    <p:set>
                                      <p:cBhvr>
                                        <p:cTn dur="1" fill="hold" id="37">
                                          <p:stCondLst>
                                            <p:cond delay="0"/>
                                          </p:stCondLst>
                                        </p:cTn>
                                        <p:tgtEl>
                                          <p:spTgt spid="32"/>
                                        </p:tgtEl>
                                        <p:attrNameLst>
                                          <p:attrName>style.visibility</p:attrName>
                                        </p:attrNameLst>
                                      </p:cBhvr>
                                      <p:to>
                                        <p:strVal val="visible"/>
                                      </p:to>
                                    </p:set>
                                    <p:anim calcmode="lin" valueType="num">
                                      <p:cBhvr>
                                        <p:cTn dur="1000" fill="hold" id="38"/>
                                        <p:tgtEl>
                                          <p:spTgt spid="32"/>
                                        </p:tgtEl>
                                        <p:attrNameLst>
                                          <p:attrName>ppt_w</p:attrName>
                                        </p:attrNameLst>
                                      </p:cBhvr>
                                      <p:tavLst>
                                        <p:tav tm="0">
                                          <p:val>
                                            <p:fltVal val="0"/>
                                          </p:val>
                                        </p:tav>
                                        <p:tav tm="100000">
                                          <p:val>
                                            <p:strVal val="#ppt_w"/>
                                          </p:val>
                                        </p:tav>
                                      </p:tavLst>
                                    </p:anim>
                                    <p:anim calcmode="lin" valueType="num">
                                      <p:cBhvr>
                                        <p:cTn dur="1000" fill="hold" id="39"/>
                                        <p:tgtEl>
                                          <p:spTgt spid="32"/>
                                        </p:tgtEl>
                                        <p:attrNameLst>
                                          <p:attrName>ppt_h</p:attrName>
                                        </p:attrNameLst>
                                      </p:cBhvr>
                                      <p:tavLst>
                                        <p:tav tm="0">
                                          <p:val>
                                            <p:fltVal val="0"/>
                                          </p:val>
                                        </p:tav>
                                        <p:tav tm="100000">
                                          <p:val>
                                            <p:strVal val="#ppt_h"/>
                                          </p:val>
                                        </p:tav>
                                      </p:tavLst>
                                    </p:anim>
                                    <p:anim calcmode="lin" valueType="num">
                                      <p:cBhvr>
                                        <p:cTn dur="1000" fill="hold" id="40"/>
                                        <p:tgtEl>
                                          <p:spTgt spid="32"/>
                                        </p:tgtEl>
                                        <p:attrNameLst>
                                          <p:attrName>ppt_x</p:attrName>
                                        </p:attrNameLst>
                                      </p:cBhvr>
                                      <p:tavLst>
                                        <p:tav fmla="#ppt_x+(cos(-2*pi*(1-$))*-#ppt_x-sin(-2*pi*(1-$))*(1-#ppt_y))*(1-$)" tm="0">
                                          <p:val>
                                            <p:fltVal val="0"/>
                                          </p:val>
                                        </p:tav>
                                        <p:tav tm="100000">
                                          <p:val>
                                            <p:fltVal val="1"/>
                                          </p:val>
                                        </p:tav>
                                      </p:tavLst>
                                    </p:anim>
                                    <p:anim calcmode="lin" valueType="num">
                                      <p:cBhvr>
                                        <p:cTn dur="1000" fill="hold" id="41"/>
                                        <p:tgtEl>
                                          <p:spTgt spid="32"/>
                                        </p:tgtEl>
                                        <p:attrNameLst>
                                          <p:attrName>ppt_y</p:attrName>
                                        </p:attrNameLst>
                                      </p:cBhvr>
                                      <p:tavLst>
                                        <p:tav fmla="#ppt_y+(sin(-2*pi*(1-$))*-#ppt_x+cos(-2*pi*(1-$))*(1-#ppt_y))*(1-$)" tm="0">
                                          <p:val>
                                            <p:fltVal val="0"/>
                                          </p:val>
                                        </p:tav>
                                        <p:tav tm="100000">
                                          <p:val>
                                            <p:fltVal val="1"/>
                                          </p:val>
                                        </p:tav>
                                      </p:tavLst>
                                    </p:anim>
                                  </p:childTnLst>
                                </p:cTn>
                              </p:par>
                              <p:par>
                                <p:cTn fill="hold" id="42" nodeType="withEffect" presetClass="entr" presetID="15" presetSubtype="0">
                                  <p:stCondLst>
                                    <p:cond delay="500"/>
                                  </p:stCondLst>
                                  <p:childTnLst>
                                    <p:set>
                                      <p:cBhvr>
                                        <p:cTn dur="1" fill="hold" id="43">
                                          <p:stCondLst>
                                            <p:cond delay="0"/>
                                          </p:stCondLst>
                                        </p:cTn>
                                        <p:tgtEl>
                                          <p:spTgt spid="37"/>
                                        </p:tgtEl>
                                        <p:attrNameLst>
                                          <p:attrName>style.visibility</p:attrName>
                                        </p:attrNameLst>
                                      </p:cBhvr>
                                      <p:to>
                                        <p:strVal val="visible"/>
                                      </p:to>
                                    </p:set>
                                    <p:anim calcmode="lin" valueType="num">
                                      <p:cBhvr>
                                        <p:cTn dur="1000" fill="hold" id="44"/>
                                        <p:tgtEl>
                                          <p:spTgt spid="37"/>
                                        </p:tgtEl>
                                        <p:attrNameLst>
                                          <p:attrName>ppt_w</p:attrName>
                                        </p:attrNameLst>
                                      </p:cBhvr>
                                      <p:tavLst>
                                        <p:tav tm="0">
                                          <p:val>
                                            <p:fltVal val="0"/>
                                          </p:val>
                                        </p:tav>
                                        <p:tav tm="100000">
                                          <p:val>
                                            <p:strVal val="#ppt_w"/>
                                          </p:val>
                                        </p:tav>
                                      </p:tavLst>
                                    </p:anim>
                                    <p:anim calcmode="lin" valueType="num">
                                      <p:cBhvr>
                                        <p:cTn dur="1000" fill="hold" id="45"/>
                                        <p:tgtEl>
                                          <p:spTgt spid="37"/>
                                        </p:tgtEl>
                                        <p:attrNameLst>
                                          <p:attrName>ppt_h</p:attrName>
                                        </p:attrNameLst>
                                      </p:cBhvr>
                                      <p:tavLst>
                                        <p:tav tm="0">
                                          <p:val>
                                            <p:fltVal val="0"/>
                                          </p:val>
                                        </p:tav>
                                        <p:tav tm="100000">
                                          <p:val>
                                            <p:strVal val="#ppt_h"/>
                                          </p:val>
                                        </p:tav>
                                      </p:tavLst>
                                    </p:anim>
                                    <p:anim calcmode="lin" valueType="num">
                                      <p:cBhvr>
                                        <p:cTn dur="1000" fill="hold" id="46"/>
                                        <p:tgtEl>
                                          <p:spTgt spid="37"/>
                                        </p:tgtEl>
                                        <p:attrNameLst>
                                          <p:attrName>ppt_x</p:attrName>
                                        </p:attrNameLst>
                                      </p:cBhvr>
                                      <p:tavLst>
                                        <p:tav fmla="#ppt_x+(cos(-2*pi*(1-$))*-#ppt_x-sin(-2*pi*(1-$))*(1-#ppt_y))*(1-$)" tm="0">
                                          <p:val>
                                            <p:fltVal val="0"/>
                                          </p:val>
                                        </p:tav>
                                        <p:tav tm="100000">
                                          <p:val>
                                            <p:fltVal val="1"/>
                                          </p:val>
                                        </p:tav>
                                      </p:tavLst>
                                    </p:anim>
                                    <p:anim calcmode="lin" valueType="num">
                                      <p:cBhvr>
                                        <p:cTn dur="1000" fill="hold" id="47"/>
                                        <p:tgtEl>
                                          <p:spTgt spid="37"/>
                                        </p:tgtEl>
                                        <p:attrNameLst>
                                          <p:attrName>ppt_y</p:attrName>
                                        </p:attrNameLst>
                                      </p:cBhvr>
                                      <p:tavLst>
                                        <p:tav fmla="#ppt_y+(sin(-2*pi*(1-$))*-#ppt_x+cos(-2*pi*(1-$))*(1-#ppt_y))*(1-$)" tm="0">
                                          <p:val>
                                            <p:fltVal val="0"/>
                                          </p:val>
                                        </p:tav>
                                        <p:tav tm="100000">
                                          <p:val>
                                            <p:fltVal val="1"/>
                                          </p:val>
                                        </p:tav>
                                      </p:tavLst>
                                    </p:anim>
                                  </p:childTnLst>
                                </p:cTn>
                              </p:par>
                              <p:par>
                                <p:cTn fill="hold" id="48" nodeType="withEffect" presetClass="entr" presetID="15" presetSubtype="0">
                                  <p:stCondLst>
                                    <p:cond delay="750"/>
                                  </p:stCondLst>
                                  <p:childTnLst>
                                    <p:set>
                                      <p:cBhvr>
                                        <p:cTn dur="1" fill="hold" id="49">
                                          <p:stCondLst>
                                            <p:cond delay="0"/>
                                          </p:stCondLst>
                                        </p:cTn>
                                        <p:tgtEl>
                                          <p:spTgt spid="42"/>
                                        </p:tgtEl>
                                        <p:attrNameLst>
                                          <p:attrName>style.visibility</p:attrName>
                                        </p:attrNameLst>
                                      </p:cBhvr>
                                      <p:to>
                                        <p:strVal val="visible"/>
                                      </p:to>
                                    </p:set>
                                    <p:anim calcmode="lin" valueType="num">
                                      <p:cBhvr>
                                        <p:cTn dur="1000" fill="hold" id="50"/>
                                        <p:tgtEl>
                                          <p:spTgt spid="42"/>
                                        </p:tgtEl>
                                        <p:attrNameLst>
                                          <p:attrName>ppt_w</p:attrName>
                                        </p:attrNameLst>
                                      </p:cBhvr>
                                      <p:tavLst>
                                        <p:tav tm="0">
                                          <p:val>
                                            <p:fltVal val="0"/>
                                          </p:val>
                                        </p:tav>
                                        <p:tav tm="100000">
                                          <p:val>
                                            <p:strVal val="#ppt_w"/>
                                          </p:val>
                                        </p:tav>
                                      </p:tavLst>
                                    </p:anim>
                                    <p:anim calcmode="lin" valueType="num">
                                      <p:cBhvr>
                                        <p:cTn dur="1000" fill="hold" id="51"/>
                                        <p:tgtEl>
                                          <p:spTgt spid="42"/>
                                        </p:tgtEl>
                                        <p:attrNameLst>
                                          <p:attrName>ppt_h</p:attrName>
                                        </p:attrNameLst>
                                      </p:cBhvr>
                                      <p:tavLst>
                                        <p:tav tm="0">
                                          <p:val>
                                            <p:fltVal val="0"/>
                                          </p:val>
                                        </p:tav>
                                        <p:tav tm="100000">
                                          <p:val>
                                            <p:strVal val="#ppt_h"/>
                                          </p:val>
                                        </p:tav>
                                      </p:tavLst>
                                    </p:anim>
                                    <p:anim calcmode="lin" valueType="num">
                                      <p:cBhvr>
                                        <p:cTn dur="1000" fill="hold" id="52"/>
                                        <p:tgtEl>
                                          <p:spTgt spid="42"/>
                                        </p:tgtEl>
                                        <p:attrNameLst>
                                          <p:attrName>ppt_x</p:attrName>
                                        </p:attrNameLst>
                                      </p:cBhvr>
                                      <p:tavLst>
                                        <p:tav fmla="#ppt_x+(cos(-2*pi*(1-$))*-#ppt_x-sin(-2*pi*(1-$))*(1-#ppt_y))*(1-$)" tm="0">
                                          <p:val>
                                            <p:fltVal val="0"/>
                                          </p:val>
                                        </p:tav>
                                        <p:tav tm="100000">
                                          <p:val>
                                            <p:fltVal val="1"/>
                                          </p:val>
                                        </p:tav>
                                      </p:tavLst>
                                    </p:anim>
                                    <p:anim calcmode="lin" valueType="num">
                                      <p:cBhvr>
                                        <p:cTn dur="1000" fill="hold" id="53"/>
                                        <p:tgtEl>
                                          <p:spTgt spid="42"/>
                                        </p:tgtEl>
                                        <p:attrNameLst>
                                          <p:attrName>ppt_y</p:attrName>
                                        </p:attrNameLst>
                                      </p:cBhvr>
                                      <p:tavLst>
                                        <p:tav fmla="#ppt_y+(sin(-2*pi*(1-$))*-#ppt_x+cos(-2*pi*(1-$))*(1-#ppt_y))*(1-$)" tm="0">
                                          <p:val>
                                            <p:fltVal val="0"/>
                                          </p:val>
                                        </p:tav>
                                        <p:tav tm="100000">
                                          <p:val>
                                            <p:fltVal val="1"/>
                                          </p:val>
                                        </p:tav>
                                      </p:tavLst>
                                    </p:anim>
                                  </p:childTnLst>
                                </p:cTn>
                              </p:par>
                              <p:par>
                                <p:cTn fill="hold" id="54" nodeType="withEffect" presetClass="entr" presetID="15" presetSubtype="0">
                                  <p:stCondLst>
                                    <p:cond delay="1000"/>
                                  </p:stCondLst>
                                  <p:childTnLst>
                                    <p:set>
                                      <p:cBhvr>
                                        <p:cTn dur="1" fill="hold" id="55">
                                          <p:stCondLst>
                                            <p:cond delay="0"/>
                                          </p:stCondLst>
                                        </p:cTn>
                                        <p:tgtEl>
                                          <p:spTgt spid="47"/>
                                        </p:tgtEl>
                                        <p:attrNameLst>
                                          <p:attrName>style.visibility</p:attrName>
                                        </p:attrNameLst>
                                      </p:cBhvr>
                                      <p:to>
                                        <p:strVal val="visible"/>
                                      </p:to>
                                    </p:set>
                                    <p:anim calcmode="lin" valueType="num">
                                      <p:cBhvr>
                                        <p:cTn dur="1000" fill="hold" id="56"/>
                                        <p:tgtEl>
                                          <p:spTgt spid="47"/>
                                        </p:tgtEl>
                                        <p:attrNameLst>
                                          <p:attrName>ppt_w</p:attrName>
                                        </p:attrNameLst>
                                      </p:cBhvr>
                                      <p:tavLst>
                                        <p:tav tm="0">
                                          <p:val>
                                            <p:fltVal val="0"/>
                                          </p:val>
                                        </p:tav>
                                        <p:tav tm="100000">
                                          <p:val>
                                            <p:strVal val="#ppt_w"/>
                                          </p:val>
                                        </p:tav>
                                      </p:tavLst>
                                    </p:anim>
                                    <p:anim calcmode="lin" valueType="num">
                                      <p:cBhvr>
                                        <p:cTn dur="1000" fill="hold" id="57"/>
                                        <p:tgtEl>
                                          <p:spTgt spid="47"/>
                                        </p:tgtEl>
                                        <p:attrNameLst>
                                          <p:attrName>ppt_h</p:attrName>
                                        </p:attrNameLst>
                                      </p:cBhvr>
                                      <p:tavLst>
                                        <p:tav tm="0">
                                          <p:val>
                                            <p:fltVal val="0"/>
                                          </p:val>
                                        </p:tav>
                                        <p:tav tm="100000">
                                          <p:val>
                                            <p:strVal val="#ppt_h"/>
                                          </p:val>
                                        </p:tav>
                                      </p:tavLst>
                                    </p:anim>
                                    <p:anim calcmode="lin" valueType="num">
                                      <p:cBhvr>
                                        <p:cTn dur="1000" fill="hold" id="58"/>
                                        <p:tgtEl>
                                          <p:spTgt spid="47"/>
                                        </p:tgtEl>
                                        <p:attrNameLst>
                                          <p:attrName>ppt_x</p:attrName>
                                        </p:attrNameLst>
                                      </p:cBhvr>
                                      <p:tavLst>
                                        <p:tav fmla="#ppt_x+(cos(-2*pi*(1-$))*-#ppt_x-sin(-2*pi*(1-$))*(1-#ppt_y))*(1-$)" tm="0">
                                          <p:val>
                                            <p:fltVal val="0"/>
                                          </p:val>
                                        </p:tav>
                                        <p:tav tm="100000">
                                          <p:val>
                                            <p:fltVal val="1"/>
                                          </p:val>
                                        </p:tav>
                                      </p:tavLst>
                                    </p:anim>
                                    <p:anim calcmode="lin" valueType="num">
                                      <p:cBhvr>
                                        <p:cTn dur="1000" fill="hold" id="59"/>
                                        <p:tgtEl>
                                          <p:spTgt spid="47"/>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淘宝网Chenying0907出品 1"/>
          <p:cNvGrpSpPr/>
          <p:nvPr/>
        </p:nvGrpSpPr>
        <p:grpSpPr>
          <a:xfrm>
            <a:off x="1486112" y="2636912"/>
            <a:ext cx="2031993" cy="2019018"/>
            <a:chOff x="2227864" y="4750946"/>
            <a:chExt cx="4498329" cy="4498151"/>
          </a:xfrm>
        </p:grpSpPr>
        <p:sp>
          <p:nvSpPr>
            <p:cNvPr id="3" name="Shape 953"/>
            <p:cNvSpPr/>
            <p:nvPr/>
          </p:nvSpPr>
          <p:spPr>
            <a:xfrm>
              <a:off x="2227864" y="4750946"/>
              <a:ext cx="4498329" cy="4498151"/>
            </a:xfrm>
            <a:custGeom>
              <a:cxnLst>
                <a:cxn ang="0">
                  <a:pos x="wd2" y="hd2"/>
                </a:cxn>
                <a:cxn ang="5400000">
                  <a:pos x="wd2" y="hd2"/>
                </a:cxn>
                <a:cxn ang="10800000">
                  <a:pos x="wd2" y="hd2"/>
                </a:cxn>
                <a:cxn ang="16200000">
                  <a:pos x="wd2" y="hd2"/>
                </a:cxn>
              </a:cxnLst>
              <a:rect b="b" l="0" r="r" t="0"/>
              <a:pathLst>
                <a:path extrusionOk="0" h="20890" w="20889">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Shape 963"/>
            <p:cNvSpPr/>
            <p:nvPr/>
          </p:nvSpPr>
          <p:spPr>
            <a:xfrm>
              <a:off x="2637271" y="8064969"/>
              <a:ext cx="569319" cy="725744"/>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A</a:t>
              </a:r>
            </a:p>
          </p:txBody>
        </p:sp>
      </p:grpSp>
      <p:grpSp>
        <p:nvGrpSpPr>
          <p:cNvPr id="5" name="淘宝网Chenying0907出品 4"/>
          <p:cNvGrpSpPr/>
          <p:nvPr/>
        </p:nvGrpSpPr>
        <p:grpSpPr>
          <a:xfrm>
            <a:off x="1745461" y="1195941"/>
            <a:ext cx="2515034" cy="1590665"/>
            <a:chOff x="2889698" y="3053732"/>
            <a:chExt cx="4249245" cy="4268121"/>
          </a:xfrm>
        </p:grpSpPr>
        <p:sp>
          <p:nvSpPr>
            <p:cNvPr id="6" name="Shape 966"/>
            <p:cNvSpPr/>
            <p:nvPr/>
          </p:nvSpPr>
          <p:spPr>
            <a:xfrm>
              <a:off x="3154752" y="3053732"/>
              <a:ext cx="3848618"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typeface="Lato"/>
                  <a:ea typeface="Lato"/>
                  <a:cs typeface="Lato"/>
                  <a:sym typeface="Lato"/>
                </a:defRPr>
              </a:lvl1pPr>
            </a:lstStyle>
            <a:p>
              <a:pPr algn="ct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7" name="Shape 967"/>
            <p:cNvSpPr/>
            <p:nvPr/>
          </p:nvSpPr>
          <p:spPr>
            <a:xfrm>
              <a:off x="2889698" y="4068059"/>
              <a:ext cx="4249245" cy="322232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输入您的内容输入您的内容输入您的内容输入您的内容输入您的内容输入您的内容输入您的内容</a:t>
              </a:r>
            </a:p>
          </p:txBody>
        </p:sp>
      </p:grpSp>
      <p:grpSp>
        <p:nvGrpSpPr>
          <p:cNvPr id="26" name="淘宝网Chenying0907出品 25"/>
          <p:cNvGrpSpPr/>
          <p:nvPr/>
        </p:nvGrpSpPr>
        <p:grpSpPr>
          <a:xfrm>
            <a:off x="2832786" y="2632177"/>
            <a:ext cx="2031979" cy="2019019"/>
            <a:chOff x="5151877" y="4738246"/>
            <a:chExt cx="4498299" cy="4498151"/>
          </a:xfrm>
        </p:grpSpPr>
        <p:sp>
          <p:nvSpPr>
            <p:cNvPr id="27" name="Shape 954"/>
            <p:cNvSpPr/>
            <p:nvPr/>
          </p:nvSpPr>
          <p:spPr>
            <a:xfrm>
              <a:off x="5151877" y="4738246"/>
              <a:ext cx="4498299" cy="4498151"/>
            </a:xfrm>
            <a:custGeom>
              <a:cxnLst>
                <a:cxn ang="0">
                  <a:pos x="wd2" y="hd2"/>
                </a:cxn>
                <a:cxn ang="5400000">
                  <a:pos x="wd2" y="hd2"/>
                </a:cxn>
                <a:cxn ang="10800000">
                  <a:pos x="wd2" y="hd2"/>
                </a:cxn>
                <a:cxn ang="16200000">
                  <a:pos x="wd2" y="hd2"/>
                </a:cxn>
              </a:cxnLst>
              <a:rect b="b" l="0" r="r" t="0"/>
              <a:pathLst>
                <a:path extrusionOk="0" h="20890" w="20889">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Shape 962"/>
            <p:cNvSpPr/>
            <p:nvPr/>
          </p:nvSpPr>
          <p:spPr>
            <a:xfrm>
              <a:off x="5613467" y="5202045"/>
              <a:ext cx="548234" cy="725744"/>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a:t>
              </a:r>
            </a:p>
          </p:txBody>
        </p:sp>
      </p:grpSp>
      <p:grpSp>
        <p:nvGrpSpPr>
          <p:cNvPr id="29" name="淘宝网Chenying0907出品 28"/>
          <p:cNvGrpSpPr/>
          <p:nvPr/>
        </p:nvGrpSpPr>
        <p:grpSpPr>
          <a:xfrm>
            <a:off x="4164907" y="2636912"/>
            <a:ext cx="2031993" cy="2019018"/>
            <a:chOff x="8088591" y="4750946"/>
            <a:chExt cx="4498329" cy="4498151"/>
          </a:xfrm>
        </p:grpSpPr>
        <p:sp>
          <p:nvSpPr>
            <p:cNvPr id="30" name="Shape 956"/>
            <p:cNvSpPr/>
            <p:nvPr/>
          </p:nvSpPr>
          <p:spPr>
            <a:xfrm>
              <a:off x="8088591" y="4750946"/>
              <a:ext cx="4498329" cy="4498151"/>
            </a:xfrm>
            <a:custGeom>
              <a:cxnLst>
                <a:cxn ang="0">
                  <a:pos x="wd2" y="hd2"/>
                </a:cxn>
                <a:cxn ang="5400000">
                  <a:pos x="wd2" y="hd2"/>
                </a:cxn>
                <a:cxn ang="10800000">
                  <a:pos x="wd2" y="hd2"/>
                </a:cxn>
                <a:cxn ang="16200000">
                  <a:pos x="wd2" y="hd2"/>
                </a:cxn>
              </a:cxnLst>
              <a:rect b="b" l="0" r="r" t="0"/>
              <a:pathLst>
                <a:path extrusionOk="0" h="20890" w="20889">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Shape 960"/>
            <p:cNvSpPr/>
            <p:nvPr/>
          </p:nvSpPr>
          <p:spPr>
            <a:xfrm>
              <a:off x="8520017" y="8064969"/>
              <a:ext cx="544719" cy="725744"/>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a:t>
              </a:r>
            </a:p>
          </p:txBody>
        </p:sp>
      </p:grpSp>
      <p:grpSp>
        <p:nvGrpSpPr>
          <p:cNvPr id="32" name="淘宝网Chenying0907出品 31"/>
          <p:cNvGrpSpPr/>
          <p:nvPr/>
        </p:nvGrpSpPr>
        <p:grpSpPr>
          <a:xfrm>
            <a:off x="5485598" y="2636912"/>
            <a:ext cx="2032011" cy="2019018"/>
            <a:chOff x="11012604" y="4750946"/>
            <a:chExt cx="4498369" cy="4498151"/>
          </a:xfrm>
        </p:grpSpPr>
        <p:sp>
          <p:nvSpPr>
            <p:cNvPr id="33" name="Shape 957"/>
            <p:cNvSpPr/>
            <p:nvPr/>
          </p:nvSpPr>
          <p:spPr>
            <a:xfrm>
              <a:off x="11012604" y="4750946"/>
              <a:ext cx="4498369" cy="4498151"/>
            </a:xfrm>
            <a:custGeom>
              <a:cxnLst>
                <a:cxn ang="0">
                  <a:pos x="wd2" y="hd2"/>
                </a:cxn>
                <a:cxn ang="5400000">
                  <a:pos x="wd2" y="hd2"/>
                </a:cxn>
                <a:cxn ang="10800000">
                  <a:pos x="wd2" y="hd2"/>
                </a:cxn>
                <a:cxn ang="16200000">
                  <a:pos x="wd2" y="hd2"/>
                </a:cxn>
              </a:cxnLst>
              <a:rect b="b" l="0" r="r" t="0"/>
              <a:pathLst>
                <a:path extrusionOk="0" h="20890" w="20889">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Shape 959"/>
            <p:cNvSpPr/>
            <p:nvPr/>
          </p:nvSpPr>
          <p:spPr>
            <a:xfrm>
              <a:off x="11451486" y="5119756"/>
              <a:ext cx="583377" cy="725744"/>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D</a:t>
              </a:r>
            </a:p>
          </p:txBody>
        </p:sp>
      </p:grpSp>
      <p:grpSp>
        <p:nvGrpSpPr>
          <p:cNvPr id="35" name="淘宝网Chenying0907出品 34"/>
          <p:cNvGrpSpPr/>
          <p:nvPr/>
        </p:nvGrpSpPr>
        <p:grpSpPr>
          <a:xfrm>
            <a:off x="6803358" y="2641645"/>
            <a:ext cx="2031993" cy="2019018"/>
            <a:chOff x="13949318" y="4763646"/>
            <a:chExt cx="4498329" cy="4498151"/>
          </a:xfrm>
        </p:grpSpPr>
        <p:sp>
          <p:nvSpPr>
            <p:cNvPr id="36" name="Shape 958"/>
            <p:cNvSpPr/>
            <p:nvPr/>
          </p:nvSpPr>
          <p:spPr>
            <a:xfrm>
              <a:off x="13949318" y="4763646"/>
              <a:ext cx="4498329" cy="4498151"/>
            </a:xfrm>
            <a:custGeom>
              <a:cxnLst>
                <a:cxn ang="0">
                  <a:pos x="wd2" y="hd2"/>
                </a:cxn>
                <a:cxn ang="5400000">
                  <a:pos x="wd2" y="hd2"/>
                </a:cxn>
                <a:cxn ang="10800000">
                  <a:pos x="wd2" y="hd2"/>
                </a:cxn>
                <a:cxn ang="16200000">
                  <a:pos x="wd2" y="hd2"/>
                </a:cxn>
              </a:cxnLst>
              <a:rect b="b" l="0" r="r" t="0"/>
              <a:pathLst>
                <a:path extrusionOk="0" h="20890" w="20889">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5"/>
            </a:solidFill>
            <a:ln w="12700">
              <a:miter lim="400000"/>
            </a:ln>
          </p:spPr>
          <p:txBody>
            <a:bodyPr anchor="ctr" bIns="38100" lIns="38100" rIns="38100" tIns="38100"/>
            <a:lstStyle/>
            <a:p>
              <a:pPr defTabSz="171047">
                <a:defRPr sz="3000">
                  <a:solidFill>
                    <a:srgbClr val="FFFFFF"/>
                  </a:solidFill>
                  <a:effectLst>
                    <a:outerShdw blurRad="38100" dir="5400000" dist="12700" rotWithShape="0">
                      <a:srgbClr val="000000">
                        <a:alpha val="50000"/>
                      </a:srgbClr>
                    </a:outerShdw>
                  </a:effectLst>
                  <a:latin typeface="Gill Sans"/>
                  <a:ea typeface="Gill Sans"/>
                  <a:cs charset="0" typeface="Gill Sans"/>
                  <a:sym typeface="Gill Sans"/>
                </a:defRPr>
              </a:pPr>
              <a:endParaRPr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7" name="Shape 961"/>
            <p:cNvSpPr/>
            <p:nvPr/>
          </p:nvSpPr>
          <p:spPr>
            <a:xfrm>
              <a:off x="14418215" y="8064967"/>
              <a:ext cx="509576" cy="725744"/>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E</a:t>
              </a:r>
            </a:p>
          </p:txBody>
        </p:sp>
      </p:grpSp>
      <p:grpSp>
        <p:nvGrpSpPr>
          <p:cNvPr id="38" name="淘宝网Chenying0907出品 37"/>
          <p:cNvGrpSpPr/>
          <p:nvPr/>
        </p:nvGrpSpPr>
        <p:grpSpPr>
          <a:xfrm>
            <a:off x="8159067" y="2641645"/>
            <a:ext cx="2031992" cy="2019018"/>
            <a:chOff x="16878001" y="4763646"/>
            <a:chExt cx="4498328" cy="4498151"/>
          </a:xfrm>
        </p:grpSpPr>
        <p:sp>
          <p:nvSpPr>
            <p:cNvPr id="39" name="Shape 955"/>
            <p:cNvSpPr/>
            <p:nvPr/>
          </p:nvSpPr>
          <p:spPr>
            <a:xfrm>
              <a:off x="16878001" y="4763646"/>
              <a:ext cx="4498328" cy="4498151"/>
            </a:xfrm>
            <a:custGeom>
              <a:cxnLst>
                <a:cxn ang="0">
                  <a:pos x="wd2" y="hd2"/>
                </a:cxn>
                <a:cxn ang="5400000">
                  <a:pos x="wd2" y="hd2"/>
                </a:cxn>
                <a:cxn ang="10800000">
                  <a:pos x="wd2" y="hd2"/>
                </a:cxn>
                <a:cxn ang="16200000">
                  <a:pos x="wd2" y="hd2"/>
                </a:cxn>
              </a:cxnLst>
              <a:rect b="b" l="0" r="r" t="0"/>
              <a:pathLst>
                <a:path extrusionOk="0" h="20890" w="20889">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0" name="Shape 964"/>
            <p:cNvSpPr/>
            <p:nvPr/>
          </p:nvSpPr>
          <p:spPr>
            <a:xfrm>
              <a:off x="17395268" y="5119757"/>
              <a:ext cx="506062" cy="725744"/>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F</a:t>
              </a:r>
            </a:p>
          </p:txBody>
        </p:sp>
        <p:sp>
          <p:nvSpPr>
            <p:cNvPr id="41" name="Shape 965"/>
            <p:cNvSpPr/>
            <p:nvPr/>
          </p:nvSpPr>
          <p:spPr>
            <a:xfrm>
              <a:off x="20223468" y="8064967"/>
              <a:ext cx="572834" cy="725744"/>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G</a:t>
              </a:r>
            </a:p>
          </p:txBody>
        </p:sp>
      </p:grpSp>
      <p:grpSp>
        <p:nvGrpSpPr>
          <p:cNvPr id="47" name="淘宝网Chenying0907出品 46"/>
          <p:cNvGrpSpPr/>
          <p:nvPr/>
        </p:nvGrpSpPr>
        <p:grpSpPr>
          <a:xfrm>
            <a:off x="510195" y="4869160"/>
            <a:ext cx="2515034" cy="1513446"/>
            <a:chOff x="2889698" y="3260928"/>
            <a:chExt cx="4249245" cy="4060925"/>
          </a:xfrm>
        </p:grpSpPr>
        <p:sp>
          <p:nvSpPr>
            <p:cNvPr id="48" name="Shape 966"/>
            <p:cNvSpPr/>
            <p:nvPr/>
          </p:nvSpPr>
          <p:spPr>
            <a:xfrm>
              <a:off x="2968648" y="3260928"/>
              <a:ext cx="3848618"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typeface="Lato"/>
                  <a:ea typeface="Lato"/>
                  <a:cs typeface="Lato"/>
                  <a:sym typeface="Lato"/>
                </a:defRPr>
              </a:lvl1pPr>
            </a:lstStyle>
            <a:p>
              <a:pPr algn="ct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49" name="Shape 967"/>
            <p:cNvSpPr/>
            <p:nvPr/>
          </p:nvSpPr>
          <p:spPr>
            <a:xfrm>
              <a:off x="2889698" y="4068058"/>
              <a:ext cx="4249245" cy="322232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ct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输入您的内容输入您的内容输入您的内容输入您的内容输入您的内容输入您的内容输入您的内容</a:t>
              </a:r>
            </a:p>
          </p:txBody>
        </p:sp>
      </p:grpSp>
      <p:grpSp>
        <p:nvGrpSpPr>
          <p:cNvPr id="50" name="淘宝网Chenying0907出品 49"/>
          <p:cNvGrpSpPr/>
          <p:nvPr/>
        </p:nvGrpSpPr>
        <p:grpSpPr>
          <a:xfrm>
            <a:off x="3329058" y="4869160"/>
            <a:ext cx="2515034" cy="1513446"/>
            <a:chOff x="2889698" y="3260928"/>
            <a:chExt cx="4249245" cy="4060925"/>
          </a:xfrm>
        </p:grpSpPr>
        <p:sp>
          <p:nvSpPr>
            <p:cNvPr id="51" name="Shape 966"/>
            <p:cNvSpPr/>
            <p:nvPr/>
          </p:nvSpPr>
          <p:spPr>
            <a:xfrm>
              <a:off x="2968648" y="3260928"/>
              <a:ext cx="3848618"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typeface="Lato"/>
                  <a:ea typeface="Lato"/>
                  <a:cs typeface="Lato"/>
                  <a:sym typeface="Lato"/>
                </a:defRPr>
              </a:lvl1pPr>
            </a:lstStyle>
            <a:p>
              <a:pPr algn="ctr"/>
              <a:r>
                <a:rPr altLang="en-US" lang="zh-CN" sz="1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52" name="Shape 967"/>
            <p:cNvSpPr/>
            <p:nvPr/>
          </p:nvSpPr>
          <p:spPr>
            <a:xfrm>
              <a:off x="2889698" y="4068058"/>
              <a:ext cx="4249245" cy="322232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ct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输入您的内容输入您的内容输入您的内容输入您的内容输入您的内容输入您的内容输入您的内容</a:t>
              </a:r>
            </a:p>
          </p:txBody>
        </p:sp>
      </p:grpSp>
      <p:grpSp>
        <p:nvGrpSpPr>
          <p:cNvPr id="53" name="淘宝网Chenying0907出品 52"/>
          <p:cNvGrpSpPr/>
          <p:nvPr/>
        </p:nvGrpSpPr>
        <p:grpSpPr>
          <a:xfrm>
            <a:off x="6147921" y="4869160"/>
            <a:ext cx="2515034" cy="1513446"/>
            <a:chOff x="2889698" y="3260928"/>
            <a:chExt cx="4249245" cy="4060925"/>
          </a:xfrm>
        </p:grpSpPr>
        <p:sp>
          <p:nvSpPr>
            <p:cNvPr id="54" name="Shape 966"/>
            <p:cNvSpPr/>
            <p:nvPr/>
          </p:nvSpPr>
          <p:spPr>
            <a:xfrm>
              <a:off x="2968649" y="3260928"/>
              <a:ext cx="3848618"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typeface="Lato"/>
                  <a:ea typeface="Lato"/>
                  <a:cs typeface="Lato"/>
                  <a:sym typeface="Lato"/>
                </a:defRPr>
              </a:lvl1pPr>
            </a:lstStyle>
            <a:p>
              <a:pPr algn="ct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60" name="Shape 967"/>
            <p:cNvSpPr/>
            <p:nvPr/>
          </p:nvSpPr>
          <p:spPr>
            <a:xfrm>
              <a:off x="2889696" y="4068058"/>
              <a:ext cx="4249245" cy="322232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ct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输入您的内容输入您的内容输入您的内容输入您的内容输入您的内容输入您的内容输入您的内容</a:t>
              </a:r>
            </a:p>
          </p:txBody>
        </p:sp>
      </p:grpSp>
      <p:grpSp>
        <p:nvGrpSpPr>
          <p:cNvPr id="61" name="淘宝网Chenying0907出品 60"/>
          <p:cNvGrpSpPr/>
          <p:nvPr/>
        </p:nvGrpSpPr>
        <p:grpSpPr>
          <a:xfrm>
            <a:off x="8966784" y="4869160"/>
            <a:ext cx="2515034" cy="1513446"/>
            <a:chOff x="2889698" y="3260928"/>
            <a:chExt cx="4249245" cy="4060925"/>
          </a:xfrm>
        </p:grpSpPr>
        <p:sp>
          <p:nvSpPr>
            <p:cNvPr id="62" name="Shape 966"/>
            <p:cNvSpPr/>
            <p:nvPr/>
          </p:nvSpPr>
          <p:spPr>
            <a:xfrm>
              <a:off x="2968647" y="3260928"/>
              <a:ext cx="3848618"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typeface="Lato"/>
                  <a:ea typeface="Lato"/>
                  <a:cs typeface="Lato"/>
                  <a:sym typeface="Lato"/>
                </a:defRPr>
              </a:lvl1pPr>
            </a:lstStyle>
            <a:p>
              <a:pPr algn="ct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63" name="Shape 967"/>
            <p:cNvSpPr/>
            <p:nvPr/>
          </p:nvSpPr>
          <p:spPr>
            <a:xfrm>
              <a:off x="2889699" y="4068058"/>
              <a:ext cx="4249245" cy="322232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ct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输入您的内容输入您的内容输入您的内容输入您的内容输入您的内容输入您的内容输入您的内容</a:t>
              </a:r>
            </a:p>
          </p:txBody>
        </p:sp>
      </p:grpSp>
      <p:grpSp>
        <p:nvGrpSpPr>
          <p:cNvPr id="64" name="淘宝网Chenying0907出品 63"/>
          <p:cNvGrpSpPr/>
          <p:nvPr/>
        </p:nvGrpSpPr>
        <p:grpSpPr>
          <a:xfrm>
            <a:off x="4586575" y="1220487"/>
            <a:ext cx="2515034" cy="1275678"/>
            <a:chOff x="2889698" y="3147403"/>
            <a:chExt cx="4249245" cy="3422939"/>
          </a:xfrm>
        </p:grpSpPr>
        <p:sp>
          <p:nvSpPr>
            <p:cNvPr id="65" name="Shape 966"/>
            <p:cNvSpPr/>
            <p:nvPr/>
          </p:nvSpPr>
          <p:spPr>
            <a:xfrm>
              <a:off x="3042902" y="3147403"/>
              <a:ext cx="3848618"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typeface="Lato"/>
                  <a:ea typeface="Lato"/>
                  <a:cs typeface="Lato"/>
                  <a:sym typeface="Lato"/>
                </a:defRPr>
              </a:lvl1pPr>
            </a:lstStyle>
            <a:p>
              <a:pPr algn="ct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66" name="Shape 967"/>
            <p:cNvSpPr/>
            <p:nvPr/>
          </p:nvSpPr>
          <p:spPr>
            <a:xfrm>
              <a:off x="2889698" y="4068060"/>
              <a:ext cx="4249245" cy="2478082"/>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ct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a:t>
              </a:r>
            </a:p>
          </p:txBody>
        </p:sp>
      </p:grpSp>
      <p:grpSp>
        <p:nvGrpSpPr>
          <p:cNvPr id="67" name="淘宝网Chenying0907出品 66"/>
          <p:cNvGrpSpPr/>
          <p:nvPr/>
        </p:nvGrpSpPr>
        <p:grpSpPr>
          <a:xfrm>
            <a:off x="7405438" y="1250303"/>
            <a:ext cx="2515034" cy="1245862"/>
            <a:chOff x="2889698" y="3227406"/>
            <a:chExt cx="4249245" cy="3342936"/>
          </a:xfrm>
        </p:grpSpPr>
        <p:sp>
          <p:nvSpPr>
            <p:cNvPr id="68" name="Shape 966"/>
            <p:cNvSpPr/>
            <p:nvPr/>
          </p:nvSpPr>
          <p:spPr>
            <a:xfrm>
              <a:off x="3103158" y="3227406"/>
              <a:ext cx="3848618" cy="88327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typeface="Lato"/>
                  <a:ea typeface="Lato"/>
                  <a:cs typeface="Lato"/>
                  <a:sym typeface="Lato"/>
                </a:defRPr>
              </a:lvl1pPr>
            </a:lstStyle>
            <a:p>
              <a:pPr algn="ctr" defTabSz="914400"/>
              <a:r>
                <a:rPr altLang="en-US" lang="zh-CN" sz="1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标题文字</a:t>
              </a:r>
            </a:p>
          </p:txBody>
        </p:sp>
        <p:sp>
          <p:nvSpPr>
            <p:cNvPr id="69" name="Shape 967"/>
            <p:cNvSpPr/>
            <p:nvPr/>
          </p:nvSpPr>
          <p:spPr>
            <a:xfrm>
              <a:off x="2889696" y="4068061"/>
              <a:ext cx="4249245" cy="2478082"/>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ct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输入您的内容输入您的内容输入您的内容输入您的内容输入您的内容输入您的内容输入您</a:t>
              </a:r>
            </a:p>
          </p:txBody>
        </p:sp>
      </p:grpSp>
      <p:sp>
        <p:nvSpPr>
          <p:cNvPr id="8" name="灯片编号占位符 7"/>
          <p:cNvSpPr>
            <a:spLocks noGrp="1"/>
          </p:cNvSpPr>
          <p:nvPr>
            <p:ph idx="4294967295" sz="quarter" type="sldNum"/>
          </p:nvPr>
        </p:nvSpPr>
        <p:spPr>
          <a:xfrm>
            <a:off x="11701463" y="6450013"/>
            <a:ext cx="490537" cy="365125"/>
          </a:xfrm>
        </p:spPr>
        <p:txBody>
          <a:bodyPr/>
          <a:lstStyle/>
          <a:p>
            <a:fld id="{3CB6F3FE-15CA-49C0-96B7-493A1F19B15F}"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19</a:t>
            </a:fld>
          </a:p>
        </p:txBody>
      </p:sp>
    </p:spTree>
    <p:extLst>
      <p:ext uri="{BB962C8B-B14F-4D97-AF65-F5344CB8AC3E}">
        <p14:creationId val="163819484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2"/>
                                        </p:tgtEl>
                                        <p:attrNameLst>
                                          <p:attrName>ppt_y</p:attrName>
                                        </p:attrNameLst>
                                      </p:cBhvr>
                                      <p:tavLst>
                                        <p:tav fmla="#ppt_y+(sin(-2*pi*(1-$))*-#ppt_x+cos(-2*pi*(1-$))*(1-#ppt_y))*(1-$)" tm="0">
                                          <p:val>
                                            <p:fltVal val="0"/>
                                          </p:val>
                                        </p:tav>
                                        <p:tav tm="100000">
                                          <p:val>
                                            <p:fltVal val="1"/>
                                          </p:val>
                                        </p:tav>
                                      </p:tavLst>
                                    </p:anim>
                                  </p:childTnLst>
                                </p:cTn>
                              </p:par>
                              <p:par>
                                <p:cTn fill="hold" id="11" nodeType="withEffect" presetClass="entr" presetID="15" presetSubtype="0">
                                  <p:stCondLst>
                                    <p:cond delay="200"/>
                                  </p:stCondLst>
                                  <p:childTnLst>
                                    <p:set>
                                      <p:cBhvr>
                                        <p:cTn dur="1" fill="hold" id="12">
                                          <p:stCondLst>
                                            <p:cond delay="0"/>
                                          </p:stCondLst>
                                        </p:cTn>
                                        <p:tgtEl>
                                          <p:spTgt spid="26"/>
                                        </p:tgtEl>
                                        <p:attrNameLst>
                                          <p:attrName>style.visibility</p:attrName>
                                        </p:attrNameLst>
                                      </p:cBhvr>
                                      <p:to>
                                        <p:strVal val="visible"/>
                                      </p:to>
                                    </p:set>
                                    <p:anim calcmode="lin" valueType="num">
                                      <p:cBhvr>
                                        <p:cTn dur="1000" fill="hold" id="13"/>
                                        <p:tgtEl>
                                          <p:spTgt spid="26"/>
                                        </p:tgtEl>
                                        <p:attrNameLst>
                                          <p:attrName>ppt_w</p:attrName>
                                        </p:attrNameLst>
                                      </p:cBhvr>
                                      <p:tavLst>
                                        <p:tav tm="0">
                                          <p:val>
                                            <p:fltVal val="0"/>
                                          </p:val>
                                        </p:tav>
                                        <p:tav tm="100000">
                                          <p:val>
                                            <p:strVal val="#ppt_w"/>
                                          </p:val>
                                        </p:tav>
                                      </p:tavLst>
                                    </p:anim>
                                    <p:anim calcmode="lin" valueType="num">
                                      <p:cBhvr>
                                        <p:cTn dur="1000" fill="hold" id="14"/>
                                        <p:tgtEl>
                                          <p:spTgt spid="26"/>
                                        </p:tgtEl>
                                        <p:attrNameLst>
                                          <p:attrName>ppt_h</p:attrName>
                                        </p:attrNameLst>
                                      </p:cBhvr>
                                      <p:tavLst>
                                        <p:tav tm="0">
                                          <p:val>
                                            <p:fltVal val="0"/>
                                          </p:val>
                                        </p:tav>
                                        <p:tav tm="100000">
                                          <p:val>
                                            <p:strVal val="#ppt_h"/>
                                          </p:val>
                                        </p:tav>
                                      </p:tavLst>
                                    </p:anim>
                                    <p:anim calcmode="lin" valueType="num">
                                      <p:cBhvr>
                                        <p:cTn dur="1000" fill="hold" id="15"/>
                                        <p:tgtEl>
                                          <p:spTgt spid="26"/>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26"/>
                                        </p:tgtEl>
                                        <p:attrNameLst>
                                          <p:attrName>ppt_y</p:attrName>
                                        </p:attrNameLst>
                                      </p:cBhvr>
                                      <p:tavLst>
                                        <p:tav fmla="#ppt_y+(sin(-2*pi*(1-$))*-#ppt_x+cos(-2*pi*(1-$))*(1-#ppt_y))*(1-$)" tm="0">
                                          <p:val>
                                            <p:fltVal val="0"/>
                                          </p:val>
                                        </p:tav>
                                        <p:tav tm="100000">
                                          <p:val>
                                            <p:fltVal val="1"/>
                                          </p:val>
                                        </p:tav>
                                      </p:tavLst>
                                    </p:anim>
                                  </p:childTnLst>
                                </p:cTn>
                              </p:par>
                              <p:par>
                                <p:cTn fill="hold" id="17" nodeType="withEffect" presetClass="entr" presetID="15" presetSubtype="0">
                                  <p:stCondLst>
                                    <p:cond delay="400"/>
                                  </p:stCondLst>
                                  <p:childTnLst>
                                    <p:set>
                                      <p:cBhvr>
                                        <p:cTn dur="1" fill="hold" id="18">
                                          <p:stCondLst>
                                            <p:cond delay="0"/>
                                          </p:stCondLst>
                                        </p:cTn>
                                        <p:tgtEl>
                                          <p:spTgt spid="29"/>
                                        </p:tgtEl>
                                        <p:attrNameLst>
                                          <p:attrName>style.visibility</p:attrName>
                                        </p:attrNameLst>
                                      </p:cBhvr>
                                      <p:to>
                                        <p:strVal val="visible"/>
                                      </p:to>
                                    </p:set>
                                    <p:anim calcmode="lin" valueType="num">
                                      <p:cBhvr>
                                        <p:cTn dur="1000" fill="hold" id="19"/>
                                        <p:tgtEl>
                                          <p:spTgt spid="29"/>
                                        </p:tgtEl>
                                        <p:attrNameLst>
                                          <p:attrName>ppt_w</p:attrName>
                                        </p:attrNameLst>
                                      </p:cBhvr>
                                      <p:tavLst>
                                        <p:tav tm="0">
                                          <p:val>
                                            <p:fltVal val="0"/>
                                          </p:val>
                                        </p:tav>
                                        <p:tav tm="100000">
                                          <p:val>
                                            <p:strVal val="#ppt_w"/>
                                          </p:val>
                                        </p:tav>
                                      </p:tavLst>
                                    </p:anim>
                                    <p:anim calcmode="lin" valueType="num">
                                      <p:cBhvr>
                                        <p:cTn dur="1000" fill="hold" id="20"/>
                                        <p:tgtEl>
                                          <p:spTgt spid="29"/>
                                        </p:tgtEl>
                                        <p:attrNameLst>
                                          <p:attrName>ppt_h</p:attrName>
                                        </p:attrNameLst>
                                      </p:cBhvr>
                                      <p:tavLst>
                                        <p:tav tm="0">
                                          <p:val>
                                            <p:fltVal val="0"/>
                                          </p:val>
                                        </p:tav>
                                        <p:tav tm="100000">
                                          <p:val>
                                            <p:strVal val="#ppt_h"/>
                                          </p:val>
                                        </p:tav>
                                      </p:tavLst>
                                    </p:anim>
                                    <p:anim calcmode="lin" valueType="num">
                                      <p:cBhvr>
                                        <p:cTn dur="1000" fill="hold" id="21"/>
                                        <p:tgtEl>
                                          <p:spTgt spid="29"/>
                                        </p:tgtEl>
                                        <p:attrNameLst>
                                          <p:attrName>ppt_x</p:attrName>
                                        </p:attrNameLst>
                                      </p:cBhvr>
                                      <p:tavLst>
                                        <p:tav fmla="#ppt_x+(cos(-2*pi*(1-$))*-#ppt_x-sin(-2*pi*(1-$))*(1-#ppt_y))*(1-$)" tm="0">
                                          <p:val>
                                            <p:fltVal val="0"/>
                                          </p:val>
                                        </p:tav>
                                        <p:tav tm="100000">
                                          <p:val>
                                            <p:fltVal val="1"/>
                                          </p:val>
                                        </p:tav>
                                      </p:tavLst>
                                    </p:anim>
                                    <p:anim calcmode="lin" valueType="num">
                                      <p:cBhvr>
                                        <p:cTn dur="1000" fill="hold" id="22"/>
                                        <p:tgtEl>
                                          <p:spTgt spid="29"/>
                                        </p:tgtEl>
                                        <p:attrNameLst>
                                          <p:attrName>ppt_y</p:attrName>
                                        </p:attrNameLst>
                                      </p:cBhvr>
                                      <p:tavLst>
                                        <p:tav fmla="#ppt_y+(sin(-2*pi*(1-$))*-#ppt_x+cos(-2*pi*(1-$))*(1-#ppt_y))*(1-$)" tm="0">
                                          <p:val>
                                            <p:fltVal val="0"/>
                                          </p:val>
                                        </p:tav>
                                        <p:tav tm="100000">
                                          <p:val>
                                            <p:fltVal val="1"/>
                                          </p:val>
                                        </p:tav>
                                      </p:tavLst>
                                    </p:anim>
                                  </p:childTnLst>
                                </p:cTn>
                              </p:par>
                              <p:par>
                                <p:cTn fill="hold" id="23" nodeType="withEffect" presetClass="entr" presetID="15" presetSubtype="0">
                                  <p:stCondLst>
                                    <p:cond delay="600"/>
                                  </p:stCondLst>
                                  <p:childTnLst>
                                    <p:set>
                                      <p:cBhvr>
                                        <p:cTn dur="1" fill="hold" id="24">
                                          <p:stCondLst>
                                            <p:cond delay="0"/>
                                          </p:stCondLst>
                                        </p:cTn>
                                        <p:tgtEl>
                                          <p:spTgt spid="32"/>
                                        </p:tgtEl>
                                        <p:attrNameLst>
                                          <p:attrName>style.visibility</p:attrName>
                                        </p:attrNameLst>
                                      </p:cBhvr>
                                      <p:to>
                                        <p:strVal val="visible"/>
                                      </p:to>
                                    </p:set>
                                    <p:anim calcmode="lin" valueType="num">
                                      <p:cBhvr>
                                        <p:cTn dur="1000" fill="hold" id="25"/>
                                        <p:tgtEl>
                                          <p:spTgt spid="32"/>
                                        </p:tgtEl>
                                        <p:attrNameLst>
                                          <p:attrName>ppt_w</p:attrName>
                                        </p:attrNameLst>
                                      </p:cBhvr>
                                      <p:tavLst>
                                        <p:tav tm="0">
                                          <p:val>
                                            <p:fltVal val="0"/>
                                          </p:val>
                                        </p:tav>
                                        <p:tav tm="100000">
                                          <p:val>
                                            <p:strVal val="#ppt_w"/>
                                          </p:val>
                                        </p:tav>
                                      </p:tavLst>
                                    </p:anim>
                                    <p:anim calcmode="lin" valueType="num">
                                      <p:cBhvr>
                                        <p:cTn dur="1000" fill="hold" id="26"/>
                                        <p:tgtEl>
                                          <p:spTgt spid="32"/>
                                        </p:tgtEl>
                                        <p:attrNameLst>
                                          <p:attrName>ppt_h</p:attrName>
                                        </p:attrNameLst>
                                      </p:cBhvr>
                                      <p:tavLst>
                                        <p:tav tm="0">
                                          <p:val>
                                            <p:fltVal val="0"/>
                                          </p:val>
                                        </p:tav>
                                        <p:tav tm="100000">
                                          <p:val>
                                            <p:strVal val="#ppt_h"/>
                                          </p:val>
                                        </p:tav>
                                      </p:tavLst>
                                    </p:anim>
                                    <p:anim calcmode="lin" valueType="num">
                                      <p:cBhvr>
                                        <p:cTn dur="1000" fill="hold" id="27"/>
                                        <p:tgtEl>
                                          <p:spTgt spid="32"/>
                                        </p:tgtEl>
                                        <p:attrNameLst>
                                          <p:attrName>ppt_x</p:attrName>
                                        </p:attrNameLst>
                                      </p:cBhvr>
                                      <p:tavLst>
                                        <p:tav fmla="#ppt_x+(cos(-2*pi*(1-$))*-#ppt_x-sin(-2*pi*(1-$))*(1-#ppt_y))*(1-$)" tm="0">
                                          <p:val>
                                            <p:fltVal val="0"/>
                                          </p:val>
                                        </p:tav>
                                        <p:tav tm="100000">
                                          <p:val>
                                            <p:fltVal val="1"/>
                                          </p:val>
                                        </p:tav>
                                      </p:tavLst>
                                    </p:anim>
                                    <p:anim calcmode="lin" valueType="num">
                                      <p:cBhvr>
                                        <p:cTn dur="1000" fill="hold" id="28"/>
                                        <p:tgtEl>
                                          <p:spTgt spid="32"/>
                                        </p:tgtEl>
                                        <p:attrNameLst>
                                          <p:attrName>ppt_y</p:attrName>
                                        </p:attrNameLst>
                                      </p:cBhvr>
                                      <p:tavLst>
                                        <p:tav fmla="#ppt_y+(sin(-2*pi*(1-$))*-#ppt_x+cos(-2*pi*(1-$))*(1-#ppt_y))*(1-$)" tm="0">
                                          <p:val>
                                            <p:fltVal val="0"/>
                                          </p:val>
                                        </p:tav>
                                        <p:tav tm="100000">
                                          <p:val>
                                            <p:fltVal val="1"/>
                                          </p:val>
                                        </p:tav>
                                      </p:tavLst>
                                    </p:anim>
                                  </p:childTnLst>
                                </p:cTn>
                              </p:par>
                              <p:par>
                                <p:cTn fill="hold" id="29" nodeType="withEffect" presetClass="entr" presetID="15" presetSubtype="0">
                                  <p:stCondLst>
                                    <p:cond delay="800"/>
                                  </p:stCondLst>
                                  <p:childTnLst>
                                    <p:set>
                                      <p:cBhvr>
                                        <p:cTn dur="1" fill="hold" id="30">
                                          <p:stCondLst>
                                            <p:cond delay="0"/>
                                          </p:stCondLst>
                                        </p:cTn>
                                        <p:tgtEl>
                                          <p:spTgt spid="35"/>
                                        </p:tgtEl>
                                        <p:attrNameLst>
                                          <p:attrName>style.visibility</p:attrName>
                                        </p:attrNameLst>
                                      </p:cBhvr>
                                      <p:to>
                                        <p:strVal val="visible"/>
                                      </p:to>
                                    </p:set>
                                    <p:anim calcmode="lin" valueType="num">
                                      <p:cBhvr>
                                        <p:cTn dur="1000" fill="hold" id="31"/>
                                        <p:tgtEl>
                                          <p:spTgt spid="35"/>
                                        </p:tgtEl>
                                        <p:attrNameLst>
                                          <p:attrName>ppt_w</p:attrName>
                                        </p:attrNameLst>
                                      </p:cBhvr>
                                      <p:tavLst>
                                        <p:tav tm="0">
                                          <p:val>
                                            <p:fltVal val="0"/>
                                          </p:val>
                                        </p:tav>
                                        <p:tav tm="100000">
                                          <p:val>
                                            <p:strVal val="#ppt_w"/>
                                          </p:val>
                                        </p:tav>
                                      </p:tavLst>
                                    </p:anim>
                                    <p:anim calcmode="lin" valueType="num">
                                      <p:cBhvr>
                                        <p:cTn dur="1000" fill="hold" id="32"/>
                                        <p:tgtEl>
                                          <p:spTgt spid="35"/>
                                        </p:tgtEl>
                                        <p:attrNameLst>
                                          <p:attrName>ppt_h</p:attrName>
                                        </p:attrNameLst>
                                      </p:cBhvr>
                                      <p:tavLst>
                                        <p:tav tm="0">
                                          <p:val>
                                            <p:fltVal val="0"/>
                                          </p:val>
                                        </p:tav>
                                        <p:tav tm="100000">
                                          <p:val>
                                            <p:strVal val="#ppt_h"/>
                                          </p:val>
                                        </p:tav>
                                      </p:tavLst>
                                    </p:anim>
                                    <p:anim calcmode="lin" valueType="num">
                                      <p:cBhvr>
                                        <p:cTn dur="1000" fill="hold" id="33"/>
                                        <p:tgtEl>
                                          <p:spTgt spid="35"/>
                                        </p:tgtEl>
                                        <p:attrNameLst>
                                          <p:attrName>ppt_x</p:attrName>
                                        </p:attrNameLst>
                                      </p:cBhvr>
                                      <p:tavLst>
                                        <p:tav fmla="#ppt_x+(cos(-2*pi*(1-$))*-#ppt_x-sin(-2*pi*(1-$))*(1-#ppt_y))*(1-$)" tm="0">
                                          <p:val>
                                            <p:fltVal val="0"/>
                                          </p:val>
                                        </p:tav>
                                        <p:tav tm="100000">
                                          <p:val>
                                            <p:fltVal val="1"/>
                                          </p:val>
                                        </p:tav>
                                      </p:tavLst>
                                    </p:anim>
                                    <p:anim calcmode="lin" valueType="num">
                                      <p:cBhvr>
                                        <p:cTn dur="1000" fill="hold" id="34"/>
                                        <p:tgtEl>
                                          <p:spTgt spid="35"/>
                                        </p:tgtEl>
                                        <p:attrNameLst>
                                          <p:attrName>ppt_y</p:attrName>
                                        </p:attrNameLst>
                                      </p:cBhvr>
                                      <p:tavLst>
                                        <p:tav fmla="#ppt_y+(sin(-2*pi*(1-$))*-#ppt_x+cos(-2*pi*(1-$))*(1-#ppt_y))*(1-$)" tm="0">
                                          <p:val>
                                            <p:fltVal val="0"/>
                                          </p:val>
                                        </p:tav>
                                        <p:tav tm="100000">
                                          <p:val>
                                            <p:fltVal val="1"/>
                                          </p:val>
                                        </p:tav>
                                      </p:tavLst>
                                    </p:anim>
                                  </p:childTnLst>
                                </p:cTn>
                              </p:par>
                              <p:par>
                                <p:cTn fill="hold" id="35" nodeType="withEffect" presetClass="entr" presetID="15" presetSubtype="0">
                                  <p:stCondLst>
                                    <p:cond delay="1000"/>
                                  </p:stCondLst>
                                  <p:childTnLst>
                                    <p:set>
                                      <p:cBhvr>
                                        <p:cTn dur="1" fill="hold" id="36">
                                          <p:stCondLst>
                                            <p:cond delay="0"/>
                                          </p:stCondLst>
                                        </p:cTn>
                                        <p:tgtEl>
                                          <p:spTgt spid="38"/>
                                        </p:tgtEl>
                                        <p:attrNameLst>
                                          <p:attrName>style.visibility</p:attrName>
                                        </p:attrNameLst>
                                      </p:cBhvr>
                                      <p:to>
                                        <p:strVal val="visible"/>
                                      </p:to>
                                    </p:set>
                                    <p:anim calcmode="lin" valueType="num">
                                      <p:cBhvr>
                                        <p:cTn dur="1000" fill="hold" id="37"/>
                                        <p:tgtEl>
                                          <p:spTgt spid="38"/>
                                        </p:tgtEl>
                                        <p:attrNameLst>
                                          <p:attrName>ppt_w</p:attrName>
                                        </p:attrNameLst>
                                      </p:cBhvr>
                                      <p:tavLst>
                                        <p:tav tm="0">
                                          <p:val>
                                            <p:fltVal val="0"/>
                                          </p:val>
                                        </p:tav>
                                        <p:tav tm="100000">
                                          <p:val>
                                            <p:strVal val="#ppt_w"/>
                                          </p:val>
                                        </p:tav>
                                      </p:tavLst>
                                    </p:anim>
                                    <p:anim calcmode="lin" valueType="num">
                                      <p:cBhvr>
                                        <p:cTn dur="1000" fill="hold" id="38"/>
                                        <p:tgtEl>
                                          <p:spTgt spid="38"/>
                                        </p:tgtEl>
                                        <p:attrNameLst>
                                          <p:attrName>ppt_h</p:attrName>
                                        </p:attrNameLst>
                                      </p:cBhvr>
                                      <p:tavLst>
                                        <p:tav tm="0">
                                          <p:val>
                                            <p:fltVal val="0"/>
                                          </p:val>
                                        </p:tav>
                                        <p:tav tm="100000">
                                          <p:val>
                                            <p:strVal val="#ppt_h"/>
                                          </p:val>
                                        </p:tav>
                                      </p:tavLst>
                                    </p:anim>
                                    <p:anim calcmode="lin" valueType="num">
                                      <p:cBhvr>
                                        <p:cTn dur="1000" fill="hold" id="39"/>
                                        <p:tgtEl>
                                          <p:spTgt spid="38"/>
                                        </p:tgtEl>
                                        <p:attrNameLst>
                                          <p:attrName>ppt_x</p:attrName>
                                        </p:attrNameLst>
                                      </p:cBhvr>
                                      <p:tavLst>
                                        <p:tav fmla="#ppt_x+(cos(-2*pi*(1-$))*-#ppt_x-sin(-2*pi*(1-$))*(1-#ppt_y))*(1-$)" tm="0">
                                          <p:val>
                                            <p:fltVal val="0"/>
                                          </p:val>
                                        </p:tav>
                                        <p:tav tm="100000">
                                          <p:val>
                                            <p:fltVal val="1"/>
                                          </p:val>
                                        </p:tav>
                                      </p:tavLst>
                                    </p:anim>
                                    <p:anim calcmode="lin" valueType="num">
                                      <p:cBhvr>
                                        <p:cTn dur="1000" fill="hold" id="40"/>
                                        <p:tgtEl>
                                          <p:spTgt spid="38"/>
                                        </p:tgtEl>
                                        <p:attrNameLst>
                                          <p:attrName>ppt_y</p:attrName>
                                        </p:attrNameLst>
                                      </p:cBhvr>
                                      <p:tavLst>
                                        <p:tav fmla="#ppt_y+(sin(-2*pi*(1-$))*-#ppt_x+cos(-2*pi*(1-$))*(1-#ppt_y))*(1-$)" tm="0">
                                          <p:val>
                                            <p:fltVal val="0"/>
                                          </p:val>
                                        </p:tav>
                                        <p:tav tm="100000">
                                          <p:val>
                                            <p:fltVal val="1"/>
                                          </p:val>
                                        </p:tav>
                                      </p:tavLst>
                                    </p:anim>
                                  </p:childTnLst>
                                </p:cTn>
                              </p:par>
                            </p:childTnLst>
                          </p:cTn>
                        </p:par>
                        <p:par>
                          <p:cTn fill="hold" id="41" nodeType="afterGroup">
                            <p:stCondLst>
                              <p:cond delay="2000"/>
                            </p:stCondLst>
                            <p:childTnLst>
                              <p:par>
                                <p:cTn fill="hold" id="42" nodeType="afterEffect" presetClass="entr" presetID="2" presetSubtype="4">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500" fill="hold" id="44"/>
                                        <p:tgtEl>
                                          <p:spTgt spid="5"/>
                                        </p:tgtEl>
                                        <p:attrNameLst>
                                          <p:attrName>ppt_x</p:attrName>
                                        </p:attrNameLst>
                                      </p:cBhvr>
                                      <p:tavLst>
                                        <p:tav tm="0">
                                          <p:val>
                                            <p:strVal val="#ppt_x"/>
                                          </p:val>
                                        </p:tav>
                                        <p:tav tm="100000">
                                          <p:val>
                                            <p:strVal val="#ppt_x"/>
                                          </p:val>
                                        </p:tav>
                                      </p:tavLst>
                                    </p:anim>
                                    <p:anim calcmode="lin" valueType="num">
                                      <p:cBhvr additive="base">
                                        <p:cTn dur="500" fill="hold" id="45"/>
                                        <p:tgtEl>
                                          <p:spTgt spid="5"/>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2500"/>
                            </p:stCondLst>
                            <p:childTnLst>
                              <p:par>
                                <p:cTn fill="hold" id="47" nodeType="afterEffect" presetClass="entr" presetID="2" presetSubtype="4">
                                  <p:stCondLst>
                                    <p:cond delay="0"/>
                                  </p:stCondLst>
                                  <p:childTnLst>
                                    <p:set>
                                      <p:cBhvr>
                                        <p:cTn dur="1" fill="hold" id="48">
                                          <p:stCondLst>
                                            <p:cond delay="0"/>
                                          </p:stCondLst>
                                        </p:cTn>
                                        <p:tgtEl>
                                          <p:spTgt spid="47"/>
                                        </p:tgtEl>
                                        <p:attrNameLst>
                                          <p:attrName>style.visibility</p:attrName>
                                        </p:attrNameLst>
                                      </p:cBhvr>
                                      <p:to>
                                        <p:strVal val="visible"/>
                                      </p:to>
                                    </p:set>
                                    <p:anim calcmode="lin" valueType="num">
                                      <p:cBhvr additive="base">
                                        <p:cTn dur="500" fill="hold" id="49"/>
                                        <p:tgtEl>
                                          <p:spTgt spid="47"/>
                                        </p:tgtEl>
                                        <p:attrNameLst>
                                          <p:attrName>ppt_x</p:attrName>
                                        </p:attrNameLst>
                                      </p:cBhvr>
                                      <p:tavLst>
                                        <p:tav tm="0">
                                          <p:val>
                                            <p:strVal val="#ppt_x"/>
                                          </p:val>
                                        </p:tav>
                                        <p:tav tm="100000">
                                          <p:val>
                                            <p:strVal val="#ppt_x"/>
                                          </p:val>
                                        </p:tav>
                                      </p:tavLst>
                                    </p:anim>
                                    <p:anim calcmode="lin" valueType="num">
                                      <p:cBhvr additive="base">
                                        <p:cTn dur="500" fill="hold" id="50"/>
                                        <p:tgtEl>
                                          <p:spTgt spid="47"/>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3000"/>
                            </p:stCondLst>
                            <p:childTnLst>
                              <p:par>
                                <p:cTn fill="hold" id="52" nodeType="afterEffect" presetClass="entr" presetID="2" presetSubtype="4">
                                  <p:stCondLst>
                                    <p:cond delay="0"/>
                                  </p:stCondLst>
                                  <p:childTnLst>
                                    <p:set>
                                      <p:cBhvr>
                                        <p:cTn dur="1" fill="hold" id="53">
                                          <p:stCondLst>
                                            <p:cond delay="0"/>
                                          </p:stCondLst>
                                        </p:cTn>
                                        <p:tgtEl>
                                          <p:spTgt spid="50"/>
                                        </p:tgtEl>
                                        <p:attrNameLst>
                                          <p:attrName>style.visibility</p:attrName>
                                        </p:attrNameLst>
                                      </p:cBhvr>
                                      <p:to>
                                        <p:strVal val="visible"/>
                                      </p:to>
                                    </p:set>
                                    <p:anim calcmode="lin" valueType="num">
                                      <p:cBhvr additive="base">
                                        <p:cTn dur="500" fill="hold" id="54"/>
                                        <p:tgtEl>
                                          <p:spTgt spid="50"/>
                                        </p:tgtEl>
                                        <p:attrNameLst>
                                          <p:attrName>ppt_x</p:attrName>
                                        </p:attrNameLst>
                                      </p:cBhvr>
                                      <p:tavLst>
                                        <p:tav tm="0">
                                          <p:val>
                                            <p:strVal val="#ppt_x"/>
                                          </p:val>
                                        </p:tav>
                                        <p:tav tm="100000">
                                          <p:val>
                                            <p:strVal val="#ppt_x"/>
                                          </p:val>
                                        </p:tav>
                                      </p:tavLst>
                                    </p:anim>
                                    <p:anim calcmode="lin" valueType="num">
                                      <p:cBhvr additive="base">
                                        <p:cTn dur="500" fill="hold" id="55"/>
                                        <p:tgtEl>
                                          <p:spTgt spid="50"/>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3500"/>
                            </p:stCondLst>
                            <p:childTnLst>
                              <p:par>
                                <p:cTn fill="hold" id="57" nodeType="afterEffect" presetClass="entr" presetID="2" presetSubtype="4">
                                  <p:stCondLst>
                                    <p:cond delay="0"/>
                                  </p:stCondLst>
                                  <p:childTnLst>
                                    <p:set>
                                      <p:cBhvr>
                                        <p:cTn dur="1" fill="hold" id="58">
                                          <p:stCondLst>
                                            <p:cond delay="0"/>
                                          </p:stCondLst>
                                        </p:cTn>
                                        <p:tgtEl>
                                          <p:spTgt spid="53"/>
                                        </p:tgtEl>
                                        <p:attrNameLst>
                                          <p:attrName>style.visibility</p:attrName>
                                        </p:attrNameLst>
                                      </p:cBhvr>
                                      <p:to>
                                        <p:strVal val="visible"/>
                                      </p:to>
                                    </p:set>
                                    <p:anim calcmode="lin" valueType="num">
                                      <p:cBhvr additive="base">
                                        <p:cTn dur="500" fill="hold" id="59"/>
                                        <p:tgtEl>
                                          <p:spTgt spid="53"/>
                                        </p:tgtEl>
                                        <p:attrNameLst>
                                          <p:attrName>ppt_x</p:attrName>
                                        </p:attrNameLst>
                                      </p:cBhvr>
                                      <p:tavLst>
                                        <p:tav tm="0">
                                          <p:val>
                                            <p:strVal val="#ppt_x"/>
                                          </p:val>
                                        </p:tav>
                                        <p:tav tm="100000">
                                          <p:val>
                                            <p:strVal val="#ppt_x"/>
                                          </p:val>
                                        </p:tav>
                                      </p:tavLst>
                                    </p:anim>
                                    <p:anim calcmode="lin" valueType="num">
                                      <p:cBhvr additive="base">
                                        <p:cTn dur="500" fill="hold" id="60"/>
                                        <p:tgtEl>
                                          <p:spTgt spid="53"/>
                                        </p:tgtEl>
                                        <p:attrNameLst>
                                          <p:attrName>ppt_y</p:attrName>
                                        </p:attrNameLst>
                                      </p:cBhvr>
                                      <p:tavLst>
                                        <p:tav tm="0">
                                          <p:val>
                                            <p:strVal val="1+#ppt_h/2"/>
                                          </p:val>
                                        </p:tav>
                                        <p:tav tm="100000">
                                          <p:val>
                                            <p:strVal val="#ppt_y"/>
                                          </p:val>
                                        </p:tav>
                                      </p:tavLst>
                                    </p:anim>
                                  </p:childTnLst>
                                </p:cTn>
                              </p:par>
                            </p:childTnLst>
                          </p:cTn>
                        </p:par>
                        <p:par>
                          <p:cTn fill="hold" id="61" nodeType="afterGroup">
                            <p:stCondLst>
                              <p:cond delay="4000"/>
                            </p:stCondLst>
                            <p:childTnLst>
                              <p:par>
                                <p:cTn fill="hold" id="62" nodeType="afterEffect" presetClass="entr" presetID="2" presetSubtype="4">
                                  <p:stCondLst>
                                    <p:cond delay="0"/>
                                  </p:stCondLst>
                                  <p:childTnLst>
                                    <p:set>
                                      <p:cBhvr>
                                        <p:cTn dur="1" fill="hold" id="63">
                                          <p:stCondLst>
                                            <p:cond delay="0"/>
                                          </p:stCondLst>
                                        </p:cTn>
                                        <p:tgtEl>
                                          <p:spTgt spid="61"/>
                                        </p:tgtEl>
                                        <p:attrNameLst>
                                          <p:attrName>style.visibility</p:attrName>
                                        </p:attrNameLst>
                                      </p:cBhvr>
                                      <p:to>
                                        <p:strVal val="visible"/>
                                      </p:to>
                                    </p:set>
                                    <p:anim calcmode="lin" valueType="num">
                                      <p:cBhvr additive="base">
                                        <p:cTn dur="500" fill="hold" id="64"/>
                                        <p:tgtEl>
                                          <p:spTgt spid="61"/>
                                        </p:tgtEl>
                                        <p:attrNameLst>
                                          <p:attrName>ppt_x</p:attrName>
                                        </p:attrNameLst>
                                      </p:cBhvr>
                                      <p:tavLst>
                                        <p:tav tm="0">
                                          <p:val>
                                            <p:strVal val="#ppt_x"/>
                                          </p:val>
                                        </p:tav>
                                        <p:tav tm="100000">
                                          <p:val>
                                            <p:strVal val="#ppt_x"/>
                                          </p:val>
                                        </p:tav>
                                      </p:tavLst>
                                    </p:anim>
                                    <p:anim calcmode="lin" valueType="num">
                                      <p:cBhvr additive="base">
                                        <p:cTn dur="500" fill="hold" id="65"/>
                                        <p:tgtEl>
                                          <p:spTgt spid="61"/>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4500"/>
                            </p:stCondLst>
                            <p:childTnLst>
                              <p:par>
                                <p:cTn fill="hold" id="67" nodeType="afterEffect" presetClass="entr" presetID="2" presetSubtype="4">
                                  <p:stCondLst>
                                    <p:cond delay="0"/>
                                  </p:stCondLst>
                                  <p:childTnLst>
                                    <p:set>
                                      <p:cBhvr>
                                        <p:cTn dur="1" fill="hold" id="68">
                                          <p:stCondLst>
                                            <p:cond delay="0"/>
                                          </p:stCondLst>
                                        </p:cTn>
                                        <p:tgtEl>
                                          <p:spTgt spid="64"/>
                                        </p:tgtEl>
                                        <p:attrNameLst>
                                          <p:attrName>style.visibility</p:attrName>
                                        </p:attrNameLst>
                                      </p:cBhvr>
                                      <p:to>
                                        <p:strVal val="visible"/>
                                      </p:to>
                                    </p:set>
                                    <p:anim calcmode="lin" valueType="num">
                                      <p:cBhvr additive="base">
                                        <p:cTn dur="500" fill="hold" id="69"/>
                                        <p:tgtEl>
                                          <p:spTgt spid="64"/>
                                        </p:tgtEl>
                                        <p:attrNameLst>
                                          <p:attrName>ppt_x</p:attrName>
                                        </p:attrNameLst>
                                      </p:cBhvr>
                                      <p:tavLst>
                                        <p:tav tm="0">
                                          <p:val>
                                            <p:strVal val="#ppt_x"/>
                                          </p:val>
                                        </p:tav>
                                        <p:tav tm="100000">
                                          <p:val>
                                            <p:strVal val="#ppt_x"/>
                                          </p:val>
                                        </p:tav>
                                      </p:tavLst>
                                    </p:anim>
                                    <p:anim calcmode="lin" valueType="num">
                                      <p:cBhvr additive="base">
                                        <p:cTn dur="500" fill="hold" id="70"/>
                                        <p:tgtEl>
                                          <p:spTgt spid="64"/>
                                        </p:tgtEl>
                                        <p:attrNameLst>
                                          <p:attrName>ppt_y</p:attrName>
                                        </p:attrNameLst>
                                      </p:cBhvr>
                                      <p:tavLst>
                                        <p:tav tm="0">
                                          <p:val>
                                            <p:strVal val="1+#ppt_h/2"/>
                                          </p:val>
                                        </p:tav>
                                        <p:tav tm="100000">
                                          <p:val>
                                            <p:strVal val="#ppt_y"/>
                                          </p:val>
                                        </p:tav>
                                      </p:tavLst>
                                    </p:anim>
                                  </p:childTnLst>
                                </p:cTn>
                              </p:par>
                            </p:childTnLst>
                          </p:cTn>
                        </p:par>
                        <p:par>
                          <p:cTn fill="hold" id="71" nodeType="afterGroup">
                            <p:stCondLst>
                              <p:cond delay="5000"/>
                            </p:stCondLst>
                            <p:childTnLst>
                              <p:par>
                                <p:cTn fill="hold" id="72" nodeType="afterEffect" presetClass="entr" presetID="2" presetSubtype="4">
                                  <p:stCondLst>
                                    <p:cond delay="0"/>
                                  </p:stCondLst>
                                  <p:childTnLst>
                                    <p:set>
                                      <p:cBhvr>
                                        <p:cTn dur="1" fill="hold" id="73">
                                          <p:stCondLst>
                                            <p:cond delay="0"/>
                                          </p:stCondLst>
                                        </p:cTn>
                                        <p:tgtEl>
                                          <p:spTgt spid="67"/>
                                        </p:tgtEl>
                                        <p:attrNameLst>
                                          <p:attrName>style.visibility</p:attrName>
                                        </p:attrNameLst>
                                      </p:cBhvr>
                                      <p:to>
                                        <p:strVal val="visible"/>
                                      </p:to>
                                    </p:set>
                                    <p:anim calcmode="lin" valueType="num">
                                      <p:cBhvr additive="base">
                                        <p:cTn dur="500" fill="hold" id="74"/>
                                        <p:tgtEl>
                                          <p:spTgt spid="67"/>
                                        </p:tgtEl>
                                        <p:attrNameLst>
                                          <p:attrName>ppt_x</p:attrName>
                                        </p:attrNameLst>
                                      </p:cBhvr>
                                      <p:tavLst>
                                        <p:tav tm="0">
                                          <p:val>
                                            <p:strVal val="#ppt_x"/>
                                          </p:val>
                                        </p:tav>
                                        <p:tav tm="100000">
                                          <p:val>
                                            <p:strVal val="#ppt_x"/>
                                          </p:val>
                                        </p:tav>
                                      </p:tavLst>
                                    </p:anim>
                                    <p:anim calcmode="lin" valueType="num">
                                      <p:cBhvr additive="base">
                                        <p:cTn dur="500" fill="hold" id="75"/>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18" name="淘宝网Chenying0907出品 17"/>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8" name="淘宝网chenying0907出品 7"/>
          <p:cNvPicPr>
            <a:picLocks noChangeAspect="1"/>
          </p:cNvPicPr>
          <p:nvPr/>
        </p:nvPicPr>
        <p:blipFill>
          <a:blip r:embed="rId2">
            <a:extLst>
              <a:ext uri="{28A0092B-C50C-407E-A947-70E740481C1C}">
                <a14:useLocalDpi val="0"/>
              </a:ext>
            </a:extLst>
          </a:blip>
          <a:stretch>
            <a:fillRect/>
          </a:stretch>
        </p:blipFill>
        <p:spPr>
          <a:xfrm>
            <a:off x="5643962" y="6000409"/>
            <a:ext cx="1366438" cy="531392"/>
          </a:xfrm>
          <a:prstGeom prst="rect">
            <a:avLst/>
          </a:prstGeom>
        </p:spPr>
      </p:pic>
      <p:sp>
        <p:nvSpPr>
          <p:cNvPr id="10" name="淘宝网Chenying0907出品 9"/>
          <p:cNvSpPr txBox="1"/>
          <p:nvPr/>
        </p:nvSpPr>
        <p:spPr>
          <a:xfrm>
            <a:off x="3651656" y="3958846"/>
            <a:ext cx="5059680" cy="822960"/>
          </a:xfrm>
          <a:prstGeom prst="rect">
            <a:avLst/>
          </a:prstGeom>
          <a:noFill/>
        </p:spPr>
        <p:txBody>
          <a:bodyPr rtlCol="0" wrap="none">
            <a:spAutoFit/>
          </a:bodyPr>
          <a:lstStyle/>
          <a:p>
            <a:r>
              <a:rPr altLang="en-US" b="1" lang="zh-CN" smtClean="0" sz="4800">
                <a:solidFill>
                  <a:srgbClr val="5D3F39"/>
                </a:solidFill>
                <a:latin charset="-122" panose="020b0503020204020204" pitchFamily="34" typeface="微软雅黑"/>
                <a:ea charset="-122" panose="020b0503020204020204" pitchFamily="34" typeface="微软雅黑"/>
                <a:sym charset="-122" panose="020b0503020204020204" pitchFamily="34" typeface="微软雅黑"/>
              </a:rPr>
              <a:t>餐饮品牌推广方案</a:t>
            </a:r>
          </a:p>
        </p:txBody>
      </p:sp>
      <p:sp>
        <p:nvSpPr>
          <p:cNvPr id="11" name="淘宝网Chenying0907出品 10"/>
          <p:cNvSpPr txBox="1"/>
          <p:nvPr/>
        </p:nvSpPr>
        <p:spPr>
          <a:xfrm>
            <a:off x="4776181" y="4789843"/>
            <a:ext cx="3078480" cy="365760"/>
          </a:xfrm>
          <a:prstGeom prst="rect">
            <a:avLst/>
          </a:prstGeom>
          <a:noFill/>
        </p:spPr>
        <p:txBody>
          <a:bodyPr rtlCol="0" wrap="none">
            <a:spAutoFit/>
          </a:bodyPr>
          <a:lstStyle/>
          <a:p>
            <a:r>
              <a:rPr altLang="zh-CN" lang="en-US" smtClean="0">
                <a:solidFill>
                  <a:srgbClr val="5D3F39"/>
                </a:solidFill>
                <a:latin charset="-122" panose="020b0503020204020204" pitchFamily="34" typeface="微软雅黑"/>
                <a:ea charset="-122" panose="020b0503020204020204" pitchFamily="34" typeface="微软雅黑"/>
                <a:sym charset="-122" panose="020b0503020204020204" pitchFamily="34" typeface="微软雅黑"/>
              </a:rPr>
              <a:t>Brand Promotion Program</a:t>
            </a:r>
          </a:p>
        </p:txBody>
      </p:sp>
      <p:sp>
        <p:nvSpPr>
          <p:cNvPr id="12" name="淘宝网Chenying0907出品 11"/>
          <p:cNvSpPr/>
          <p:nvPr/>
        </p:nvSpPr>
        <p:spPr>
          <a:xfrm>
            <a:off x="3557249" y="5223634"/>
            <a:ext cx="5539865" cy="762000"/>
          </a:xfrm>
          <a:prstGeom prst="rect">
            <a:avLst/>
          </a:prstGeom>
        </p:spPr>
        <p:txBody>
          <a:bodyPr wrap="square">
            <a:spAutoFit/>
          </a:bodyPr>
          <a:lstStyle/>
          <a:p>
            <a:pPr algn="ctr"/>
            <a:r>
              <a:rPr altLang="en-US" lang="zh-CN" smtClean="0" sz="1100">
                <a:solidFill>
                  <a:srgbClr val="5D3F39"/>
                </a:solidFill>
                <a:latin charset="-122" panose="020b0503020204020204" pitchFamily="34" typeface="微软雅黑"/>
                <a:ea charset="-122" panose="020b0503020204020204" pitchFamily="34" typeface="微软雅黑"/>
                <a:sym charset="-122" panose="020b0503020204020204" pitchFamily="34" typeface="微软雅黑"/>
              </a:rPr>
              <a:t>Food and beverage industry (Catering) is a food production and management industry through instant processing, commercial sales and service labor in one, to provide consumers with a variety of beverages, food, consumer sites and facilities.</a:t>
            </a:r>
          </a:p>
        </p:txBody>
      </p:sp>
      <p:pic>
        <p:nvPicPr>
          <p:cNvPr id="2" name="淘宝网chenying0907出品 1"/>
          <p:cNvPicPr>
            <a:picLocks noChangeAspect="1"/>
          </p:cNvPicPr>
          <p:nvPr/>
        </p:nvPicPr>
        <p:blipFill>
          <a:blip r:embed="rId3">
            <a:extLst>
              <a:ext uri="{28A0092B-C50C-407E-A947-70E740481C1C}">
                <a14:useLocalDpi val="0"/>
              </a:ext>
            </a:extLst>
          </a:blip>
          <a:stretch>
            <a:fillRect/>
          </a:stretch>
        </p:blipFill>
        <p:spPr>
          <a:xfrm>
            <a:off x="2351314" y="1985107"/>
            <a:ext cx="7489372" cy="2059722"/>
          </a:xfrm>
          <a:prstGeom prst="rect">
            <a:avLst/>
          </a:prstGeom>
        </p:spPr>
      </p:pic>
      <p:pic>
        <p:nvPicPr>
          <p:cNvPr id="3" name="淘宝网chenying0907出品 2"/>
          <p:cNvPicPr>
            <a:picLocks noChangeAspect="1"/>
          </p:cNvPicPr>
          <p:nvPr/>
        </p:nvPicPr>
        <p:blipFill>
          <a:blip r:embed="rId4">
            <a:extLst>
              <a:ext uri="{28A0092B-C50C-407E-A947-70E740481C1C}">
                <a14:useLocalDpi val="0"/>
              </a:ext>
            </a:extLst>
          </a:blip>
          <a:stretch>
            <a:fillRect/>
          </a:stretch>
        </p:blipFill>
        <p:spPr>
          <a:xfrm>
            <a:off x="5303629" y="389854"/>
            <a:ext cx="1584742" cy="1538808"/>
          </a:xfrm>
          <a:prstGeom prst="rect">
            <a:avLst/>
          </a:prstGeom>
        </p:spPr>
      </p:pic>
    </p:spTree>
    <p:extLst>
      <p:ext uri="{BB962C8B-B14F-4D97-AF65-F5344CB8AC3E}">
        <p14:creationId val="342225980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Line 1"/>
          <p:cNvSpPr>
            <a:spLocks noChangeShapeType="1"/>
          </p:cNvSpPr>
          <p:nvPr/>
        </p:nvSpPr>
        <p:spPr bwMode="auto">
          <a:xfrm>
            <a:off x="1528388" y="3789040"/>
            <a:ext cx="9181218" cy="0"/>
          </a:xfrm>
          <a:prstGeom prst="line">
            <a:avLst/>
          </a:prstGeom>
          <a:ln cmpd="sng" w="12700">
            <a:gradFill>
              <a:gsLst>
                <a:gs pos="0">
                  <a:schemeClr val="accent2"/>
                </a:gs>
                <a:gs pos="100000">
                  <a:schemeClr val="accent5"/>
                </a:gs>
              </a:gsLst>
              <a:lin ang="5400000" scaled="1"/>
            </a:gradFill>
            <a:prstDash val="sysDot"/>
            <a:headEnd type="none"/>
            <a:tailEnd type="none"/>
          </a:ln>
          <a:extLst/>
        </p:spPr>
        <p:style>
          <a:lnRef idx="1">
            <a:schemeClr val="accent1"/>
          </a:lnRef>
          <a:fillRef idx="0">
            <a:schemeClr val="accent1"/>
          </a:fillRef>
          <a:effectRef idx="0">
            <a:schemeClr val="accent1"/>
          </a:effectRef>
          <a:fontRef idx="minor">
            <a:schemeClr val="tx1"/>
          </a:fontRef>
        </p:style>
        <p:txBody>
          <a:bodyPr anchor="ctr" bIns="0" lIns="0" rIns="0" tIns="0"/>
          <a:lstStyle/>
          <a:p>
            <a:pPr defTabSz="171047">
              <a:defRPr/>
            </a:pPr>
            <a:endParaRPr lang="es-ES" sz="1200">
              <a:solidFill>
                <a:schemeClr val="tx2"/>
              </a:solidFill>
              <a:latin charset="-122" panose="020b0503020204020204" pitchFamily="34" typeface="微软雅黑"/>
              <a:ea charset="-122" panose="020b0503020204020204" pitchFamily="34" typeface="微软雅黑"/>
              <a:cs typeface="Helvetica"/>
              <a:sym charset="-122" panose="020b0503020204020204" pitchFamily="34" typeface="微软雅黑"/>
            </a:endParaRPr>
          </a:p>
        </p:txBody>
      </p:sp>
      <p:grpSp>
        <p:nvGrpSpPr>
          <p:cNvPr id="3" name="淘宝网Chenying0907出品 2"/>
          <p:cNvGrpSpPr/>
          <p:nvPr/>
        </p:nvGrpSpPr>
        <p:grpSpPr>
          <a:xfrm>
            <a:off x="2077140" y="2827816"/>
            <a:ext cx="8111960" cy="1918865"/>
            <a:chOff x="3179763" y="5383213"/>
            <a:chExt cx="18080038" cy="4051300"/>
          </a:xfrm>
        </p:grpSpPr>
        <p:sp>
          <p:nvSpPr>
            <p:cNvPr id="4" name="AutoShape 3"/>
            <p:cNvSpPr/>
            <p:nvPr/>
          </p:nvSpPr>
          <p:spPr bwMode="auto">
            <a:xfrm>
              <a:off x="13693775" y="5383213"/>
              <a:ext cx="4035425" cy="20113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AutoShape 4"/>
            <p:cNvSpPr/>
            <p:nvPr/>
          </p:nvSpPr>
          <p:spPr bwMode="auto">
            <a:xfrm flipH="1" rot="10800000">
              <a:off x="10210800" y="7407275"/>
              <a:ext cx="4033838"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AutoShape 5"/>
            <p:cNvSpPr/>
            <p:nvPr/>
          </p:nvSpPr>
          <p:spPr bwMode="auto">
            <a:xfrm>
              <a:off x="6688138" y="5383213"/>
              <a:ext cx="4035425" cy="20113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AutoShape 7"/>
            <p:cNvSpPr/>
            <p:nvPr/>
          </p:nvSpPr>
          <p:spPr bwMode="auto">
            <a:xfrm flipH="1" rot="10800000">
              <a:off x="3179763" y="7407275"/>
              <a:ext cx="4033837"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AutoShape 10"/>
            <p:cNvSpPr/>
            <p:nvPr/>
          </p:nvSpPr>
          <p:spPr bwMode="auto">
            <a:xfrm flipH="1" rot="10800000">
              <a:off x="17225962" y="7424738"/>
              <a:ext cx="4033837" cy="2009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9" name="淘宝网Chenying0907出品 8"/>
          <p:cNvGrpSpPr/>
          <p:nvPr/>
        </p:nvGrpSpPr>
        <p:grpSpPr>
          <a:xfrm>
            <a:off x="2077141" y="2841020"/>
            <a:ext cx="8109821" cy="1911345"/>
            <a:chOff x="3179763" y="5416550"/>
            <a:chExt cx="18075275" cy="4035425"/>
          </a:xfrm>
        </p:grpSpPr>
        <p:sp>
          <p:nvSpPr>
            <p:cNvPr id="10" name="AutoShape 6"/>
            <p:cNvSpPr/>
            <p:nvPr/>
          </p:nvSpPr>
          <p:spPr bwMode="auto">
            <a:xfrm>
              <a:off x="3179763" y="5416550"/>
              <a:ext cx="4033837"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AutoShape 8"/>
            <p:cNvSpPr/>
            <p:nvPr/>
          </p:nvSpPr>
          <p:spPr bwMode="auto">
            <a:xfrm flipH="1" rot="10800000">
              <a:off x="6680200" y="7440613"/>
              <a:ext cx="4033838" cy="20113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AutoShape 9"/>
            <p:cNvSpPr/>
            <p:nvPr/>
          </p:nvSpPr>
          <p:spPr bwMode="auto">
            <a:xfrm>
              <a:off x="10206038" y="5416550"/>
              <a:ext cx="4033837"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AutoShape 11"/>
            <p:cNvSpPr/>
            <p:nvPr/>
          </p:nvSpPr>
          <p:spPr bwMode="auto">
            <a:xfrm>
              <a:off x="17221200" y="5416550"/>
              <a:ext cx="4033838"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AutoShape 12"/>
            <p:cNvSpPr/>
            <p:nvPr/>
          </p:nvSpPr>
          <p:spPr bwMode="auto">
            <a:xfrm flipH="1" rot="10800000">
              <a:off x="13693775" y="7440613"/>
              <a:ext cx="4035425" cy="20113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7" name="淘宝网Chenying0907出品 26"/>
          <p:cNvGrpSpPr/>
          <p:nvPr/>
        </p:nvGrpSpPr>
        <p:grpSpPr>
          <a:xfrm>
            <a:off x="4234407" y="3530494"/>
            <a:ext cx="590198" cy="587126"/>
            <a:chOff x="8058150" y="6735763"/>
            <a:chExt cx="1381125" cy="1382712"/>
          </a:xfrm>
        </p:grpSpPr>
        <p:sp>
          <p:nvSpPr>
            <p:cNvPr id="28" name="AutoShape 14"/>
            <p:cNvSpPr/>
            <p:nvPr/>
          </p:nvSpPr>
          <p:spPr bwMode="auto">
            <a:xfrm>
              <a:off x="8058150"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AutoShape 32"/>
            <p:cNvSpPr/>
            <p:nvPr/>
          </p:nvSpPr>
          <p:spPr bwMode="auto">
            <a:xfrm>
              <a:off x="8515350" y="7150100"/>
              <a:ext cx="568325" cy="568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7" y="0"/>
                  </a:moveTo>
                  <a:cubicBezTo>
                    <a:pt x="19649" y="0"/>
                    <a:pt x="20287" y="264"/>
                    <a:pt x="20812" y="796"/>
                  </a:cubicBezTo>
                  <a:cubicBezTo>
                    <a:pt x="21335" y="1321"/>
                    <a:pt x="21599" y="1962"/>
                    <a:pt x="21599" y="2711"/>
                  </a:cubicBezTo>
                  <a:lnTo>
                    <a:pt x="21599" y="18882"/>
                  </a:lnTo>
                  <a:cubicBezTo>
                    <a:pt x="21599"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a:extLst/>
          </p:spPr>
          <p:txBody>
            <a:bodyPr anchor="ctr" bIns="38100" lIns="38100" rIns="38100" tIns="38100"/>
            <a:lstStyle/>
            <a:p>
              <a:pPr defTabSz="242317">
                <a:defRPr/>
              </a:pPr>
              <a:endParaRPr lang="es-ES" sz="12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122" pitchFamily="50" typeface="WenYue GuDianMingChaoTi (Non-Commercial Use)"/>
                <a:sym charset="-122" panose="020b0503020204020204" pitchFamily="34" typeface="微软雅黑"/>
              </a:endParaRPr>
            </a:p>
          </p:txBody>
        </p:sp>
      </p:grpSp>
      <p:grpSp>
        <p:nvGrpSpPr>
          <p:cNvPr id="30" name="淘宝网Chenying0907出品 29"/>
          <p:cNvGrpSpPr/>
          <p:nvPr/>
        </p:nvGrpSpPr>
        <p:grpSpPr>
          <a:xfrm>
            <a:off x="8986933" y="3530494"/>
            <a:ext cx="590198" cy="587126"/>
            <a:chOff x="18583275" y="6735763"/>
            <a:chExt cx="1381125" cy="1382712"/>
          </a:xfrm>
        </p:grpSpPr>
        <p:sp>
          <p:nvSpPr>
            <p:cNvPr id="31" name="AutoShape 17"/>
            <p:cNvSpPr/>
            <p:nvPr/>
          </p:nvSpPr>
          <p:spPr bwMode="auto">
            <a:xfrm>
              <a:off x="18583275"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AutoShape 33"/>
            <p:cNvSpPr/>
            <p:nvPr/>
          </p:nvSpPr>
          <p:spPr bwMode="auto">
            <a:xfrm>
              <a:off x="18996025" y="7172325"/>
              <a:ext cx="568325" cy="473075"/>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p:spPr>
          <p:txBody>
            <a:bodyPr anchor="ctr" bIns="38100" lIns="38100" rIns="38100" tIns="38100"/>
            <a:lstStyle/>
            <a:p>
              <a:pPr defTabSz="242317">
                <a:defRPr/>
              </a:pPr>
              <a:endParaRPr lang="es-ES" sz="12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grpSp>
      <p:grpSp>
        <p:nvGrpSpPr>
          <p:cNvPr id="33" name="淘宝网Chenying0907出品 32"/>
          <p:cNvGrpSpPr/>
          <p:nvPr/>
        </p:nvGrpSpPr>
        <p:grpSpPr>
          <a:xfrm>
            <a:off x="5812919" y="3530494"/>
            <a:ext cx="590198" cy="587126"/>
            <a:chOff x="11566525" y="6735763"/>
            <a:chExt cx="1381125" cy="1382712"/>
          </a:xfrm>
        </p:grpSpPr>
        <p:sp>
          <p:nvSpPr>
            <p:cNvPr id="34" name="AutoShape 15"/>
            <p:cNvSpPr/>
            <p:nvPr/>
          </p:nvSpPr>
          <p:spPr bwMode="auto">
            <a:xfrm>
              <a:off x="11566525"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AutoShape 34"/>
            <p:cNvSpPr/>
            <p:nvPr/>
          </p:nvSpPr>
          <p:spPr bwMode="auto">
            <a:xfrm>
              <a:off x="12001500" y="7169150"/>
              <a:ext cx="568325" cy="473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p:spPr>
          <p:txBody>
            <a:bodyPr anchor="ctr" bIns="38100" lIns="38100" rIns="38100" tIns="38100"/>
            <a:lstStyle/>
            <a:p>
              <a:pPr defTabSz="242317">
                <a:defRPr/>
              </a:pPr>
              <a:endParaRPr lang="es-ES" sz="12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grpSp>
      <p:grpSp>
        <p:nvGrpSpPr>
          <p:cNvPr id="36" name="淘宝网Chenying0907出品 35"/>
          <p:cNvGrpSpPr/>
          <p:nvPr/>
        </p:nvGrpSpPr>
        <p:grpSpPr>
          <a:xfrm>
            <a:off x="7360846" y="3530494"/>
            <a:ext cx="590198" cy="587126"/>
            <a:chOff x="15074900" y="6735763"/>
            <a:chExt cx="1381125" cy="1382712"/>
          </a:xfrm>
        </p:grpSpPr>
        <p:sp>
          <p:nvSpPr>
            <p:cNvPr id="37" name="AutoShape 16"/>
            <p:cNvSpPr/>
            <p:nvPr/>
          </p:nvSpPr>
          <p:spPr bwMode="auto">
            <a:xfrm>
              <a:off x="15074900"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AutoShape 35"/>
            <p:cNvSpPr/>
            <p:nvPr/>
          </p:nvSpPr>
          <p:spPr bwMode="auto">
            <a:xfrm>
              <a:off x="15520988" y="7192963"/>
              <a:ext cx="568325" cy="473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9"/>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9"/>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p:spPr>
          <p:txBody>
            <a:bodyPr anchor="ctr" bIns="38100" lIns="38100" rIns="38100" tIns="38100"/>
            <a:lstStyle/>
            <a:p>
              <a:pPr defTabSz="242317">
                <a:defRPr/>
              </a:pPr>
              <a:endParaRPr lang="es-ES" sz="12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grpSp>
      <p:grpSp>
        <p:nvGrpSpPr>
          <p:cNvPr id="39" name="淘宝网Chenying0907出品 38"/>
          <p:cNvGrpSpPr/>
          <p:nvPr/>
        </p:nvGrpSpPr>
        <p:grpSpPr>
          <a:xfrm>
            <a:off x="2666382" y="3530494"/>
            <a:ext cx="590198" cy="587126"/>
            <a:chOff x="4575175" y="6735763"/>
            <a:chExt cx="1381125" cy="1382712"/>
          </a:xfrm>
        </p:grpSpPr>
        <p:sp>
          <p:nvSpPr>
            <p:cNvPr id="40" name="AutoShape 13"/>
            <p:cNvSpPr/>
            <p:nvPr/>
          </p:nvSpPr>
          <p:spPr bwMode="auto">
            <a:xfrm>
              <a:off x="4575175"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AutoShape 36"/>
            <p:cNvSpPr/>
            <p:nvPr/>
          </p:nvSpPr>
          <p:spPr bwMode="auto">
            <a:xfrm>
              <a:off x="5018088" y="7162800"/>
              <a:ext cx="568325" cy="568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anchor="ctr" bIns="38100" lIns="38100" rIns="38100" tIns="38100"/>
            <a:lstStyle/>
            <a:p>
              <a:pPr defTabSz="242317">
                <a:defRPr/>
              </a:pPr>
              <a:endParaRPr lang="es-ES" sz="12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grpSp>
      <p:sp>
        <p:nvSpPr>
          <p:cNvPr id="42" name="Shape 1204"/>
          <p:cNvSpPr/>
          <p:nvPr/>
        </p:nvSpPr>
        <p:spPr>
          <a:xfrm>
            <a:off x="1794691" y="1713828"/>
            <a:ext cx="8648611" cy="92354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入您的内容输入您的内容输入</a:t>
            </a:r>
          </a:p>
        </p:txBody>
      </p:sp>
      <p:sp>
        <p:nvSpPr>
          <p:cNvPr id="45" name="淘宝网Chenying0907出品 44"/>
          <p:cNvSpPr/>
          <p:nvPr/>
        </p:nvSpPr>
        <p:spPr>
          <a:xfrm>
            <a:off x="1990444" y="5403978"/>
            <a:ext cx="1693449" cy="923544"/>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a:t>
            </a:r>
          </a:p>
        </p:txBody>
      </p:sp>
      <p:sp>
        <p:nvSpPr>
          <p:cNvPr id="46" name="淘宝网Chenying0907出品 45"/>
          <p:cNvSpPr/>
          <p:nvPr/>
        </p:nvSpPr>
        <p:spPr>
          <a:xfrm>
            <a:off x="4036924" y="5403978"/>
            <a:ext cx="1814157" cy="923544"/>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a:t>
            </a:r>
          </a:p>
        </p:txBody>
      </p:sp>
      <p:sp>
        <p:nvSpPr>
          <p:cNvPr id="47" name="淘宝网Chenying0907出品 46"/>
          <p:cNvSpPr/>
          <p:nvPr/>
        </p:nvSpPr>
        <p:spPr>
          <a:xfrm>
            <a:off x="6217125" y="5403978"/>
            <a:ext cx="1868536" cy="923544"/>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a:t>
            </a:r>
          </a:p>
        </p:txBody>
      </p:sp>
      <p:sp>
        <p:nvSpPr>
          <p:cNvPr id="48" name="淘宝网Chenying0907出品 47"/>
          <p:cNvSpPr/>
          <p:nvPr/>
        </p:nvSpPr>
        <p:spPr>
          <a:xfrm>
            <a:off x="8451706" y="5403978"/>
            <a:ext cx="1844208" cy="923544"/>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a:t>
            </a:r>
          </a:p>
        </p:txBody>
      </p:sp>
      <p:sp>
        <p:nvSpPr>
          <p:cNvPr id="62"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AC120D1F-8A08-4532-B4D8-7D57EBB35FBF}"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20</a:t>
            </a:fld>
          </a:p>
        </p:txBody>
      </p:sp>
      <p:sp>
        <p:nvSpPr>
          <p:cNvPr id="49" name="AutoShape 31"/>
          <p:cNvSpPr/>
          <p:nvPr/>
        </p:nvSpPr>
        <p:spPr bwMode="auto">
          <a:xfrm>
            <a:off x="2022503" y="5025294"/>
            <a:ext cx="1625176" cy="19462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50" name="AutoShape 31"/>
          <p:cNvSpPr/>
          <p:nvPr/>
        </p:nvSpPr>
        <p:spPr bwMode="auto">
          <a:xfrm>
            <a:off x="4131414" y="5025294"/>
            <a:ext cx="1625176" cy="19462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51" name="AutoShape 31"/>
          <p:cNvSpPr/>
          <p:nvPr/>
        </p:nvSpPr>
        <p:spPr bwMode="auto">
          <a:xfrm>
            <a:off x="6240325" y="5025294"/>
            <a:ext cx="1625176" cy="19462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52" name="AutoShape 31"/>
          <p:cNvSpPr/>
          <p:nvPr/>
        </p:nvSpPr>
        <p:spPr bwMode="auto">
          <a:xfrm>
            <a:off x="8349236" y="5025294"/>
            <a:ext cx="1625176" cy="19462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15" name="灯片编号占位符 14"/>
          <p:cNvSpPr>
            <a:spLocks noGrp="1"/>
          </p:cNvSpPr>
          <p:nvPr>
            <p:ph idx="4294967295" sz="quarter" type="sldNum"/>
          </p:nvPr>
        </p:nvSpPr>
        <p:spPr>
          <a:xfrm>
            <a:off x="11701463" y="6450013"/>
            <a:ext cx="490537" cy="365125"/>
          </a:xfrm>
        </p:spPr>
        <p:txBody>
          <a:bodyPr/>
          <a:lstStyle/>
          <a:p>
            <a:fld id="{8BC67066-BB15-42BC-8A4B-F56C31A24CB7}"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20</a:t>
            </a:fld>
          </a:p>
        </p:txBody>
      </p:sp>
    </p:spTree>
    <p:extLst>
      <p:ext uri="{BB962C8B-B14F-4D97-AF65-F5344CB8AC3E}">
        <p14:creationId val="429181789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500" fill="hold" id="7"/>
                                        <p:tgtEl>
                                          <p:spTgt spid="42"/>
                                        </p:tgtEl>
                                        <p:attrNameLst>
                                          <p:attrName>ppt_x</p:attrName>
                                        </p:attrNameLst>
                                      </p:cBhvr>
                                      <p:tavLst>
                                        <p:tav tm="0">
                                          <p:val>
                                            <p:strVal val="#ppt_x"/>
                                          </p:val>
                                        </p:tav>
                                        <p:tav tm="100000">
                                          <p:val>
                                            <p:strVal val="#ppt_x"/>
                                          </p:val>
                                        </p:tav>
                                      </p:tavLst>
                                    </p:anim>
                                    <p:anim calcmode="lin" valueType="num">
                                      <p:cBhvr additive="base">
                                        <p:cTn dur="500" fill="hold" id="8"/>
                                        <p:tgtEl>
                                          <p:spTgt spid="4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2"/>
                                        </p:tgtEl>
                                        <p:attrNameLst>
                                          <p:attrName>style.visibility</p:attrName>
                                        </p:attrNameLst>
                                      </p:cBhvr>
                                      <p:to>
                                        <p:strVal val="visible"/>
                                      </p:to>
                                    </p:set>
                                    <p:animEffect filter="wipe(left)" transition="in">
                                      <p:cBhvr>
                                        <p:cTn dur="500" id="12"/>
                                        <p:tgtEl>
                                          <p:spTgt spid="2"/>
                                        </p:tgtEl>
                                      </p:cBhvr>
                                    </p:animEffect>
                                  </p:childTnLst>
                                </p:cTn>
                              </p:par>
                            </p:childTnLst>
                          </p:cTn>
                        </p:par>
                        <p:par>
                          <p:cTn fill="hold" id="13" nodeType="afterGroup">
                            <p:stCondLst>
                              <p:cond delay="1000"/>
                            </p:stCondLst>
                            <p:childTnLst>
                              <p:par>
                                <p:cTn fill="hold" id="14" nodeType="afterEffect" presetClass="entr" presetID="31" presetSubtype="0">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p:cTn dur="1000" fill="hold" id="16"/>
                                        <p:tgtEl>
                                          <p:spTgt spid="39"/>
                                        </p:tgtEl>
                                        <p:attrNameLst>
                                          <p:attrName>ppt_w</p:attrName>
                                        </p:attrNameLst>
                                      </p:cBhvr>
                                      <p:tavLst>
                                        <p:tav tm="0">
                                          <p:val>
                                            <p:fltVal val="0"/>
                                          </p:val>
                                        </p:tav>
                                        <p:tav tm="100000">
                                          <p:val>
                                            <p:strVal val="#ppt_w"/>
                                          </p:val>
                                        </p:tav>
                                      </p:tavLst>
                                    </p:anim>
                                    <p:anim calcmode="lin" valueType="num">
                                      <p:cBhvr>
                                        <p:cTn dur="1000" fill="hold" id="17"/>
                                        <p:tgtEl>
                                          <p:spTgt spid="39"/>
                                        </p:tgtEl>
                                        <p:attrNameLst>
                                          <p:attrName>ppt_h</p:attrName>
                                        </p:attrNameLst>
                                      </p:cBhvr>
                                      <p:tavLst>
                                        <p:tav tm="0">
                                          <p:val>
                                            <p:fltVal val="0"/>
                                          </p:val>
                                        </p:tav>
                                        <p:tav tm="100000">
                                          <p:val>
                                            <p:strVal val="#ppt_h"/>
                                          </p:val>
                                        </p:tav>
                                      </p:tavLst>
                                    </p:anim>
                                    <p:anim calcmode="lin" valueType="num">
                                      <p:cBhvr>
                                        <p:cTn dur="1000" fill="hold" id="18"/>
                                        <p:tgtEl>
                                          <p:spTgt spid="39"/>
                                        </p:tgtEl>
                                        <p:attrNameLst>
                                          <p:attrName>style.rotation</p:attrName>
                                        </p:attrNameLst>
                                      </p:cBhvr>
                                      <p:tavLst>
                                        <p:tav tm="0">
                                          <p:val>
                                            <p:fltVal val="90"/>
                                          </p:val>
                                        </p:tav>
                                        <p:tav tm="100000">
                                          <p:val>
                                            <p:fltVal val="0"/>
                                          </p:val>
                                        </p:tav>
                                      </p:tavLst>
                                    </p:anim>
                                    <p:animEffect filter="fade" transition="in">
                                      <p:cBhvr>
                                        <p:cTn dur="1000" id="19"/>
                                        <p:tgtEl>
                                          <p:spTgt spid="39"/>
                                        </p:tgtEl>
                                      </p:cBhvr>
                                    </p:animEffect>
                                  </p:childTnLst>
                                </p:cTn>
                              </p:par>
                              <p:par>
                                <p:cTn fill="hold" id="20" nodeType="withEffect" presetClass="entr" presetID="31" presetSubtype="0">
                                  <p:stCondLst>
                                    <p:cond delay="250"/>
                                  </p:stCondLst>
                                  <p:childTnLst>
                                    <p:set>
                                      <p:cBhvr>
                                        <p:cTn dur="1" fill="hold" id="21">
                                          <p:stCondLst>
                                            <p:cond delay="0"/>
                                          </p:stCondLst>
                                        </p:cTn>
                                        <p:tgtEl>
                                          <p:spTgt spid="27"/>
                                        </p:tgtEl>
                                        <p:attrNameLst>
                                          <p:attrName>style.visibility</p:attrName>
                                        </p:attrNameLst>
                                      </p:cBhvr>
                                      <p:to>
                                        <p:strVal val="visible"/>
                                      </p:to>
                                    </p:set>
                                    <p:anim calcmode="lin" valueType="num">
                                      <p:cBhvr>
                                        <p:cTn dur="1000" fill="hold" id="22"/>
                                        <p:tgtEl>
                                          <p:spTgt spid="27"/>
                                        </p:tgtEl>
                                        <p:attrNameLst>
                                          <p:attrName>ppt_w</p:attrName>
                                        </p:attrNameLst>
                                      </p:cBhvr>
                                      <p:tavLst>
                                        <p:tav tm="0">
                                          <p:val>
                                            <p:fltVal val="0"/>
                                          </p:val>
                                        </p:tav>
                                        <p:tav tm="100000">
                                          <p:val>
                                            <p:strVal val="#ppt_w"/>
                                          </p:val>
                                        </p:tav>
                                      </p:tavLst>
                                    </p:anim>
                                    <p:anim calcmode="lin" valueType="num">
                                      <p:cBhvr>
                                        <p:cTn dur="1000" fill="hold" id="23"/>
                                        <p:tgtEl>
                                          <p:spTgt spid="27"/>
                                        </p:tgtEl>
                                        <p:attrNameLst>
                                          <p:attrName>ppt_h</p:attrName>
                                        </p:attrNameLst>
                                      </p:cBhvr>
                                      <p:tavLst>
                                        <p:tav tm="0">
                                          <p:val>
                                            <p:fltVal val="0"/>
                                          </p:val>
                                        </p:tav>
                                        <p:tav tm="100000">
                                          <p:val>
                                            <p:strVal val="#ppt_h"/>
                                          </p:val>
                                        </p:tav>
                                      </p:tavLst>
                                    </p:anim>
                                    <p:anim calcmode="lin" valueType="num">
                                      <p:cBhvr>
                                        <p:cTn dur="1000" fill="hold" id="24"/>
                                        <p:tgtEl>
                                          <p:spTgt spid="27"/>
                                        </p:tgtEl>
                                        <p:attrNameLst>
                                          <p:attrName>style.rotation</p:attrName>
                                        </p:attrNameLst>
                                      </p:cBhvr>
                                      <p:tavLst>
                                        <p:tav tm="0">
                                          <p:val>
                                            <p:fltVal val="90"/>
                                          </p:val>
                                        </p:tav>
                                        <p:tav tm="100000">
                                          <p:val>
                                            <p:fltVal val="0"/>
                                          </p:val>
                                        </p:tav>
                                      </p:tavLst>
                                    </p:anim>
                                    <p:animEffect filter="fade" transition="in">
                                      <p:cBhvr>
                                        <p:cTn dur="1000" id="25"/>
                                        <p:tgtEl>
                                          <p:spTgt spid="27"/>
                                        </p:tgtEl>
                                      </p:cBhvr>
                                    </p:animEffect>
                                  </p:childTnLst>
                                </p:cTn>
                              </p:par>
                              <p:par>
                                <p:cTn fill="hold" id="26" nodeType="withEffect" presetClass="entr" presetID="31" presetSubtype="0">
                                  <p:stCondLst>
                                    <p:cond delay="500"/>
                                  </p:stCondLst>
                                  <p:childTnLst>
                                    <p:set>
                                      <p:cBhvr>
                                        <p:cTn dur="1" fill="hold" id="27">
                                          <p:stCondLst>
                                            <p:cond delay="0"/>
                                          </p:stCondLst>
                                        </p:cTn>
                                        <p:tgtEl>
                                          <p:spTgt spid="33"/>
                                        </p:tgtEl>
                                        <p:attrNameLst>
                                          <p:attrName>style.visibility</p:attrName>
                                        </p:attrNameLst>
                                      </p:cBhvr>
                                      <p:to>
                                        <p:strVal val="visible"/>
                                      </p:to>
                                    </p:set>
                                    <p:anim calcmode="lin" valueType="num">
                                      <p:cBhvr>
                                        <p:cTn dur="1000" fill="hold" id="28"/>
                                        <p:tgtEl>
                                          <p:spTgt spid="33"/>
                                        </p:tgtEl>
                                        <p:attrNameLst>
                                          <p:attrName>ppt_w</p:attrName>
                                        </p:attrNameLst>
                                      </p:cBhvr>
                                      <p:tavLst>
                                        <p:tav tm="0">
                                          <p:val>
                                            <p:fltVal val="0"/>
                                          </p:val>
                                        </p:tav>
                                        <p:tav tm="100000">
                                          <p:val>
                                            <p:strVal val="#ppt_w"/>
                                          </p:val>
                                        </p:tav>
                                      </p:tavLst>
                                    </p:anim>
                                    <p:anim calcmode="lin" valueType="num">
                                      <p:cBhvr>
                                        <p:cTn dur="1000" fill="hold" id="29"/>
                                        <p:tgtEl>
                                          <p:spTgt spid="33"/>
                                        </p:tgtEl>
                                        <p:attrNameLst>
                                          <p:attrName>ppt_h</p:attrName>
                                        </p:attrNameLst>
                                      </p:cBhvr>
                                      <p:tavLst>
                                        <p:tav tm="0">
                                          <p:val>
                                            <p:fltVal val="0"/>
                                          </p:val>
                                        </p:tav>
                                        <p:tav tm="100000">
                                          <p:val>
                                            <p:strVal val="#ppt_h"/>
                                          </p:val>
                                        </p:tav>
                                      </p:tavLst>
                                    </p:anim>
                                    <p:anim calcmode="lin" valueType="num">
                                      <p:cBhvr>
                                        <p:cTn dur="1000" fill="hold" id="30"/>
                                        <p:tgtEl>
                                          <p:spTgt spid="33"/>
                                        </p:tgtEl>
                                        <p:attrNameLst>
                                          <p:attrName>style.rotation</p:attrName>
                                        </p:attrNameLst>
                                      </p:cBhvr>
                                      <p:tavLst>
                                        <p:tav tm="0">
                                          <p:val>
                                            <p:fltVal val="90"/>
                                          </p:val>
                                        </p:tav>
                                        <p:tav tm="100000">
                                          <p:val>
                                            <p:fltVal val="0"/>
                                          </p:val>
                                        </p:tav>
                                      </p:tavLst>
                                    </p:anim>
                                    <p:animEffect filter="fade" transition="in">
                                      <p:cBhvr>
                                        <p:cTn dur="1000" id="31"/>
                                        <p:tgtEl>
                                          <p:spTgt spid="33"/>
                                        </p:tgtEl>
                                      </p:cBhvr>
                                    </p:animEffect>
                                  </p:childTnLst>
                                </p:cTn>
                              </p:par>
                              <p:par>
                                <p:cTn fill="hold" id="32" nodeType="withEffect" presetClass="entr" presetID="31" presetSubtype="0">
                                  <p:stCondLst>
                                    <p:cond delay="750"/>
                                  </p:stCondLst>
                                  <p:childTnLst>
                                    <p:set>
                                      <p:cBhvr>
                                        <p:cTn dur="1" fill="hold" id="33">
                                          <p:stCondLst>
                                            <p:cond delay="0"/>
                                          </p:stCondLst>
                                        </p:cTn>
                                        <p:tgtEl>
                                          <p:spTgt spid="36"/>
                                        </p:tgtEl>
                                        <p:attrNameLst>
                                          <p:attrName>style.visibility</p:attrName>
                                        </p:attrNameLst>
                                      </p:cBhvr>
                                      <p:to>
                                        <p:strVal val="visible"/>
                                      </p:to>
                                    </p:set>
                                    <p:anim calcmode="lin" valueType="num">
                                      <p:cBhvr>
                                        <p:cTn dur="1000" fill="hold" id="34"/>
                                        <p:tgtEl>
                                          <p:spTgt spid="36"/>
                                        </p:tgtEl>
                                        <p:attrNameLst>
                                          <p:attrName>ppt_w</p:attrName>
                                        </p:attrNameLst>
                                      </p:cBhvr>
                                      <p:tavLst>
                                        <p:tav tm="0">
                                          <p:val>
                                            <p:fltVal val="0"/>
                                          </p:val>
                                        </p:tav>
                                        <p:tav tm="100000">
                                          <p:val>
                                            <p:strVal val="#ppt_w"/>
                                          </p:val>
                                        </p:tav>
                                      </p:tavLst>
                                    </p:anim>
                                    <p:anim calcmode="lin" valueType="num">
                                      <p:cBhvr>
                                        <p:cTn dur="1000" fill="hold" id="35"/>
                                        <p:tgtEl>
                                          <p:spTgt spid="36"/>
                                        </p:tgtEl>
                                        <p:attrNameLst>
                                          <p:attrName>ppt_h</p:attrName>
                                        </p:attrNameLst>
                                      </p:cBhvr>
                                      <p:tavLst>
                                        <p:tav tm="0">
                                          <p:val>
                                            <p:fltVal val="0"/>
                                          </p:val>
                                        </p:tav>
                                        <p:tav tm="100000">
                                          <p:val>
                                            <p:strVal val="#ppt_h"/>
                                          </p:val>
                                        </p:tav>
                                      </p:tavLst>
                                    </p:anim>
                                    <p:anim calcmode="lin" valueType="num">
                                      <p:cBhvr>
                                        <p:cTn dur="1000" fill="hold" id="36"/>
                                        <p:tgtEl>
                                          <p:spTgt spid="36"/>
                                        </p:tgtEl>
                                        <p:attrNameLst>
                                          <p:attrName>style.rotation</p:attrName>
                                        </p:attrNameLst>
                                      </p:cBhvr>
                                      <p:tavLst>
                                        <p:tav tm="0">
                                          <p:val>
                                            <p:fltVal val="90"/>
                                          </p:val>
                                        </p:tav>
                                        <p:tav tm="100000">
                                          <p:val>
                                            <p:fltVal val="0"/>
                                          </p:val>
                                        </p:tav>
                                      </p:tavLst>
                                    </p:anim>
                                    <p:animEffect filter="fade" transition="in">
                                      <p:cBhvr>
                                        <p:cTn dur="1000" id="37"/>
                                        <p:tgtEl>
                                          <p:spTgt spid="36"/>
                                        </p:tgtEl>
                                      </p:cBhvr>
                                    </p:animEffect>
                                  </p:childTnLst>
                                </p:cTn>
                              </p:par>
                              <p:par>
                                <p:cTn fill="hold" id="38" nodeType="withEffect" presetClass="entr" presetID="31" presetSubtype="0">
                                  <p:stCondLst>
                                    <p:cond delay="1000"/>
                                  </p:stCondLst>
                                  <p:childTnLst>
                                    <p:set>
                                      <p:cBhvr>
                                        <p:cTn dur="1" fill="hold" id="39">
                                          <p:stCondLst>
                                            <p:cond delay="0"/>
                                          </p:stCondLst>
                                        </p:cTn>
                                        <p:tgtEl>
                                          <p:spTgt spid="30"/>
                                        </p:tgtEl>
                                        <p:attrNameLst>
                                          <p:attrName>style.visibility</p:attrName>
                                        </p:attrNameLst>
                                      </p:cBhvr>
                                      <p:to>
                                        <p:strVal val="visible"/>
                                      </p:to>
                                    </p:set>
                                    <p:anim calcmode="lin" valueType="num">
                                      <p:cBhvr>
                                        <p:cTn dur="1000" fill="hold" id="40"/>
                                        <p:tgtEl>
                                          <p:spTgt spid="30"/>
                                        </p:tgtEl>
                                        <p:attrNameLst>
                                          <p:attrName>ppt_w</p:attrName>
                                        </p:attrNameLst>
                                      </p:cBhvr>
                                      <p:tavLst>
                                        <p:tav tm="0">
                                          <p:val>
                                            <p:fltVal val="0"/>
                                          </p:val>
                                        </p:tav>
                                        <p:tav tm="100000">
                                          <p:val>
                                            <p:strVal val="#ppt_w"/>
                                          </p:val>
                                        </p:tav>
                                      </p:tavLst>
                                    </p:anim>
                                    <p:anim calcmode="lin" valueType="num">
                                      <p:cBhvr>
                                        <p:cTn dur="1000" fill="hold" id="41"/>
                                        <p:tgtEl>
                                          <p:spTgt spid="30"/>
                                        </p:tgtEl>
                                        <p:attrNameLst>
                                          <p:attrName>ppt_h</p:attrName>
                                        </p:attrNameLst>
                                      </p:cBhvr>
                                      <p:tavLst>
                                        <p:tav tm="0">
                                          <p:val>
                                            <p:fltVal val="0"/>
                                          </p:val>
                                        </p:tav>
                                        <p:tav tm="100000">
                                          <p:val>
                                            <p:strVal val="#ppt_h"/>
                                          </p:val>
                                        </p:tav>
                                      </p:tavLst>
                                    </p:anim>
                                    <p:anim calcmode="lin" valueType="num">
                                      <p:cBhvr>
                                        <p:cTn dur="1000" fill="hold" id="42"/>
                                        <p:tgtEl>
                                          <p:spTgt spid="30"/>
                                        </p:tgtEl>
                                        <p:attrNameLst>
                                          <p:attrName>style.rotation</p:attrName>
                                        </p:attrNameLst>
                                      </p:cBhvr>
                                      <p:tavLst>
                                        <p:tav tm="0">
                                          <p:val>
                                            <p:fltVal val="90"/>
                                          </p:val>
                                        </p:tav>
                                        <p:tav tm="100000">
                                          <p:val>
                                            <p:fltVal val="0"/>
                                          </p:val>
                                        </p:tav>
                                      </p:tavLst>
                                    </p:anim>
                                    <p:animEffect filter="fade" transition="in">
                                      <p:cBhvr>
                                        <p:cTn dur="1000" id="43"/>
                                        <p:tgtEl>
                                          <p:spTgt spid="30"/>
                                        </p:tgtEl>
                                      </p:cBhvr>
                                    </p:animEffect>
                                  </p:childTnLst>
                                </p:cTn>
                              </p:par>
                            </p:childTnLst>
                          </p:cTn>
                        </p:par>
                        <p:par>
                          <p:cTn fill="hold" id="44" nodeType="afterGroup">
                            <p:stCondLst>
                              <p:cond delay="3000"/>
                            </p:stCondLst>
                            <p:childTnLst>
                              <p:par>
                                <p:cTn fill="hold" id="45" nodeType="afterEffect" presetClass="entr" presetID="22" presetSubtype="2">
                                  <p:stCondLst>
                                    <p:cond delay="0"/>
                                  </p:stCondLst>
                                  <p:childTnLst>
                                    <p:set>
                                      <p:cBhvr>
                                        <p:cTn dur="1" fill="hold" id="46">
                                          <p:stCondLst>
                                            <p:cond delay="0"/>
                                          </p:stCondLst>
                                        </p:cTn>
                                        <p:tgtEl>
                                          <p:spTgt spid="3"/>
                                        </p:tgtEl>
                                        <p:attrNameLst>
                                          <p:attrName>style.visibility</p:attrName>
                                        </p:attrNameLst>
                                      </p:cBhvr>
                                      <p:to>
                                        <p:strVal val="visible"/>
                                      </p:to>
                                    </p:set>
                                    <p:animEffect filter="wipe(right)" transition="in">
                                      <p:cBhvr>
                                        <p:cTn dur="500" id="47"/>
                                        <p:tgtEl>
                                          <p:spTgt spid="3"/>
                                        </p:tgtEl>
                                      </p:cBhvr>
                                    </p:animEffect>
                                  </p:childTnLst>
                                </p:cTn>
                              </p:par>
                              <p:par>
                                <p:cTn fill="hold" id="48" nodeType="withEffect" presetClass="entr" presetID="22" presetSubtype="8">
                                  <p:stCondLst>
                                    <p:cond delay="500"/>
                                  </p:stCondLst>
                                  <p:childTnLst>
                                    <p:set>
                                      <p:cBhvr>
                                        <p:cTn dur="1" fill="hold" id="49">
                                          <p:stCondLst>
                                            <p:cond delay="0"/>
                                          </p:stCondLst>
                                        </p:cTn>
                                        <p:tgtEl>
                                          <p:spTgt spid="9"/>
                                        </p:tgtEl>
                                        <p:attrNameLst>
                                          <p:attrName>style.visibility</p:attrName>
                                        </p:attrNameLst>
                                      </p:cBhvr>
                                      <p:to>
                                        <p:strVal val="visible"/>
                                      </p:to>
                                    </p:set>
                                    <p:animEffect filter="wipe(left)" transition="in">
                                      <p:cBhvr>
                                        <p:cTn dur="500" id="5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淘宝网Chenying0907出品 1"/>
          <p:cNvGrpSpPr/>
          <p:nvPr/>
        </p:nvGrpSpPr>
        <p:grpSpPr>
          <a:xfrm>
            <a:off x="1920012" y="3561057"/>
            <a:ext cx="1788569" cy="2349002"/>
            <a:chOff x="1268413" y="5853113"/>
            <a:chExt cx="3784599" cy="5002212"/>
          </a:xfrm>
        </p:grpSpPr>
        <p:sp>
          <p:nvSpPr>
            <p:cNvPr id="3" name="淘宝网Chenying0907出品 127"/>
            <p:cNvSpPr/>
            <p:nvPr/>
          </p:nvSpPr>
          <p:spPr bwMode="auto">
            <a:xfrm flipH="1">
              <a:off x="1268413" y="5853113"/>
              <a:ext cx="3687762" cy="3689350"/>
            </a:xfrm>
            <a:custGeom>
              <a:gdLst>
                <a:gd fmla="*/ 0 w 2528" name="T0"/>
                <a:gd fmla="*/ 1843616 h 2527" name="T1"/>
                <a:gd fmla="*/ 0 w 2528" name="T2"/>
                <a:gd fmla="*/ 1843616 h 2527" name="T3"/>
                <a:gd fmla="*/ 1843870 w 2528" name="T4"/>
                <a:gd fmla="*/ 3688691 h 2527" name="T5"/>
                <a:gd fmla="*/ 3687739 w 2528" name="T6"/>
                <a:gd fmla="*/ 1843616 h 2527" name="T7"/>
                <a:gd fmla="*/ 1843870 w 2528" name="T8"/>
                <a:gd fmla="*/ 0 h 2527" name="T9"/>
                <a:gd fmla="*/ 0 w 2528" name="T10"/>
                <a:gd fmla="*/ 1843616 h 252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527" w="2528">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淘宝网Chenying0907出品 128"/>
            <p:cNvSpPr/>
            <p:nvPr/>
          </p:nvSpPr>
          <p:spPr bwMode="auto">
            <a:xfrm flipH="1">
              <a:off x="3003550" y="8166100"/>
              <a:ext cx="282575" cy="2689225"/>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淘宝网Chenying0907出品 129"/>
            <p:cNvSpPr/>
            <p:nvPr/>
          </p:nvSpPr>
          <p:spPr bwMode="auto">
            <a:xfrm flipH="1" rot="18674192">
              <a:off x="2709069" y="8544719"/>
              <a:ext cx="74612" cy="996950"/>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淘宝网Chenying0907出品 130"/>
            <p:cNvSpPr/>
            <p:nvPr/>
          </p:nvSpPr>
          <p:spPr bwMode="auto">
            <a:xfrm flipH="1" rot="2896893">
              <a:off x="3428206" y="8270082"/>
              <a:ext cx="106363" cy="895350"/>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淘宝网Chenying0907出品 40"/>
            <p:cNvSpPr>
              <a:spLocks noChangeArrowheads="1"/>
            </p:cNvSpPr>
            <p:nvPr/>
          </p:nvSpPr>
          <p:spPr bwMode="auto">
            <a:xfrm>
              <a:off x="1403011" y="7138991"/>
              <a:ext cx="3553164" cy="13605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square">
              <a:spAutoFit/>
            </a:bodyPr>
            <a:lstStyle/>
            <a:p>
              <a:pPr algn="ctr">
                <a:lnSpc>
                  <a:spcPct val="95000"/>
                </a:lnSpc>
              </a:pPr>
              <a:r>
                <a:rPr altLang="en-US" lang="zh-CN" sz="105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输入您的内容输入您的内容输入您的内容输入您的内容</a:t>
              </a:r>
            </a:p>
          </p:txBody>
        </p:sp>
        <p:sp>
          <p:nvSpPr>
            <p:cNvPr id="8" name="淘宝网Chenying0907出品 41"/>
            <p:cNvSpPr>
              <a:spLocks noChangeArrowheads="1"/>
            </p:cNvSpPr>
            <p:nvPr/>
          </p:nvSpPr>
          <p:spPr bwMode="auto">
            <a:xfrm>
              <a:off x="1268413" y="6148009"/>
              <a:ext cx="3784599" cy="9735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square">
              <a:spAutoFit/>
            </a:bodyPr>
            <a:lstStyle/>
            <a:p>
              <a:pPr algn="ctr"/>
              <a:r>
                <a:rPr altLang="en-US" b="1" lang="zh-CN">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9" name="淘宝网Chenying0907出品 8"/>
          <p:cNvGrpSpPr/>
          <p:nvPr/>
        </p:nvGrpSpPr>
        <p:grpSpPr>
          <a:xfrm>
            <a:off x="3085323" y="3339194"/>
            <a:ext cx="1621266" cy="2628556"/>
            <a:chOff x="4792663" y="5257800"/>
            <a:chExt cx="3430587" cy="5597525"/>
          </a:xfrm>
        </p:grpSpPr>
        <p:sp>
          <p:nvSpPr>
            <p:cNvPr id="10" name="淘宝网Chenying0907出品 127"/>
            <p:cNvSpPr/>
            <p:nvPr/>
          </p:nvSpPr>
          <p:spPr bwMode="auto">
            <a:xfrm flipH="1">
              <a:off x="4792663" y="5257800"/>
              <a:ext cx="3300412" cy="3302000"/>
            </a:xfrm>
            <a:custGeom>
              <a:gdLst>
                <a:gd fmla="*/ 0 w 2528" name="T0"/>
                <a:gd fmla="*/ 1650211 h 2527" name="T1"/>
                <a:gd fmla="*/ 0 w 2528" name="T2"/>
                <a:gd fmla="*/ 1650211 h 2527" name="T3"/>
                <a:gd fmla="*/ 1650439 w 2528" name="T4"/>
                <a:gd fmla="*/ 3301728 h 2527" name="T5"/>
                <a:gd fmla="*/ 3300878 w 2528" name="T6"/>
                <a:gd fmla="*/ 1650211 h 2527" name="T7"/>
                <a:gd fmla="*/ 1650439 w 2528" name="T8"/>
                <a:gd fmla="*/ 0 h 2527" name="T9"/>
                <a:gd fmla="*/ 0 w 2528" name="T10"/>
                <a:gd fmla="*/ 1650211 h 252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527" w="2528">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淘宝网Chenying0907出品 128"/>
            <p:cNvSpPr/>
            <p:nvPr/>
          </p:nvSpPr>
          <p:spPr bwMode="auto">
            <a:xfrm flipH="1">
              <a:off x="6327775" y="7283450"/>
              <a:ext cx="323850" cy="3571875"/>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淘宝网Chenying0907出品 129"/>
            <p:cNvSpPr/>
            <p:nvPr/>
          </p:nvSpPr>
          <p:spPr bwMode="auto">
            <a:xfrm flipH="1" rot="18674192">
              <a:off x="6136481" y="7781132"/>
              <a:ext cx="130175" cy="757238"/>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淘宝网Chenying0907出品 130"/>
            <p:cNvSpPr/>
            <p:nvPr/>
          </p:nvSpPr>
          <p:spPr bwMode="auto">
            <a:xfrm flipH="1" rot="2896893">
              <a:off x="6823075" y="7381875"/>
              <a:ext cx="74613" cy="1027113"/>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淘宝网Chenying0907出品 52"/>
            <p:cNvSpPr>
              <a:spLocks noChangeArrowheads="1"/>
            </p:cNvSpPr>
            <p:nvPr/>
          </p:nvSpPr>
          <p:spPr bwMode="auto">
            <a:xfrm>
              <a:off x="4792664" y="6650039"/>
              <a:ext cx="3430587" cy="1036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square">
              <a:spAutoFit/>
            </a:bodyPr>
            <a:lstStyle/>
            <a:p>
              <a:pPr algn="ctr">
                <a:lnSpc>
                  <a:spcPct val="95000"/>
                </a:lnSpc>
              </a:pPr>
              <a:r>
                <a:rPr altLang="en-US" lang="zh-CN" sz="105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输入您的内容输入您的内容输入您的</a:t>
              </a:r>
            </a:p>
          </p:txBody>
        </p:sp>
        <p:sp>
          <p:nvSpPr>
            <p:cNvPr id="15" name="淘宝网Chenying0907出品 53"/>
            <p:cNvSpPr>
              <a:spLocks noChangeArrowheads="1"/>
            </p:cNvSpPr>
            <p:nvPr/>
          </p:nvSpPr>
          <p:spPr bwMode="auto">
            <a:xfrm>
              <a:off x="5053012" y="5692737"/>
              <a:ext cx="2862263" cy="9735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a:spAutoFit/>
            </a:bodyPr>
            <a:lstStyle/>
            <a:p>
              <a:pPr algn="ctr"/>
              <a:r>
                <a:rPr altLang="en-US" b="1" lang="zh-CN">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16" name="淘宝网Chenying0907出品 15"/>
          <p:cNvGrpSpPr/>
          <p:nvPr/>
        </p:nvGrpSpPr>
        <p:grpSpPr>
          <a:xfrm>
            <a:off x="4256505" y="3655668"/>
            <a:ext cx="1616765" cy="2230471"/>
            <a:chOff x="7915272" y="6105525"/>
            <a:chExt cx="3421066" cy="4749800"/>
          </a:xfrm>
        </p:grpSpPr>
        <p:sp>
          <p:nvSpPr>
            <p:cNvPr id="17" name="淘宝网Chenying0907出品 127"/>
            <p:cNvSpPr/>
            <p:nvPr/>
          </p:nvSpPr>
          <p:spPr bwMode="auto">
            <a:xfrm>
              <a:off x="7972425" y="6105525"/>
              <a:ext cx="3363913" cy="3363913"/>
            </a:xfrm>
            <a:custGeom>
              <a:gdLst>
                <a:gd fmla="*/ 0 w 2528" name="T0"/>
                <a:gd fmla="*/ 1263 h 2527" name="T1"/>
                <a:gd fmla="*/ 0 w 2528" name="T2"/>
                <a:gd fmla="*/ 1263 h 2527" name="T3"/>
                <a:gd fmla="*/ 1264 w 2528" name="T4"/>
                <a:gd fmla="*/ 2527 h 2527" name="T5"/>
                <a:gd fmla="*/ 2528 w 2528" name="T6"/>
                <a:gd fmla="*/ 1263 h 2527" name="T7"/>
                <a:gd fmla="*/ 1264 w 2528" name="T8"/>
                <a:gd fmla="*/ 0 h 2527" name="T9"/>
                <a:gd fmla="*/ 0 w 2528" name="T10"/>
                <a:gd fmla="*/ 1263 h 2527" name="T11"/>
              </a:gdLst>
              <a:cxnLst>
                <a:cxn ang="0">
                  <a:pos x="T0" y="T1"/>
                </a:cxn>
                <a:cxn ang="0">
                  <a:pos x="T2" y="T3"/>
                </a:cxn>
                <a:cxn ang="0">
                  <a:pos x="T4" y="T5"/>
                </a:cxn>
                <a:cxn ang="0">
                  <a:pos x="T6" y="T7"/>
                </a:cxn>
                <a:cxn ang="0">
                  <a:pos x="T8" y="T9"/>
                </a:cxn>
                <a:cxn ang="0">
                  <a:pos x="T10" y="T11"/>
                </a:cxn>
              </a:cxnLst>
              <a:rect b="b" l="0" r="r" t="0"/>
              <a:pathLst>
                <a:path h="2527" w="2528">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chemeClr val="accent3"/>
            </a:solidFill>
            <a:ln w="0">
              <a:noFill/>
              <a:prstDash val="solid"/>
              <a:round/>
            </a:ln>
          </p:spPr>
          <p:txBody>
            <a:bodyPr bIns="91422" lIns="182843" rIns="182843" tIns="91422"/>
            <a:lstStyle/>
            <a:p>
              <a:pPr defTabSz="684052">
                <a:defRPr/>
              </a:pPr>
              <a:endParaRPr lang="en-US" sz="1200">
                <a:latin charset="-122" panose="020b0503020204020204" pitchFamily="34" typeface="微软雅黑"/>
                <a:ea charset="-122" panose="020b0503020204020204" pitchFamily="34" typeface="微软雅黑"/>
                <a:cs typeface="Lato Light"/>
                <a:sym charset="-122" panose="020b0503020204020204" pitchFamily="34" typeface="微软雅黑"/>
              </a:endParaRPr>
            </a:p>
          </p:txBody>
        </p:sp>
        <p:sp>
          <p:nvSpPr>
            <p:cNvPr id="18" name="淘宝网Chenying0907出品 128"/>
            <p:cNvSpPr/>
            <p:nvPr/>
          </p:nvSpPr>
          <p:spPr bwMode="auto">
            <a:xfrm>
              <a:off x="9450388" y="8458200"/>
              <a:ext cx="330200" cy="2397125"/>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淘宝网Chenying0907出品 129"/>
            <p:cNvSpPr/>
            <p:nvPr/>
          </p:nvSpPr>
          <p:spPr bwMode="auto">
            <a:xfrm rot="2925807">
              <a:off x="9846469" y="8732044"/>
              <a:ext cx="130175" cy="769937"/>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淘宝网Chenying0907出品 130"/>
            <p:cNvSpPr/>
            <p:nvPr/>
          </p:nvSpPr>
          <p:spPr bwMode="auto">
            <a:xfrm rot="-2896893">
              <a:off x="9140825" y="8355013"/>
              <a:ext cx="147638" cy="1046162"/>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淘宝网Chenying0907出品 54"/>
            <p:cNvSpPr>
              <a:spLocks noChangeArrowheads="1"/>
            </p:cNvSpPr>
            <p:nvPr/>
          </p:nvSpPr>
          <p:spPr bwMode="auto">
            <a:xfrm>
              <a:off x="7915273" y="7264403"/>
              <a:ext cx="3421064" cy="11293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square">
              <a:spAutoFit/>
            </a:bodyPr>
            <a:lstStyle/>
            <a:p>
              <a:pPr algn="ctr">
                <a:lnSpc>
                  <a:spcPct val="95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输入您的内容输入您的内容输入您的</a:t>
              </a:r>
            </a:p>
          </p:txBody>
        </p:sp>
        <p:sp>
          <p:nvSpPr>
            <p:cNvPr id="22" name="淘宝网Chenying0907出品 55"/>
            <p:cNvSpPr>
              <a:spLocks noChangeArrowheads="1"/>
            </p:cNvSpPr>
            <p:nvPr/>
          </p:nvSpPr>
          <p:spPr bwMode="auto">
            <a:xfrm>
              <a:off x="8135510" y="6342831"/>
              <a:ext cx="2860674" cy="9735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a:spAutoFit/>
            </a:bodyPr>
            <a:lstStyle/>
            <a:p>
              <a:pPr algn="ctr"/>
              <a:r>
                <a:rPr altLang="en-US" b="1" lang="zh-CN">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23" name="淘宝网Chenying0907出品 22"/>
          <p:cNvGrpSpPr/>
          <p:nvPr/>
        </p:nvGrpSpPr>
        <p:grpSpPr>
          <a:xfrm>
            <a:off x="5477705" y="3162886"/>
            <a:ext cx="1891351" cy="2850708"/>
            <a:chOff x="11171238" y="4784725"/>
            <a:chExt cx="4002087" cy="6070600"/>
          </a:xfrm>
        </p:grpSpPr>
        <p:sp>
          <p:nvSpPr>
            <p:cNvPr id="24" name="淘宝网Chenying0907出品 127"/>
            <p:cNvSpPr/>
            <p:nvPr/>
          </p:nvSpPr>
          <p:spPr bwMode="auto">
            <a:xfrm>
              <a:off x="11171238" y="4784725"/>
              <a:ext cx="4002087" cy="4002088"/>
            </a:xfrm>
            <a:custGeom>
              <a:gdLst>
                <a:gd fmla="*/ 0 w 2528" name="T0"/>
                <a:gd fmla="*/ 1263 h 2527" name="T1"/>
                <a:gd fmla="*/ 0 w 2528" name="T2"/>
                <a:gd fmla="*/ 1263 h 2527" name="T3"/>
                <a:gd fmla="*/ 1264 w 2528" name="T4"/>
                <a:gd fmla="*/ 2527 h 2527" name="T5"/>
                <a:gd fmla="*/ 2528 w 2528" name="T6"/>
                <a:gd fmla="*/ 1263 h 2527" name="T7"/>
                <a:gd fmla="*/ 1264 w 2528" name="T8"/>
                <a:gd fmla="*/ 0 h 2527" name="T9"/>
                <a:gd fmla="*/ 0 w 2528" name="T10"/>
                <a:gd fmla="*/ 1263 h 2527" name="T11"/>
              </a:gdLst>
              <a:cxnLst>
                <a:cxn ang="0">
                  <a:pos x="T0" y="T1"/>
                </a:cxn>
                <a:cxn ang="0">
                  <a:pos x="T2" y="T3"/>
                </a:cxn>
                <a:cxn ang="0">
                  <a:pos x="T4" y="T5"/>
                </a:cxn>
                <a:cxn ang="0">
                  <a:pos x="T6" y="T7"/>
                </a:cxn>
                <a:cxn ang="0">
                  <a:pos x="T8" y="T9"/>
                </a:cxn>
                <a:cxn ang="0">
                  <a:pos x="T10" y="T11"/>
                </a:cxn>
              </a:cxnLst>
              <a:rect b="b" l="0" r="r" t="0"/>
              <a:pathLst>
                <a:path h="2527" w="2528">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淘宝网Chenying0907出品 128"/>
            <p:cNvSpPr/>
            <p:nvPr/>
          </p:nvSpPr>
          <p:spPr bwMode="auto">
            <a:xfrm>
              <a:off x="12957175" y="7394575"/>
              <a:ext cx="349250" cy="3460750"/>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淘宝网Chenying0907出品 129"/>
            <p:cNvSpPr/>
            <p:nvPr/>
          </p:nvSpPr>
          <p:spPr bwMode="auto">
            <a:xfrm rot="2925807">
              <a:off x="13361988" y="8101013"/>
              <a:ext cx="138113" cy="814388"/>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淘宝网Chenying0907出品 130"/>
            <p:cNvSpPr/>
            <p:nvPr/>
          </p:nvSpPr>
          <p:spPr bwMode="auto">
            <a:xfrm rot="-2896893">
              <a:off x="12655550" y="7658100"/>
              <a:ext cx="120650" cy="1104900"/>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淘宝网Chenying0907出品 56"/>
            <p:cNvSpPr>
              <a:spLocks noChangeArrowheads="1"/>
            </p:cNvSpPr>
            <p:nvPr/>
          </p:nvSpPr>
          <p:spPr bwMode="auto">
            <a:xfrm>
              <a:off x="11421930" y="6121404"/>
              <a:ext cx="3433759" cy="1406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square">
              <a:spAutoFit/>
            </a:bodyPr>
            <a:lstStyle/>
            <a:p>
              <a:pPr algn="ctr">
                <a:lnSpc>
                  <a:spcPct val="95000"/>
                </a:lnSpc>
              </a:pPr>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输入您的内容输入您的内容输入您的内容输入您的内容</a:t>
              </a:r>
            </a:p>
          </p:txBody>
        </p:sp>
        <p:sp>
          <p:nvSpPr>
            <p:cNvPr id="29" name="淘宝网Chenying0907出品 57"/>
            <p:cNvSpPr>
              <a:spLocks noChangeArrowheads="1"/>
            </p:cNvSpPr>
            <p:nvPr/>
          </p:nvSpPr>
          <p:spPr bwMode="auto">
            <a:xfrm>
              <a:off x="11790664" y="5153331"/>
              <a:ext cx="2862263" cy="973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a:spAutoFit/>
            </a:bodyPr>
            <a:lstStyle/>
            <a:p>
              <a:pPr algn="ctr"/>
              <a:r>
                <a:rPr altLang="en-US" b="1" lang="zh-CN">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30" name="淘宝网Chenying0907出品 29"/>
          <p:cNvGrpSpPr/>
          <p:nvPr/>
        </p:nvGrpSpPr>
        <p:grpSpPr>
          <a:xfrm>
            <a:off x="6940047" y="3561057"/>
            <a:ext cx="1742804" cy="2349000"/>
            <a:chOff x="15070138" y="5853113"/>
            <a:chExt cx="3687762" cy="5002212"/>
          </a:xfrm>
        </p:grpSpPr>
        <p:sp>
          <p:nvSpPr>
            <p:cNvPr id="31" name="淘宝网Chenying0907出品 127"/>
            <p:cNvSpPr/>
            <p:nvPr/>
          </p:nvSpPr>
          <p:spPr bwMode="auto">
            <a:xfrm flipH="1">
              <a:off x="15070138" y="5853113"/>
              <a:ext cx="3687762" cy="3689350"/>
            </a:xfrm>
            <a:custGeom>
              <a:gdLst>
                <a:gd fmla="*/ 0 w 2528" name="T0"/>
                <a:gd fmla="*/ 1263 h 2527" name="T1"/>
                <a:gd fmla="*/ 0 w 2528" name="T2"/>
                <a:gd fmla="*/ 1263 h 2527" name="T3"/>
                <a:gd fmla="*/ 1264 w 2528" name="T4"/>
                <a:gd fmla="*/ 2527 h 2527" name="T5"/>
                <a:gd fmla="*/ 2528 w 2528" name="T6"/>
                <a:gd fmla="*/ 1263 h 2527" name="T7"/>
                <a:gd fmla="*/ 1264 w 2528" name="T8"/>
                <a:gd fmla="*/ 0 h 2527" name="T9"/>
                <a:gd fmla="*/ 0 w 2528" name="T10"/>
                <a:gd fmla="*/ 1263 h 2527" name="T11"/>
              </a:gdLst>
              <a:cxnLst>
                <a:cxn ang="0">
                  <a:pos x="T0" y="T1"/>
                </a:cxn>
                <a:cxn ang="0">
                  <a:pos x="T2" y="T3"/>
                </a:cxn>
                <a:cxn ang="0">
                  <a:pos x="T4" y="T5"/>
                </a:cxn>
                <a:cxn ang="0">
                  <a:pos x="T6" y="T7"/>
                </a:cxn>
                <a:cxn ang="0">
                  <a:pos x="T8" y="T9"/>
                </a:cxn>
                <a:cxn ang="0">
                  <a:pos x="T10" y="T11"/>
                </a:cxn>
              </a:cxnLst>
              <a:rect b="b" l="0" r="r" t="0"/>
              <a:pathLst>
                <a:path h="2527" w="2528">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淘宝网Chenying0907出品 128"/>
            <p:cNvSpPr/>
            <p:nvPr/>
          </p:nvSpPr>
          <p:spPr bwMode="auto">
            <a:xfrm flipH="1">
              <a:off x="16805275" y="8166100"/>
              <a:ext cx="282575" cy="2689225"/>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淘宝网Chenying0907出品 129"/>
            <p:cNvSpPr/>
            <p:nvPr/>
          </p:nvSpPr>
          <p:spPr bwMode="auto">
            <a:xfrm flipH="1" rot="18674192">
              <a:off x="16510794" y="8544719"/>
              <a:ext cx="74612" cy="996950"/>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淘宝网Chenying0907出品 130"/>
            <p:cNvSpPr/>
            <p:nvPr/>
          </p:nvSpPr>
          <p:spPr bwMode="auto">
            <a:xfrm flipH="1" rot="2896893">
              <a:off x="17229931" y="8270082"/>
              <a:ext cx="106363" cy="895350"/>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淘宝网Chenying0907出品 58"/>
            <p:cNvSpPr>
              <a:spLocks noChangeArrowheads="1"/>
            </p:cNvSpPr>
            <p:nvPr/>
          </p:nvSpPr>
          <p:spPr bwMode="auto">
            <a:xfrm>
              <a:off x="15173320" y="7159624"/>
              <a:ext cx="3584578" cy="14067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square">
              <a:spAutoFit/>
            </a:bodyPr>
            <a:lstStyle/>
            <a:p>
              <a:pPr algn="ctr">
                <a:lnSpc>
                  <a:spcPct val="95000"/>
                </a:lnSpc>
              </a:pPr>
              <a:r>
                <a:rPr altLang="en-US"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输入您的内容输入您的内容输入您的内容输入您的内容</a:t>
              </a:r>
            </a:p>
          </p:txBody>
        </p:sp>
        <p:sp>
          <p:nvSpPr>
            <p:cNvPr id="36" name="淘宝网Chenying0907出品 59"/>
            <p:cNvSpPr>
              <a:spLocks noChangeArrowheads="1"/>
            </p:cNvSpPr>
            <p:nvPr/>
          </p:nvSpPr>
          <p:spPr bwMode="auto">
            <a:xfrm>
              <a:off x="15482660" y="6238745"/>
              <a:ext cx="2862262" cy="973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a:spAutoFit/>
            </a:bodyPr>
            <a:lstStyle/>
            <a:p>
              <a:pPr algn="ctr"/>
              <a:r>
                <a:rPr altLang="en-US" b="1" lang="zh-CN">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37" name="淘宝网Chenying0907出品 36"/>
          <p:cNvGrpSpPr/>
          <p:nvPr/>
        </p:nvGrpSpPr>
        <p:grpSpPr>
          <a:xfrm>
            <a:off x="8164017" y="3219680"/>
            <a:ext cx="2108921" cy="2779143"/>
            <a:chOff x="18740438" y="4937125"/>
            <a:chExt cx="4462462" cy="5918200"/>
          </a:xfrm>
        </p:grpSpPr>
        <p:sp>
          <p:nvSpPr>
            <p:cNvPr id="38" name="淘宝网Chenying0907出品 127"/>
            <p:cNvSpPr/>
            <p:nvPr/>
          </p:nvSpPr>
          <p:spPr bwMode="auto">
            <a:xfrm flipH="1">
              <a:off x="18740438" y="4937125"/>
              <a:ext cx="4462462" cy="4462463"/>
            </a:xfrm>
            <a:custGeom>
              <a:gdLst>
                <a:gd fmla="*/ 0 w 2528" name="T0"/>
                <a:gd fmla="*/ 1263 h 2527" name="T1"/>
                <a:gd fmla="*/ 0 w 2528" name="T2"/>
                <a:gd fmla="*/ 1263 h 2527" name="T3"/>
                <a:gd fmla="*/ 1264 w 2528" name="T4"/>
                <a:gd fmla="*/ 2527 h 2527" name="T5"/>
                <a:gd fmla="*/ 2528 w 2528" name="T6"/>
                <a:gd fmla="*/ 1263 h 2527" name="T7"/>
                <a:gd fmla="*/ 1264 w 2528" name="T8"/>
                <a:gd fmla="*/ 0 h 2527" name="T9"/>
                <a:gd fmla="*/ 0 w 2528" name="T10"/>
                <a:gd fmla="*/ 1263 h 2527" name="T11"/>
              </a:gdLst>
              <a:cxnLst>
                <a:cxn ang="0">
                  <a:pos x="T0" y="T1"/>
                </a:cxn>
                <a:cxn ang="0">
                  <a:pos x="T2" y="T3"/>
                </a:cxn>
                <a:cxn ang="0">
                  <a:pos x="T4" y="T5"/>
                </a:cxn>
                <a:cxn ang="0">
                  <a:pos x="T6" y="T7"/>
                </a:cxn>
                <a:cxn ang="0">
                  <a:pos x="T8" y="T9"/>
                </a:cxn>
                <a:cxn ang="0">
                  <a:pos x="T10" y="T11"/>
                </a:cxn>
              </a:cxnLst>
              <a:rect b="b" l="0" r="r" t="0"/>
              <a:pathLst>
                <a:path h="2527" w="2528">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淘宝网Chenying0907出品 128"/>
            <p:cNvSpPr/>
            <p:nvPr/>
          </p:nvSpPr>
          <p:spPr bwMode="auto">
            <a:xfrm flipH="1">
              <a:off x="20862925" y="8166100"/>
              <a:ext cx="282575" cy="2689225"/>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0" name="淘宝网Chenying0907出品 129"/>
            <p:cNvSpPr/>
            <p:nvPr/>
          </p:nvSpPr>
          <p:spPr bwMode="auto">
            <a:xfrm flipH="1" rot="18674192">
              <a:off x="20568444" y="8544719"/>
              <a:ext cx="74612" cy="996950"/>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淘宝网Chenying0907出品 130"/>
            <p:cNvSpPr/>
            <p:nvPr/>
          </p:nvSpPr>
          <p:spPr bwMode="auto">
            <a:xfrm flipH="1" rot="2896893">
              <a:off x="21287581" y="8270082"/>
              <a:ext cx="106363" cy="895350"/>
            </a:xfrm>
            <a:prstGeom prst="triangle">
              <a:avLst>
                <a:gd fmla="val 50000" name="adj"/>
              </a:avLst>
            </a:prstGeom>
            <a:solidFill>
              <a:schemeClr val="tx2"/>
            </a:solidFill>
            <a:ln>
              <a:noFill/>
            </a:ln>
            <a:extLst>
              <a:ext uri="{91240B29-F687-4F45-9708-019B960494DF}">
                <a14:hiddenLine w="0">
                  <a:solidFill>
                    <a:srgbClr val="000000"/>
                  </a:solidFill>
                  <a:round/>
                  <a:headEnd/>
                  <a:tailEnd/>
                </a14:hiddenLine>
              </a:ext>
            </a:extLst>
          </p:spPr>
          <p:txBody>
            <a:bodyPr bIns="91422" lIns="182843" rIns="182843" tIns="91422"/>
            <a:lstStyle/>
            <a:p>
              <a:endParaRPr altLang="zh-CN" lang="zh-CN"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2" name="淘宝网Chenying0907出品 60"/>
            <p:cNvSpPr>
              <a:spLocks noChangeArrowheads="1"/>
            </p:cNvSpPr>
            <p:nvPr/>
          </p:nvSpPr>
          <p:spPr bwMode="auto">
            <a:xfrm>
              <a:off x="18921918" y="6699249"/>
              <a:ext cx="4211277" cy="14992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square">
              <a:spAutoFit/>
            </a:bodyPr>
            <a:lstStyle/>
            <a:p>
              <a:pPr algn="ctr">
                <a:lnSpc>
                  <a:spcPct val="95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输入您的内容输入您的内容输入您的内容输入您的内容</a:t>
              </a:r>
            </a:p>
          </p:txBody>
        </p:sp>
        <p:sp>
          <p:nvSpPr>
            <p:cNvPr id="43" name="淘宝网Chenying0907出品 61"/>
            <p:cNvSpPr>
              <a:spLocks noChangeArrowheads="1"/>
            </p:cNvSpPr>
            <p:nvPr/>
          </p:nvSpPr>
          <p:spPr bwMode="auto">
            <a:xfrm>
              <a:off x="19307189" y="5657740"/>
              <a:ext cx="3546870" cy="9735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square">
              <a:spAutoFit/>
            </a:bodyPr>
            <a:lstStyle/>
            <a:p>
              <a:pPr algn="ctr"/>
              <a:r>
                <a:rPr altLang="en-US" b="1" lang="zh-CN">
                  <a:solidFill>
                    <a:schemeClr val="bg2"/>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sp>
        <p:nvSpPr>
          <p:cNvPr id="44" name="Shape 1204"/>
          <p:cNvSpPr/>
          <p:nvPr/>
        </p:nvSpPr>
        <p:spPr>
          <a:xfrm>
            <a:off x="1133416" y="1837638"/>
            <a:ext cx="9721080" cy="92354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入您的内容输入您的内容输入您的内容内容输入您的内容</a:t>
            </a:r>
          </a:p>
        </p:txBody>
      </p:sp>
      <p:sp>
        <p:nvSpPr>
          <p:cNvPr id="58"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D9CDB988-CE55-494D-9F8F-A355344BC29F}"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21</a:t>
            </a:fld>
          </a:p>
        </p:txBody>
      </p:sp>
      <p:sp>
        <p:nvSpPr>
          <p:cNvPr id="50" name="Title 20"/>
          <p:cNvSpPr txBox="1"/>
          <p:nvPr/>
        </p:nvSpPr>
        <p:spPr>
          <a:xfrm>
            <a:off x="1173030" y="1191527"/>
            <a:ext cx="2489200" cy="426720"/>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45" name="灯片编号占位符 44"/>
          <p:cNvSpPr>
            <a:spLocks noGrp="1"/>
          </p:cNvSpPr>
          <p:nvPr>
            <p:ph idx="4294967295" sz="quarter" type="sldNum"/>
          </p:nvPr>
        </p:nvSpPr>
        <p:spPr>
          <a:xfrm>
            <a:off x="11701463" y="6450013"/>
            <a:ext cx="490537" cy="365125"/>
          </a:xfrm>
        </p:spPr>
        <p:txBody>
          <a:bodyPr/>
          <a:lstStyle/>
          <a:p>
            <a:fld id="{A5336370-1548-4567-A06D-6F4A40D50F44}"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21</a:t>
            </a:fld>
          </a:p>
        </p:txBody>
      </p:sp>
    </p:spTree>
    <p:extLst>
      <p:ext uri="{BB962C8B-B14F-4D97-AF65-F5344CB8AC3E}">
        <p14:creationId val="1644961389"/>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200"/>
                                  </p:stCondLst>
                                  <p:childTnLst>
                                    <p:set>
                                      <p:cBhvr>
                                        <p:cTn fill="hold" id="6"/>
                                        <p:tgtEl>
                                          <p:spTgt spid="44"/>
                                        </p:tgtEl>
                                        <p:attrNameLst>
                                          <p:attrName>style.visibility</p:attrName>
                                        </p:attrNameLst>
                                      </p:cBhvr>
                                      <p:to>
                                        <p:strVal val="visible"/>
                                      </p:to>
                                    </p:set>
                                    <p:anim calcmode="lin" valueType="num">
                                      <p:cBhvr>
                                        <p:cTn dur="700" fill="hold" id="7"/>
                                        <p:tgtEl>
                                          <p:spTgt spid="44"/>
                                        </p:tgtEl>
                                        <p:attrNameLst>
                                          <p:attrName>ppt_x</p:attrName>
                                        </p:attrNameLst>
                                      </p:cBhvr>
                                      <p:tavLst>
                                        <p:tav tm="0">
                                          <p:val>
                                            <p:strVal val="0-#ppt_w/2"/>
                                          </p:val>
                                        </p:tav>
                                        <p:tav tm="100000">
                                          <p:val>
                                            <p:strVal val="#ppt_x"/>
                                          </p:val>
                                        </p:tav>
                                      </p:tavLst>
                                    </p:anim>
                                    <p:anim calcmode="lin" valueType="num">
                                      <p:cBhvr>
                                        <p:cTn dur="700" fill="hold" id="8"/>
                                        <p:tgtEl>
                                          <p:spTgt spid="44"/>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20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id="14" nodeType="withEffect" presetClass="entr" presetID="53" presetSubtype="0">
                                  <p:stCondLst>
                                    <p:cond delay="600"/>
                                  </p:stCondLst>
                                  <p:childTnLst>
                                    <p:set>
                                      <p:cBhvr>
                                        <p:cTn dur="1" fill="hold" id="15">
                                          <p:stCondLst>
                                            <p:cond delay="0"/>
                                          </p:stCondLst>
                                        </p:cTn>
                                        <p:tgtEl>
                                          <p:spTgt spid="9"/>
                                        </p:tgtEl>
                                        <p:attrNameLst>
                                          <p:attrName>style.visibility</p:attrName>
                                        </p:attrNameLst>
                                      </p:cBhvr>
                                      <p:to>
                                        <p:strVal val="visible"/>
                                      </p:to>
                                    </p:set>
                                    <p:anim calcmode="lin" valueType="num">
                                      <p:cBhvr>
                                        <p:cTn dur="500" fill="hold" id="16"/>
                                        <p:tgtEl>
                                          <p:spTgt spid="9"/>
                                        </p:tgtEl>
                                        <p:attrNameLst>
                                          <p:attrName>ppt_w</p:attrName>
                                        </p:attrNameLst>
                                      </p:cBhvr>
                                      <p:tavLst>
                                        <p:tav tm="0">
                                          <p:val>
                                            <p:fltVal val="0"/>
                                          </p:val>
                                        </p:tav>
                                        <p:tav tm="100000">
                                          <p:val>
                                            <p:strVal val="#ppt_w"/>
                                          </p:val>
                                        </p:tav>
                                      </p:tavLst>
                                    </p:anim>
                                    <p:anim calcmode="lin" valueType="num">
                                      <p:cBhvr>
                                        <p:cTn dur="500" fill="hold" id="17"/>
                                        <p:tgtEl>
                                          <p:spTgt spid="9"/>
                                        </p:tgtEl>
                                        <p:attrNameLst>
                                          <p:attrName>ppt_h</p:attrName>
                                        </p:attrNameLst>
                                      </p:cBhvr>
                                      <p:tavLst>
                                        <p:tav tm="0">
                                          <p:val>
                                            <p:fltVal val="0"/>
                                          </p:val>
                                        </p:tav>
                                        <p:tav tm="100000">
                                          <p:val>
                                            <p:strVal val="#ppt_h"/>
                                          </p:val>
                                        </p:tav>
                                      </p:tavLst>
                                    </p:anim>
                                    <p:animEffect filter="fade" transition="in">
                                      <p:cBhvr>
                                        <p:cTn dur="500" id="18"/>
                                        <p:tgtEl>
                                          <p:spTgt spid="9"/>
                                        </p:tgtEl>
                                      </p:cBhvr>
                                    </p:animEffect>
                                  </p:childTnLst>
                                </p:cTn>
                              </p:par>
                              <p:par>
                                <p:cTn fill="hold" id="19" nodeType="withEffect" presetClass="entr" presetID="53" presetSubtype="0">
                                  <p:stCondLst>
                                    <p:cond delay="1000"/>
                                  </p:stCondLst>
                                  <p:childTnLst>
                                    <p:set>
                                      <p:cBhvr>
                                        <p:cTn dur="1" fill="hold" id="20">
                                          <p:stCondLst>
                                            <p:cond delay="0"/>
                                          </p:stCondLst>
                                        </p:cTn>
                                        <p:tgtEl>
                                          <p:spTgt spid="16"/>
                                        </p:tgtEl>
                                        <p:attrNameLst>
                                          <p:attrName>style.visibility</p:attrName>
                                        </p:attrNameLst>
                                      </p:cBhvr>
                                      <p:to>
                                        <p:strVal val="visible"/>
                                      </p:to>
                                    </p:set>
                                    <p:anim calcmode="lin" valueType="num">
                                      <p:cBhvr>
                                        <p:cTn dur="500" fill="hold" id="21"/>
                                        <p:tgtEl>
                                          <p:spTgt spid="16"/>
                                        </p:tgtEl>
                                        <p:attrNameLst>
                                          <p:attrName>ppt_w</p:attrName>
                                        </p:attrNameLst>
                                      </p:cBhvr>
                                      <p:tavLst>
                                        <p:tav tm="0">
                                          <p:val>
                                            <p:fltVal val="0"/>
                                          </p:val>
                                        </p:tav>
                                        <p:tav tm="100000">
                                          <p:val>
                                            <p:strVal val="#ppt_w"/>
                                          </p:val>
                                        </p:tav>
                                      </p:tavLst>
                                    </p:anim>
                                    <p:anim calcmode="lin" valueType="num">
                                      <p:cBhvr>
                                        <p:cTn dur="500" fill="hold" id="22"/>
                                        <p:tgtEl>
                                          <p:spTgt spid="16"/>
                                        </p:tgtEl>
                                        <p:attrNameLst>
                                          <p:attrName>ppt_h</p:attrName>
                                        </p:attrNameLst>
                                      </p:cBhvr>
                                      <p:tavLst>
                                        <p:tav tm="0">
                                          <p:val>
                                            <p:fltVal val="0"/>
                                          </p:val>
                                        </p:tav>
                                        <p:tav tm="100000">
                                          <p:val>
                                            <p:strVal val="#ppt_h"/>
                                          </p:val>
                                        </p:tav>
                                      </p:tavLst>
                                    </p:anim>
                                    <p:animEffect filter="fade" transition="in">
                                      <p:cBhvr>
                                        <p:cTn dur="500" id="23"/>
                                        <p:tgtEl>
                                          <p:spTgt spid="16"/>
                                        </p:tgtEl>
                                      </p:cBhvr>
                                    </p:animEffect>
                                  </p:childTnLst>
                                </p:cTn>
                              </p:par>
                              <p:par>
                                <p:cTn fill="hold" id="24" nodeType="withEffect" presetClass="entr" presetID="53" presetSubtype="0">
                                  <p:stCondLst>
                                    <p:cond delay="700"/>
                                  </p:stCondLst>
                                  <p:childTnLst>
                                    <p:set>
                                      <p:cBhvr>
                                        <p:cTn dur="1" fill="hold" id="25">
                                          <p:stCondLst>
                                            <p:cond delay="0"/>
                                          </p:stCondLst>
                                        </p:cTn>
                                        <p:tgtEl>
                                          <p:spTgt spid="23"/>
                                        </p:tgtEl>
                                        <p:attrNameLst>
                                          <p:attrName>style.visibility</p:attrName>
                                        </p:attrNameLst>
                                      </p:cBhvr>
                                      <p:to>
                                        <p:strVal val="visible"/>
                                      </p:to>
                                    </p:set>
                                    <p:anim calcmode="lin" valueType="num">
                                      <p:cBhvr>
                                        <p:cTn dur="500" fill="hold" id="26"/>
                                        <p:tgtEl>
                                          <p:spTgt spid="23"/>
                                        </p:tgtEl>
                                        <p:attrNameLst>
                                          <p:attrName>ppt_w</p:attrName>
                                        </p:attrNameLst>
                                      </p:cBhvr>
                                      <p:tavLst>
                                        <p:tav tm="0">
                                          <p:val>
                                            <p:fltVal val="0"/>
                                          </p:val>
                                        </p:tav>
                                        <p:tav tm="100000">
                                          <p:val>
                                            <p:strVal val="#ppt_w"/>
                                          </p:val>
                                        </p:tav>
                                      </p:tavLst>
                                    </p:anim>
                                    <p:anim calcmode="lin" valueType="num">
                                      <p:cBhvr>
                                        <p:cTn dur="500" fill="hold" id="27"/>
                                        <p:tgtEl>
                                          <p:spTgt spid="23"/>
                                        </p:tgtEl>
                                        <p:attrNameLst>
                                          <p:attrName>ppt_h</p:attrName>
                                        </p:attrNameLst>
                                      </p:cBhvr>
                                      <p:tavLst>
                                        <p:tav tm="0">
                                          <p:val>
                                            <p:fltVal val="0"/>
                                          </p:val>
                                        </p:tav>
                                        <p:tav tm="100000">
                                          <p:val>
                                            <p:strVal val="#ppt_h"/>
                                          </p:val>
                                        </p:tav>
                                      </p:tavLst>
                                    </p:anim>
                                    <p:animEffect filter="fade" transition="in">
                                      <p:cBhvr>
                                        <p:cTn dur="500" id="28"/>
                                        <p:tgtEl>
                                          <p:spTgt spid="23"/>
                                        </p:tgtEl>
                                      </p:cBhvr>
                                    </p:animEffect>
                                  </p:childTnLst>
                                </p:cTn>
                              </p:par>
                              <p:par>
                                <p:cTn fill="hold" id="29" nodeType="withEffect" presetClass="entr" presetID="53" presetSubtype="0">
                                  <p:stCondLst>
                                    <p:cond delay="1400"/>
                                  </p:stCondLst>
                                  <p:childTnLst>
                                    <p:set>
                                      <p:cBhvr>
                                        <p:cTn dur="1" fill="hold" id="30">
                                          <p:stCondLst>
                                            <p:cond delay="0"/>
                                          </p:stCondLst>
                                        </p:cTn>
                                        <p:tgtEl>
                                          <p:spTgt spid="30"/>
                                        </p:tgtEl>
                                        <p:attrNameLst>
                                          <p:attrName>style.visibility</p:attrName>
                                        </p:attrNameLst>
                                      </p:cBhvr>
                                      <p:to>
                                        <p:strVal val="visible"/>
                                      </p:to>
                                    </p:set>
                                    <p:anim calcmode="lin" valueType="num">
                                      <p:cBhvr>
                                        <p:cTn dur="500" fill="hold" id="31"/>
                                        <p:tgtEl>
                                          <p:spTgt spid="30"/>
                                        </p:tgtEl>
                                        <p:attrNameLst>
                                          <p:attrName>ppt_w</p:attrName>
                                        </p:attrNameLst>
                                      </p:cBhvr>
                                      <p:tavLst>
                                        <p:tav tm="0">
                                          <p:val>
                                            <p:fltVal val="0"/>
                                          </p:val>
                                        </p:tav>
                                        <p:tav tm="100000">
                                          <p:val>
                                            <p:strVal val="#ppt_w"/>
                                          </p:val>
                                        </p:tav>
                                      </p:tavLst>
                                    </p:anim>
                                    <p:anim calcmode="lin" valueType="num">
                                      <p:cBhvr>
                                        <p:cTn dur="500" fill="hold" id="32"/>
                                        <p:tgtEl>
                                          <p:spTgt spid="30"/>
                                        </p:tgtEl>
                                        <p:attrNameLst>
                                          <p:attrName>ppt_h</p:attrName>
                                        </p:attrNameLst>
                                      </p:cBhvr>
                                      <p:tavLst>
                                        <p:tav tm="0">
                                          <p:val>
                                            <p:fltVal val="0"/>
                                          </p:val>
                                        </p:tav>
                                        <p:tav tm="100000">
                                          <p:val>
                                            <p:strVal val="#ppt_h"/>
                                          </p:val>
                                        </p:tav>
                                      </p:tavLst>
                                    </p:anim>
                                    <p:animEffect filter="fade" transition="in">
                                      <p:cBhvr>
                                        <p:cTn dur="500" id="33"/>
                                        <p:tgtEl>
                                          <p:spTgt spid="30"/>
                                        </p:tgtEl>
                                      </p:cBhvr>
                                    </p:animEffect>
                                  </p:childTnLst>
                                </p:cTn>
                              </p:par>
                              <p:par>
                                <p:cTn fill="hold" id="34" nodeType="withEffect" presetClass="entr" presetID="53" presetSubtype="0">
                                  <p:stCondLst>
                                    <p:cond delay="1100"/>
                                  </p:stCondLst>
                                  <p:childTnLst>
                                    <p:set>
                                      <p:cBhvr>
                                        <p:cTn dur="1" fill="hold" id="35">
                                          <p:stCondLst>
                                            <p:cond delay="0"/>
                                          </p:stCondLst>
                                        </p:cTn>
                                        <p:tgtEl>
                                          <p:spTgt spid="37"/>
                                        </p:tgtEl>
                                        <p:attrNameLst>
                                          <p:attrName>style.visibility</p:attrName>
                                        </p:attrNameLst>
                                      </p:cBhvr>
                                      <p:to>
                                        <p:strVal val="visible"/>
                                      </p:to>
                                    </p:set>
                                    <p:anim calcmode="lin" valueType="num">
                                      <p:cBhvr>
                                        <p:cTn dur="500" fill="hold" id="36"/>
                                        <p:tgtEl>
                                          <p:spTgt spid="37"/>
                                        </p:tgtEl>
                                        <p:attrNameLst>
                                          <p:attrName>ppt_w</p:attrName>
                                        </p:attrNameLst>
                                      </p:cBhvr>
                                      <p:tavLst>
                                        <p:tav tm="0">
                                          <p:val>
                                            <p:fltVal val="0"/>
                                          </p:val>
                                        </p:tav>
                                        <p:tav tm="100000">
                                          <p:val>
                                            <p:strVal val="#ppt_w"/>
                                          </p:val>
                                        </p:tav>
                                      </p:tavLst>
                                    </p:anim>
                                    <p:anim calcmode="lin" valueType="num">
                                      <p:cBhvr>
                                        <p:cTn dur="500" fill="hold" id="37"/>
                                        <p:tgtEl>
                                          <p:spTgt spid="37"/>
                                        </p:tgtEl>
                                        <p:attrNameLst>
                                          <p:attrName>ppt_h</p:attrName>
                                        </p:attrNameLst>
                                      </p:cBhvr>
                                      <p:tavLst>
                                        <p:tav tm="0">
                                          <p:val>
                                            <p:fltVal val="0"/>
                                          </p:val>
                                        </p:tav>
                                        <p:tav tm="100000">
                                          <p:val>
                                            <p:strVal val="#ppt_h"/>
                                          </p:val>
                                        </p:tav>
                                      </p:tavLst>
                                    </p:anim>
                                    <p:animEffect filter="fade" transition="in">
                                      <p:cBhvr>
                                        <p:cTn dur="500" id="3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4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Diamond 3"/>
          <p:cNvSpPr/>
          <p:nvPr/>
        </p:nvSpPr>
        <p:spPr>
          <a:xfrm>
            <a:off x="3998726" y="1267045"/>
            <a:ext cx="3516180" cy="3494564"/>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3" name="淘宝网Chenying0907出品 2"/>
          <p:cNvGrpSpPr/>
          <p:nvPr/>
        </p:nvGrpSpPr>
        <p:grpSpPr>
          <a:xfrm>
            <a:off x="1393832" y="1427377"/>
            <a:ext cx="2687612" cy="1383826"/>
            <a:chOff x="946407" y="4951210"/>
            <a:chExt cx="7165719" cy="3713125"/>
          </a:xfrm>
        </p:grpSpPr>
        <p:sp>
          <p:nvSpPr>
            <p:cNvPr id="4" name="TextBox 62"/>
            <p:cNvSpPr txBox="1">
              <a:spLocks noChangeArrowheads="1"/>
            </p:cNvSpPr>
            <p:nvPr/>
          </p:nvSpPr>
          <p:spPr bwMode="auto">
            <a:xfrm>
              <a:off x="946407" y="5889625"/>
              <a:ext cx="7165719" cy="2747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a:t>
              </a:r>
            </a:p>
            <a:p>
              <a:pPr algn="r">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入您的内容输入您的内容</a:t>
              </a:r>
            </a:p>
          </p:txBody>
        </p:sp>
        <p:sp>
          <p:nvSpPr>
            <p:cNvPr id="5" name="TextBox 63"/>
            <p:cNvSpPr txBox="1">
              <a:spLocks noChangeArrowheads="1"/>
            </p:cNvSpPr>
            <p:nvPr/>
          </p:nvSpPr>
          <p:spPr bwMode="auto">
            <a:xfrm>
              <a:off x="4582616" y="4951211"/>
              <a:ext cx="3412969"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6" name="淘宝网Chenying0907出品 5"/>
          <p:cNvGrpSpPr/>
          <p:nvPr/>
        </p:nvGrpSpPr>
        <p:grpSpPr>
          <a:xfrm>
            <a:off x="1258496" y="2916700"/>
            <a:ext cx="2818186" cy="1387344"/>
            <a:chOff x="585568" y="8281870"/>
            <a:chExt cx="7513858" cy="3722565"/>
          </a:xfrm>
        </p:grpSpPr>
        <p:sp>
          <p:nvSpPr>
            <p:cNvPr id="7" name="TextBox 80"/>
            <p:cNvSpPr txBox="1">
              <a:spLocks noChangeArrowheads="1"/>
            </p:cNvSpPr>
            <p:nvPr/>
          </p:nvSpPr>
          <p:spPr bwMode="auto">
            <a:xfrm>
              <a:off x="585568" y="9229722"/>
              <a:ext cx="7513858" cy="2747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a:t>
              </a:r>
            </a:p>
            <a:p>
              <a:pPr algn="r">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入您的内容输入您的内容</a:t>
              </a:r>
            </a:p>
          </p:txBody>
        </p:sp>
        <p:sp>
          <p:nvSpPr>
            <p:cNvPr id="8" name="TextBox 81"/>
            <p:cNvSpPr txBox="1">
              <a:spLocks noChangeArrowheads="1"/>
            </p:cNvSpPr>
            <p:nvPr/>
          </p:nvSpPr>
          <p:spPr bwMode="auto">
            <a:xfrm>
              <a:off x="4631420" y="8281868"/>
              <a:ext cx="3412970"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9" name="淘宝网Chenying0907出品 8"/>
          <p:cNvGrpSpPr/>
          <p:nvPr/>
        </p:nvGrpSpPr>
        <p:grpSpPr>
          <a:xfrm>
            <a:off x="7420459" y="1469841"/>
            <a:ext cx="3264858" cy="1176762"/>
            <a:chOff x="15004390" y="4956999"/>
            <a:chExt cx="8704774" cy="3157523"/>
          </a:xfrm>
        </p:grpSpPr>
        <p:sp>
          <p:nvSpPr>
            <p:cNvPr id="10" name="TextBox 83"/>
            <p:cNvSpPr txBox="1">
              <a:spLocks noChangeArrowheads="1"/>
            </p:cNvSpPr>
            <p:nvPr/>
          </p:nvSpPr>
          <p:spPr bwMode="auto">
            <a:xfrm>
              <a:off x="15004388" y="5884866"/>
              <a:ext cx="8704774" cy="22080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输入您的内容输入您的内容输输入您的内容输入您的内容输入您的内容输入您的内容入您的内容输入您的内容</a:t>
              </a:r>
            </a:p>
          </p:txBody>
        </p:sp>
        <p:sp>
          <p:nvSpPr>
            <p:cNvPr id="11" name="TextBox 84"/>
            <p:cNvSpPr txBox="1">
              <a:spLocks noChangeArrowheads="1"/>
            </p:cNvSpPr>
            <p:nvPr/>
          </p:nvSpPr>
          <p:spPr bwMode="auto">
            <a:xfrm>
              <a:off x="15203940" y="4956999"/>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12" name="淘宝网Chenying0907出品 11"/>
          <p:cNvGrpSpPr/>
          <p:nvPr/>
        </p:nvGrpSpPr>
        <p:grpSpPr>
          <a:xfrm>
            <a:off x="7466419" y="2932213"/>
            <a:ext cx="3168072" cy="1220840"/>
            <a:chOff x="14914561" y="8215339"/>
            <a:chExt cx="8446725" cy="3275791"/>
          </a:xfrm>
        </p:grpSpPr>
        <p:sp>
          <p:nvSpPr>
            <p:cNvPr id="13" name="TextBox 88"/>
            <p:cNvSpPr txBox="1">
              <a:spLocks noChangeArrowheads="1"/>
            </p:cNvSpPr>
            <p:nvPr/>
          </p:nvSpPr>
          <p:spPr bwMode="auto">
            <a:xfrm>
              <a:off x="14914562" y="9261477"/>
              <a:ext cx="8446725" cy="2208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输入您的内容输入您的内容输输入您的内容输入您的内容输入您的内容输入您的内容入您的内容输入您的内容</a:t>
              </a:r>
            </a:p>
          </p:txBody>
        </p:sp>
        <p:sp>
          <p:nvSpPr>
            <p:cNvPr id="14" name="TextBox 89"/>
            <p:cNvSpPr txBox="1">
              <a:spLocks noChangeArrowheads="1"/>
            </p:cNvSpPr>
            <p:nvPr/>
          </p:nvSpPr>
          <p:spPr bwMode="auto">
            <a:xfrm>
              <a:off x="15064094" y="8215339"/>
              <a:ext cx="3412970" cy="1226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15" name="淘宝网Chenying0907出品 14"/>
          <p:cNvGrpSpPr/>
          <p:nvPr/>
        </p:nvGrpSpPr>
        <p:grpSpPr>
          <a:xfrm>
            <a:off x="4297423" y="3074734"/>
            <a:ext cx="1360184" cy="1351552"/>
            <a:chOff x="8450263" y="7888288"/>
            <a:chExt cx="3113087" cy="3113087"/>
          </a:xfrm>
        </p:grpSpPr>
        <p:sp>
          <p:nvSpPr>
            <p:cNvPr id="16" name="淘宝网Chenying0907出品 6"/>
            <p:cNvSpPr/>
            <p:nvPr/>
          </p:nvSpPr>
          <p:spPr>
            <a:xfrm>
              <a:off x="8450263" y="7888288"/>
              <a:ext cx="3113087" cy="3113087"/>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淘宝网Chenying0907出品 202"/>
            <p:cNvSpPr>
              <a:spLocks noChangeArrowheads="1"/>
            </p:cNvSpPr>
            <p:nvPr/>
          </p:nvSpPr>
          <p:spPr bwMode="auto">
            <a:xfrm>
              <a:off x="9613900" y="8623300"/>
              <a:ext cx="808038" cy="868363"/>
            </a:xfrm>
            <a:custGeom>
              <a:gdLst>
                <a:gd fmla="*/ 805393 w 520" name="T0"/>
                <a:gd fmla="*/ 207501 h 561" name="T1"/>
                <a:gd fmla="*/ 805393 w 520" name="T2"/>
                <a:gd fmla="*/ 207501 h 561" name="T3"/>
                <a:gd fmla="*/ 434509 w 520" name="T4"/>
                <a:gd fmla="*/ 0 h 561" name="T5"/>
                <a:gd fmla="*/ 0 w 520" name="T6"/>
                <a:gd fmla="*/ 433584 h 561" name="T7"/>
                <a:gd fmla="*/ 434509 w 520" name="T8"/>
                <a:gd fmla="*/ 867167 h 561" name="T9"/>
                <a:gd fmla="*/ 796082 w 520" name="T10"/>
                <a:gd fmla="*/ 659667 h 561" name="T11"/>
                <a:gd fmla="*/ 425198 w 520" name="T12"/>
                <a:gd fmla="*/ 442875 h 561" name="T13"/>
                <a:gd fmla="*/ 805393 w 520" name="T14"/>
                <a:gd fmla="*/ 207501 h 561" name="T15"/>
                <a:gd fmla="*/ 507444 w 520" name="T16"/>
                <a:gd fmla="*/ 117687 h 561" name="T17"/>
                <a:gd fmla="*/ 507444 w 520" name="T18"/>
                <a:gd fmla="*/ 117687 h 561" name="T19"/>
                <a:gd fmla="*/ 578828 w 520" name="T20"/>
                <a:gd fmla="*/ 190467 h 561" name="T21"/>
                <a:gd fmla="*/ 507444 w 520" name="T22"/>
                <a:gd fmla="*/ 261699 h 561" name="T23"/>
                <a:gd fmla="*/ 434509 w 520" name="T24"/>
                <a:gd fmla="*/ 190467 h 561" name="T25"/>
                <a:gd fmla="*/ 507444 w 520" name="T26"/>
                <a:gd fmla="*/ 117687 h 56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561" w="520">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76183" lIns="152366" rIns="152366" tIns="76183" wrap="none"/>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TextBox 29"/>
            <p:cNvSpPr txBox="1">
              <a:spLocks noChangeArrowheads="1"/>
            </p:cNvSpPr>
            <p:nvPr/>
          </p:nvSpPr>
          <p:spPr bwMode="auto">
            <a:xfrm>
              <a:off x="8957426" y="9501188"/>
              <a:ext cx="2017794" cy="842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zh-CN"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Games</a:t>
              </a:r>
            </a:p>
          </p:txBody>
        </p:sp>
      </p:grpSp>
      <p:grpSp>
        <p:nvGrpSpPr>
          <p:cNvPr id="19" name="淘宝网Chenying0907出品 18"/>
          <p:cNvGrpSpPr/>
          <p:nvPr/>
        </p:nvGrpSpPr>
        <p:grpSpPr>
          <a:xfrm>
            <a:off x="5743573" y="3074734"/>
            <a:ext cx="1359491" cy="1351552"/>
            <a:chOff x="11803063" y="7888288"/>
            <a:chExt cx="3111500" cy="3113087"/>
          </a:xfrm>
        </p:grpSpPr>
        <p:sp>
          <p:nvSpPr>
            <p:cNvPr id="20" name="淘宝网Chenying0907出品 7"/>
            <p:cNvSpPr/>
            <p:nvPr/>
          </p:nvSpPr>
          <p:spPr>
            <a:xfrm>
              <a:off x="11803063" y="7888288"/>
              <a:ext cx="3111500" cy="3113087"/>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淘宝网Chenying0907出品 188"/>
            <p:cNvSpPr>
              <a:spLocks noChangeArrowheads="1"/>
            </p:cNvSpPr>
            <p:nvPr/>
          </p:nvSpPr>
          <p:spPr bwMode="auto">
            <a:xfrm>
              <a:off x="12819063" y="8709025"/>
              <a:ext cx="1084262" cy="760413"/>
            </a:xfrm>
            <a:custGeom>
              <a:gdLst>
                <a:gd fmla="*/ 957807 w 560" name="T0"/>
                <a:gd fmla="*/ 350717 h 392" name="T1"/>
                <a:gd fmla="*/ 957807 w 560" name="T2"/>
                <a:gd fmla="*/ 350717 h 392" name="T3"/>
                <a:gd fmla="*/ 957807 w 560" name="T4"/>
                <a:gd fmla="*/ 327465 h 392" name="T5"/>
                <a:gd fmla="*/ 630798 w 560" name="T6"/>
                <a:gd fmla="*/ 0 h 392" name="T7"/>
                <a:gd fmla="*/ 338619 w 560" name="T8"/>
                <a:gd fmla="*/ 191829 h 392" name="T9"/>
                <a:gd fmla="*/ 247675 w 560" name="T10"/>
                <a:gd fmla="*/ 158888 h 392" name="T11"/>
                <a:gd fmla="*/ 100618 w 560" name="T12"/>
                <a:gd fmla="*/ 306151 h 392" name="T13"/>
                <a:gd fmla="*/ 112228 w 560" name="T14"/>
                <a:gd fmla="*/ 350717 h 392" name="T15"/>
                <a:gd fmla="*/ 0 w 560" name="T16"/>
                <a:gd fmla="*/ 542546 h 392" name="T17"/>
                <a:gd fmla="*/ 214781 w 560" name="T18"/>
                <a:gd fmla="*/ 757626 h 392" name="T19"/>
                <a:gd fmla="*/ 214781 w 560" name="T20"/>
                <a:gd fmla="*/ 757626 h 392" name="T21"/>
                <a:gd fmla="*/ 214781 w 560" name="T22"/>
                <a:gd fmla="*/ 757626 h 392" name="T23"/>
                <a:gd fmla="*/ 224456 w 560" name="T24"/>
                <a:gd fmla="*/ 757626 h 392" name="T25"/>
                <a:gd fmla="*/ 224456 w 560" name="T26"/>
                <a:gd fmla="*/ 757626 h 392" name="T27"/>
                <a:gd fmla="*/ 474066 w 560" name="T28"/>
                <a:gd fmla="*/ 757626 h 392" name="T29"/>
                <a:gd fmla="*/ 474066 w 560" name="T30"/>
                <a:gd fmla="*/ 542546 h 392" name="T31"/>
                <a:gd fmla="*/ 439237 w 560" name="T32"/>
                <a:gd fmla="*/ 542546 h 392" name="T33"/>
                <a:gd fmla="*/ 338619 w 560" name="T34"/>
                <a:gd fmla="*/ 542546 h 392" name="T35"/>
                <a:gd fmla="*/ 327009 w 560" name="T36"/>
                <a:gd fmla="*/ 519294 h 392" name="T37"/>
                <a:gd fmla="*/ 518570 w 560" name="T38"/>
                <a:gd fmla="*/ 294525 h 392" name="T39"/>
                <a:gd fmla="*/ 563075 w 560" name="T40"/>
                <a:gd fmla="*/ 294525 h 392" name="T41"/>
                <a:gd fmla="*/ 754636 w 560" name="T42"/>
                <a:gd fmla="*/ 519294 h 392" name="T43"/>
                <a:gd fmla="*/ 744961 w 560" name="T44"/>
                <a:gd fmla="*/ 542546 h 392" name="T45"/>
                <a:gd fmla="*/ 642408 w 560" name="T46"/>
                <a:gd fmla="*/ 542546 h 392" name="T47"/>
                <a:gd fmla="*/ 597904 w 560" name="T48"/>
                <a:gd fmla="*/ 542546 h 392" name="T49"/>
                <a:gd fmla="*/ 597904 w 560" name="T50"/>
                <a:gd fmla="*/ 757626 h 392" name="T51"/>
                <a:gd fmla="*/ 857189 w 560" name="T52"/>
                <a:gd fmla="*/ 757626 h 392" name="T53"/>
                <a:gd fmla="*/ 868799 w 560" name="T54"/>
                <a:gd fmla="*/ 757626 h 392" name="T55"/>
                <a:gd fmla="*/ 1081645 w 560" name="T56"/>
                <a:gd fmla="*/ 542546 h 392" name="T57"/>
                <a:gd fmla="*/ 957807 w 560" name="T58"/>
                <a:gd fmla="*/ 350717 h 39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92" w="560">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76183" lIns="152366" rIns="152366" tIns="76183" wrap="none"/>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TextBox 32"/>
            <p:cNvSpPr txBox="1">
              <a:spLocks noChangeArrowheads="1"/>
            </p:cNvSpPr>
            <p:nvPr/>
          </p:nvSpPr>
          <p:spPr bwMode="auto">
            <a:xfrm>
              <a:off x="12422477" y="9501188"/>
              <a:ext cx="1861559" cy="842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zh-CN"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Cloud</a:t>
              </a:r>
            </a:p>
          </p:txBody>
        </p:sp>
      </p:grpSp>
      <p:grpSp>
        <p:nvGrpSpPr>
          <p:cNvPr id="23" name="淘宝网Chenying0907出品 22"/>
          <p:cNvGrpSpPr/>
          <p:nvPr/>
        </p:nvGrpSpPr>
        <p:grpSpPr>
          <a:xfrm>
            <a:off x="4300451" y="1564439"/>
            <a:ext cx="1360184" cy="1350863"/>
            <a:chOff x="8450263" y="4537075"/>
            <a:chExt cx="3113087" cy="3111500"/>
          </a:xfrm>
        </p:grpSpPr>
        <p:sp>
          <p:nvSpPr>
            <p:cNvPr id="24" name="淘宝网Chenying0907出品 4"/>
            <p:cNvSpPr/>
            <p:nvPr/>
          </p:nvSpPr>
          <p:spPr>
            <a:xfrm>
              <a:off x="8450263" y="4537075"/>
              <a:ext cx="3113087" cy="3111500"/>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AutoShape 19"/>
            <p:cNvSpPr/>
            <p:nvPr/>
          </p:nvSpPr>
          <p:spPr bwMode="auto">
            <a:xfrm>
              <a:off x="9502775" y="5229225"/>
              <a:ext cx="1062038" cy="1060450"/>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a:extLst/>
          </p:spPr>
          <p:txBody>
            <a:bodyPr anchor="ctr" bIns="101578" lIns="101578" rIns="101578" tIns="101578"/>
            <a:lstStyle/>
            <a:p>
              <a:pPr defTabSz="342018">
                <a:defRPr/>
              </a:pPr>
              <a:endParaRPr lang="es-ES" sz="2200">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26" name="TextBox 33"/>
            <p:cNvSpPr txBox="1">
              <a:spLocks noChangeArrowheads="1"/>
            </p:cNvSpPr>
            <p:nvPr/>
          </p:nvSpPr>
          <p:spPr bwMode="auto">
            <a:xfrm>
              <a:off x="8635874" y="6280152"/>
              <a:ext cx="2660896" cy="842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zh-CN"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Marketing</a:t>
              </a:r>
            </a:p>
          </p:txBody>
        </p:sp>
      </p:grpSp>
      <p:grpSp>
        <p:nvGrpSpPr>
          <p:cNvPr id="27" name="淘宝网Chenying0907出品 26"/>
          <p:cNvGrpSpPr/>
          <p:nvPr/>
        </p:nvGrpSpPr>
        <p:grpSpPr>
          <a:xfrm>
            <a:off x="5761578" y="1564440"/>
            <a:ext cx="1359491" cy="1350864"/>
            <a:chOff x="11803063" y="4537075"/>
            <a:chExt cx="3111500" cy="3111500"/>
          </a:xfrm>
        </p:grpSpPr>
        <p:sp>
          <p:nvSpPr>
            <p:cNvPr id="28" name="淘宝网Chenying0907出品 103"/>
            <p:cNvSpPr/>
            <p:nvPr/>
          </p:nvSpPr>
          <p:spPr>
            <a:xfrm>
              <a:off x="11803063" y="4537075"/>
              <a:ext cx="3111500" cy="3111500"/>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淘宝网Chenying0907出品 744"/>
            <p:cNvSpPr>
              <a:spLocks noChangeArrowheads="1"/>
            </p:cNvSpPr>
            <p:nvPr/>
          </p:nvSpPr>
          <p:spPr bwMode="auto">
            <a:xfrm>
              <a:off x="12841288" y="5370513"/>
              <a:ext cx="925512" cy="925512"/>
            </a:xfrm>
            <a:custGeom>
              <a:gdLst>
                <a:gd fmla="*/ 462023 w 561" name="T0"/>
                <a:gd fmla="*/ 0 h 561" name="T1"/>
                <a:gd fmla="*/ 462023 w 561" name="T2"/>
                <a:gd fmla="*/ 0 h 561" name="T3"/>
                <a:gd fmla="*/ 0 w 561" name="T4"/>
                <a:gd fmla="*/ 462148 h 561" name="T5"/>
                <a:gd fmla="*/ 462023 w 561" name="T6"/>
                <a:gd fmla="*/ 924296 h 561" name="T7"/>
                <a:gd fmla="*/ 924047 w 561" name="T8"/>
                <a:gd fmla="*/ 462148 h 561" name="T9"/>
                <a:gd fmla="*/ 462023 w 561" name="T10"/>
                <a:gd fmla="*/ 0 h 561" name="T11"/>
                <a:gd fmla="*/ 404271 w 561" name="T12"/>
                <a:gd fmla="*/ 587588 h 561" name="T13"/>
                <a:gd fmla="*/ 404271 w 561" name="T14"/>
                <a:gd fmla="*/ 587588 h 561" name="T15"/>
                <a:gd fmla="*/ 462023 w 561" name="T16"/>
                <a:gd fmla="*/ 607395 h 561" name="T17"/>
                <a:gd fmla="*/ 595680 w 561" name="T18"/>
                <a:gd fmla="*/ 607395 h 561" name="T19"/>
                <a:gd fmla="*/ 653433 w 561" name="T20"/>
                <a:gd fmla="*/ 635454 h 561" name="T21"/>
                <a:gd fmla="*/ 673234 w 561" name="T22"/>
                <a:gd fmla="*/ 683319 h 561" name="T23"/>
                <a:gd fmla="*/ 653433 w 561" name="T24"/>
                <a:gd fmla="*/ 731185 h 561" name="T25"/>
                <a:gd fmla="*/ 595680 w 561" name="T26"/>
                <a:gd fmla="*/ 750991 h 561" name="T27"/>
                <a:gd fmla="*/ 462023 w 561" name="T28"/>
                <a:gd fmla="*/ 750991 h 561" name="T29"/>
                <a:gd fmla="*/ 308566 w 561" name="T30"/>
                <a:gd fmla="*/ 693222 h 561" name="T31"/>
                <a:gd fmla="*/ 240912 w 561" name="T32"/>
                <a:gd fmla="*/ 539723 h 561" name="T33"/>
                <a:gd fmla="*/ 240912 w 561" name="T34"/>
                <a:gd fmla="*/ 250880 h 561" name="T35"/>
                <a:gd fmla="*/ 259063 w 561" name="T36"/>
                <a:gd fmla="*/ 203015 h 561" name="T37"/>
                <a:gd fmla="*/ 316816 w 561" name="T38"/>
                <a:gd fmla="*/ 173306 h 561" name="T39"/>
                <a:gd fmla="*/ 366319 w 561" name="T40"/>
                <a:gd fmla="*/ 203015 h 561" name="T41"/>
                <a:gd fmla="*/ 384470 w 561" name="T42"/>
                <a:gd fmla="*/ 250880 h 561" name="T43"/>
                <a:gd fmla="*/ 384470 w 561" name="T44"/>
                <a:gd fmla="*/ 318552 h 561" name="T45"/>
                <a:gd fmla="*/ 595680 w 561" name="T46"/>
                <a:gd fmla="*/ 318552 h 561" name="T47"/>
                <a:gd fmla="*/ 653433 w 561" name="T48"/>
                <a:gd fmla="*/ 346611 h 561" name="T49"/>
                <a:gd fmla="*/ 673234 w 561" name="T50"/>
                <a:gd fmla="*/ 394477 h 561" name="T51"/>
                <a:gd fmla="*/ 653433 w 561" name="T52"/>
                <a:gd fmla="*/ 442342 h 561" name="T53"/>
                <a:gd fmla="*/ 595680 w 561" name="T54"/>
                <a:gd fmla="*/ 462148 h 561" name="T55"/>
                <a:gd fmla="*/ 384470 w 561" name="T56"/>
                <a:gd fmla="*/ 462148 h 561" name="T57"/>
                <a:gd fmla="*/ 384470 w 561" name="T58"/>
                <a:gd fmla="*/ 539723 h 561" name="T59"/>
                <a:gd fmla="*/ 404271 w 561" name="T60"/>
                <a:gd fmla="*/ 587588 h 56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61" w="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76183" lIns="152366" rIns="152366" tIns="76183" wrap="none"/>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0" name="TextBox 34"/>
            <p:cNvSpPr txBox="1">
              <a:spLocks noChangeArrowheads="1"/>
            </p:cNvSpPr>
            <p:nvPr/>
          </p:nvSpPr>
          <p:spPr bwMode="auto">
            <a:xfrm>
              <a:off x="12422480" y="6280151"/>
              <a:ext cx="1861559" cy="842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zh-CN" b="1"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Social</a:t>
              </a:r>
            </a:p>
          </p:txBody>
        </p:sp>
      </p:grpSp>
      <p:grpSp>
        <p:nvGrpSpPr>
          <p:cNvPr id="44" name="淘宝网Chenying0907出品 43"/>
          <p:cNvGrpSpPr/>
          <p:nvPr/>
        </p:nvGrpSpPr>
        <p:grpSpPr>
          <a:xfrm>
            <a:off x="1261448" y="4911172"/>
            <a:ext cx="9289032" cy="1444065"/>
            <a:chOff x="-565287" y="8755426"/>
            <a:chExt cx="24766446" cy="3874756"/>
          </a:xfrm>
        </p:grpSpPr>
        <p:sp>
          <p:nvSpPr>
            <p:cNvPr id="45" name="Title 20"/>
            <p:cNvSpPr txBox="1"/>
            <p:nvPr/>
          </p:nvSpPr>
          <p:spPr>
            <a:xfrm>
              <a:off x="7907429" y="8761016"/>
              <a:ext cx="6636713" cy="1144987"/>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46" name="TextBox 45"/>
            <p:cNvSpPr txBox="1"/>
            <p:nvPr/>
          </p:nvSpPr>
          <p:spPr>
            <a:xfrm>
              <a:off x="-565288" y="10127903"/>
              <a:ext cx="24766446" cy="2478080"/>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a:t>
              </a:r>
            </a:p>
          </p:txBody>
        </p:sp>
      </p:grpSp>
      <p:sp>
        <p:nvSpPr>
          <p:cNvPr id="47"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E5B54E58-5D9D-4148-B146-91384E7AAF79}"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22</a:t>
            </a:fld>
          </a:p>
        </p:txBody>
      </p:sp>
      <p:sp>
        <p:nvSpPr>
          <p:cNvPr id="31" name="灯片编号占位符 30"/>
          <p:cNvSpPr>
            <a:spLocks noGrp="1"/>
          </p:cNvSpPr>
          <p:nvPr>
            <p:ph idx="4294967295" sz="quarter" type="sldNum"/>
          </p:nvPr>
        </p:nvSpPr>
        <p:spPr>
          <a:xfrm>
            <a:off x="11701463" y="6450013"/>
            <a:ext cx="490537" cy="365125"/>
          </a:xfrm>
        </p:spPr>
        <p:txBody>
          <a:bodyPr/>
          <a:lstStyle/>
          <a:p>
            <a:fld id="{2A3F6E2A-537C-4B9B-806A-2D0AC9D9E26F}"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22</a:t>
            </a:fld>
          </a:p>
        </p:txBody>
      </p:sp>
    </p:spTree>
    <p:extLst>
      <p:ext uri="{BB962C8B-B14F-4D97-AF65-F5344CB8AC3E}">
        <p14:creationId val="190370170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31" presetSubtype="0">
                                  <p:stCondLst>
                                    <p:cond delay="0"/>
                                  </p:stCondLst>
                                  <p:childTnLst>
                                    <p:set>
                                      <p:cBhvr>
                                        <p:cTn dur="1" fill="hold" id="13">
                                          <p:stCondLst>
                                            <p:cond delay="0"/>
                                          </p:stCondLst>
                                        </p:cTn>
                                        <p:tgtEl>
                                          <p:spTgt spid="23"/>
                                        </p:tgtEl>
                                        <p:attrNameLst>
                                          <p:attrName>style.visibility</p:attrName>
                                        </p:attrNameLst>
                                      </p:cBhvr>
                                      <p:to>
                                        <p:strVal val="visible"/>
                                      </p:to>
                                    </p:set>
                                    <p:anim calcmode="lin" valueType="num">
                                      <p:cBhvr>
                                        <p:cTn dur="1000" fill="hold" id="14"/>
                                        <p:tgtEl>
                                          <p:spTgt spid="23"/>
                                        </p:tgtEl>
                                        <p:attrNameLst>
                                          <p:attrName>ppt_w</p:attrName>
                                        </p:attrNameLst>
                                      </p:cBhvr>
                                      <p:tavLst>
                                        <p:tav tm="0">
                                          <p:val>
                                            <p:fltVal val="0"/>
                                          </p:val>
                                        </p:tav>
                                        <p:tav tm="100000">
                                          <p:val>
                                            <p:strVal val="#ppt_w"/>
                                          </p:val>
                                        </p:tav>
                                      </p:tavLst>
                                    </p:anim>
                                    <p:anim calcmode="lin" valueType="num">
                                      <p:cBhvr>
                                        <p:cTn dur="1000" fill="hold" id="15"/>
                                        <p:tgtEl>
                                          <p:spTgt spid="23"/>
                                        </p:tgtEl>
                                        <p:attrNameLst>
                                          <p:attrName>ppt_h</p:attrName>
                                        </p:attrNameLst>
                                      </p:cBhvr>
                                      <p:tavLst>
                                        <p:tav tm="0">
                                          <p:val>
                                            <p:fltVal val="0"/>
                                          </p:val>
                                        </p:tav>
                                        <p:tav tm="100000">
                                          <p:val>
                                            <p:strVal val="#ppt_h"/>
                                          </p:val>
                                        </p:tav>
                                      </p:tavLst>
                                    </p:anim>
                                    <p:anim calcmode="lin" valueType="num">
                                      <p:cBhvr>
                                        <p:cTn dur="1000" fill="hold" id="16"/>
                                        <p:tgtEl>
                                          <p:spTgt spid="23"/>
                                        </p:tgtEl>
                                        <p:attrNameLst>
                                          <p:attrName>style.rotation</p:attrName>
                                        </p:attrNameLst>
                                      </p:cBhvr>
                                      <p:tavLst>
                                        <p:tav tm="0">
                                          <p:val>
                                            <p:fltVal val="90"/>
                                          </p:val>
                                        </p:tav>
                                        <p:tav tm="100000">
                                          <p:val>
                                            <p:fltVal val="0"/>
                                          </p:val>
                                        </p:tav>
                                      </p:tavLst>
                                    </p:anim>
                                    <p:animEffect filter="fade" transition="in">
                                      <p:cBhvr>
                                        <p:cTn dur="1000" id="17"/>
                                        <p:tgtEl>
                                          <p:spTgt spid="23"/>
                                        </p:tgtEl>
                                      </p:cBhvr>
                                    </p:animEffect>
                                  </p:childTnLst>
                                </p:cTn>
                              </p:par>
                              <p:par>
                                <p:cTn fill="hold" id="18" nodeType="withEffect" presetClass="entr" presetID="31" presetSubtype="0">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p:cTn dur="1000" fill="hold" id="20"/>
                                        <p:tgtEl>
                                          <p:spTgt spid="27"/>
                                        </p:tgtEl>
                                        <p:attrNameLst>
                                          <p:attrName>ppt_w</p:attrName>
                                        </p:attrNameLst>
                                      </p:cBhvr>
                                      <p:tavLst>
                                        <p:tav tm="0">
                                          <p:val>
                                            <p:fltVal val="0"/>
                                          </p:val>
                                        </p:tav>
                                        <p:tav tm="100000">
                                          <p:val>
                                            <p:strVal val="#ppt_w"/>
                                          </p:val>
                                        </p:tav>
                                      </p:tavLst>
                                    </p:anim>
                                    <p:anim calcmode="lin" valueType="num">
                                      <p:cBhvr>
                                        <p:cTn dur="1000" fill="hold" id="21"/>
                                        <p:tgtEl>
                                          <p:spTgt spid="27"/>
                                        </p:tgtEl>
                                        <p:attrNameLst>
                                          <p:attrName>ppt_h</p:attrName>
                                        </p:attrNameLst>
                                      </p:cBhvr>
                                      <p:tavLst>
                                        <p:tav tm="0">
                                          <p:val>
                                            <p:fltVal val="0"/>
                                          </p:val>
                                        </p:tav>
                                        <p:tav tm="100000">
                                          <p:val>
                                            <p:strVal val="#ppt_h"/>
                                          </p:val>
                                        </p:tav>
                                      </p:tavLst>
                                    </p:anim>
                                    <p:anim calcmode="lin" valueType="num">
                                      <p:cBhvr>
                                        <p:cTn dur="1000" fill="hold" id="22"/>
                                        <p:tgtEl>
                                          <p:spTgt spid="27"/>
                                        </p:tgtEl>
                                        <p:attrNameLst>
                                          <p:attrName>style.rotation</p:attrName>
                                        </p:attrNameLst>
                                      </p:cBhvr>
                                      <p:tavLst>
                                        <p:tav tm="0">
                                          <p:val>
                                            <p:fltVal val="90"/>
                                          </p:val>
                                        </p:tav>
                                        <p:tav tm="100000">
                                          <p:val>
                                            <p:fltVal val="0"/>
                                          </p:val>
                                        </p:tav>
                                      </p:tavLst>
                                    </p:anim>
                                    <p:animEffect filter="fade" transition="in">
                                      <p:cBhvr>
                                        <p:cTn dur="1000" id="23"/>
                                        <p:tgtEl>
                                          <p:spTgt spid="27"/>
                                        </p:tgtEl>
                                      </p:cBhvr>
                                    </p:animEffect>
                                  </p:childTnLst>
                                </p:cTn>
                              </p:par>
                              <p:par>
                                <p:cTn fill="hold" id="24" nodeType="withEffect" presetClass="entr" presetID="31" presetSubtype="0">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p:cTn dur="1000" fill="hold" id="26"/>
                                        <p:tgtEl>
                                          <p:spTgt spid="19"/>
                                        </p:tgtEl>
                                        <p:attrNameLst>
                                          <p:attrName>ppt_w</p:attrName>
                                        </p:attrNameLst>
                                      </p:cBhvr>
                                      <p:tavLst>
                                        <p:tav tm="0">
                                          <p:val>
                                            <p:fltVal val="0"/>
                                          </p:val>
                                        </p:tav>
                                        <p:tav tm="100000">
                                          <p:val>
                                            <p:strVal val="#ppt_w"/>
                                          </p:val>
                                        </p:tav>
                                      </p:tavLst>
                                    </p:anim>
                                    <p:anim calcmode="lin" valueType="num">
                                      <p:cBhvr>
                                        <p:cTn dur="1000" fill="hold" id="27"/>
                                        <p:tgtEl>
                                          <p:spTgt spid="19"/>
                                        </p:tgtEl>
                                        <p:attrNameLst>
                                          <p:attrName>ppt_h</p:attrName>
                                        </p:attrNameLst>
                                      </p:cBhvr>
                                      <p:tavLst>
                                        <p:tav tm="0">
                                          <p:val>
                                            <p:fltVal val="0"/>
                                          </p:val>
                                        </p:tav>
                                        <p:tav tm="100000">
                                          <p:val>
                                            <p:strVal val="#ppt_h"/>
                                          </p:val>
                                        </p:tav>
                                      </p:tavLst>
                                    </p:anim>
                                    <p:anim calcmode="lin" valueType="num">
                                      <p:cBhvr>
                                        <p:cTn dur="1000" fill="hold" id="28"/>
                                        <p:tgtEl>
                                          <p:spTgt spid="19"/>
                                        </p:tgtEl>
                                        <p:attrNameLst>
                                          <p:attrName>style.rotation</p:attrName>
                                        </p:attrNameLst>
                                      </p:cBhvr>
                                      <p:tavLst>
                                        <p:tav tm="0">
                                          <p:val>
                                            <p:fltVal val="90"/>
                                          </p:val>
                                        </p:tav>
                                        <p:tav tm="100000">
                                          <p:val>
                                            <p:fltVal val="0"/>
                                          </p:val>
                                        </p:tav>
                                      </p:tavLst>
                                    </p:anim>
                                    <p:animEffect filter="fade" transition="in">
                                      <p:cBhvr>
                                        <p:cTn dur="1000" id="29"/>
                                        <p:tgtEl>
                                          <p:spTgt spid="19"/>
                                        </p:tgtEl>
                                      </p:cBhvr>
                                    </p:animEffect>
                                  </p:childTnLst>
                                </p:cTn>
                              </p:par>
                              <p:par>
                                <p:cTn fill="hold" id="30" nodeType="withEffect" presetClass="entr" presetID="31" presetSubtype="0">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p:cTn dur="1000" fill="hold" id="32"/>
                                        <p:tgtEl>
                                          <p:spTgt spid="15"/>
                                        </p:tgtEl>
                                        <p:attrNameLst>
                                          <p:attrName>ppt_w</p:attrName>
                                        </p:attrNameLst>
                                      </p:cBhvr>
                                      <p:tavLst>
                                        <p:tav tm="0">
                                          <p:val>
                                            <p:fltVal val="0"/>
                                          </p:val>
                                        </p:tav>
                                        <p:tav tm="100000">
                                          <p:val>
                                            <p:strVal val="#ppt_w"/>
                                          </p:val>
                                        </p:tav>
                                      </p:tavLst>
                                    </p:anim>
                                    <p:anim calcmode="lin" valueType="num">
                                      <p:cBhvr>
                                        <p:cTn dur="1000" fill="hold" id="33"/>
                                        <p:tgtEl>
                                          <p:spTgt spid="15"/>
                                        </p:tgtEl>
                                        <p:attrNameLst>
                                          <p:attrName>ppt_h</p:attrName>
                                        </p:attrNameLst>
                                      </p:cBhvr>
                                      <p:tavLst>
                                        <p:tav tm="0">
                                          <p:val>
                                            <p:fltVal val="0"/>
                                          </p:val>
                                        </p:tav>
                                        <p:tav tm="100000">
                                          <p:val>
                                            <p:strVal val="#ppt_h"/>
                                          </p:val>
                                        </p:tav>
                                      </p:tavLst>
                                    </p:anim>
                                    <p:anim calcmode="lin" valueType="num">
                                      <p:cBhvr>
                                        <p:cTn dur="1000" fill="hold" id="34"/>
                                        <p:tgtEl>
                                          <p:spTgt spid="15"/>
                                        </p:tgtEl>
                                        <p:attrNameLst>
                                          <p:attrName>style.rotation</p:attrName>
                                        </p:attrNameLst>
                                      </p:cBhvr>
                                      <p:tavLst>
                                        <p:tav tm="0">
                                          <p:val>
                                            <p:fltVal val="90"/>
                                          </p:val>
                                        </p:tav>
                                        <p:tav tm="100000">
                                          <p:val>
                                            <p:fltVal val="0"/>
                                          </p:val>
                                        </p:tav>
                                      </p:tavLst>
                                    </p:anim>
                                    <p:animEffect filter="fade" transition="in">
                                      <p:cBhvr>
                                        <p:cTn dur="1000" id="35"/>
                                        <p:tgtEl>
                                          <p:spTgt spid="15"/>
                                        </p:tgtEl>
                                      </p:cBhvr>
                                    </p:animEffect>
                                  </p:childTnLst>
                                </p:cTn>
                              </p:par>
                            </p:childTnLst>
                          </p:cTn>
                        </p:par>
                        <p:par>
                          <p:cTn fill="hold" id="36" nodeType="afterGroup">
                            <p:stCondLst>
                              <p:cond delay="2000"/>
                            </p:stCondLst>
                            <p:childTnLst>
                              <p:par>
                                <p:cTn fill="hold" id="37" nodeType="afterEffect" presetClass="entr" presetID="2" presetSubtype="8">
                                  <p:stCondLst>
                                    <p:cond delay="0"/>
                                  </p:stCondLst>
                                  <p:childTnLst>
                                    <p:set>
                                      <p:cBhvr>
                                        <p:cTn dur="1" fill="hold" id="38">
                                          <p:stCondLst>
                                            <p:cond delay="0"/>
                                          </p:stCondLst>
                                        </p:cTn>
                                        <p:tgtEl>
                                          <p:spTgt spid="3"/>
                                        </p:tgtEl>
                                        <p:attrNameLst>
                                          <p:attrName>style.visibility</p:attrName>
                                        </p:attrNameLst>
                                      </p:cBhvr>
                                      <p:to>
                                        <p:strVal val="visible"/>
                                      </p:to>
                                    </p:set>
                                    <p:anim calcmode="lin" valueType="num">
                                      <p:cBhvr additive="base">
                                        <p:cTn dur="500" fill="hold" id="39"/>
                                        <p:tgtEl>
                                          <p:spTgt spid="3"/>
                                        </p:tgtEl>
                                        <p:attrNameLst>
                                          <p:attrName>ppt_x</p:attrName>
                                        </p:attrNameLst>
                                      </p:cBhvr>
                                      <p:tavLst>
                                        <p:tav tm="0">
                                          <p:val>
                                            <p:strVal val="0-#ppt_w/2"/>
                                          </p:val>
                                        </p:tav>
                                        <p:tav tm="100000">
                                          <p:val>
                                            <p:strVal val="#ppt_x"/>
                                          </p:val>
                                        </p:tav>
                                      </p:tavLst>
                                    </p:anim>
                                    <p:anim calcmode="lin" valueType="num">
                                      <p:cBhvr additive="base">
                                        <p:cTn dur="500" fill="hold" id="40"/>
                                        <p:tgtEl>
                                          <p:spTgt spid="3"/>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additive="base">
                                        <p:cTn dur="500" fill="hold" id="43"/>
                                        <p:tgtEl>
                                          <p:spTgt spid="6"/>
                                        </p:tgtEl>
                                        <p:attrNameLst>
                                          <p:attrName>ppt_x</p:attrName>
                                        </p:attrNameLst>
                                      </p:cBhvr>
                                      <p:tavLst>
                                        <p:tav tm="0">
                                          <p:val>
                                            <p:strVal val="0-#ppt_w/2"/>
                                          </p:val>
                                        </p:tav>
                                        <p:tav tm="100000">
                                          <p:val>
                                            <p:strVal val="#ppt_x"/>
                                          </p:val>
                                        </p:tav>
                                      </p:tavLst>
                                    </p:anim>
                                    <p:anim calcmode="lin" valueType="num">
                                      <p:cBhvr additive="base">
                                        <p:cTn dur="500" fill="hold" id="44"/>
                                        <p:tgtEl>
                                          <p:spTgt spid="6"/>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2500"/>
                            </p:stCondLst>
                            <p:childTnLst>
                              <p:par>
                                <p:cTn fill="hold" id="46" nodeType="afterEffect" presetClass="entr" presetID="2" presetSubtype="2">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500" fill="hold" id="48"/>
                                        <p:tgtEl>
                                          <p:spTgt spid="9"/>
                                        </p:tgtEl>
                                        <p:attrNameLst>
                                          <p:attrName>ppt_x</p:attrName>
                                        </p:attrNameLst>
                                      </p:cBhvr>
                                      <p:tavLst>
                                        <p:tav tm="0">
                                          <p:val>
                                            <p:strVal val="1+#ppt_w/2"/>
                                          </p:val>
                                        </p:tav>
                                        <p:tav tm="100000">
                                          <p:val>
                                            <p:strVal val="#ppt_x"/>
                                          </p:val>
                                        </p:tav>
                                      </p:tavLst>
                                    </p:anim>
                                    <p:anim calcmode="lin" valueType="num">
                                      <p:cBhvr additive="base">
                                        <p:cTn dur="500" fill="hold" id="49"/>
                                        <p:tgtEl>
                                          <p:spTgt spid="9"/>
                                        </p:tgtEl>
                                        <p:attrNameLst>
                                          <p:attrName>ppt_y</p:attrName>
                                        </p:attrNameLst>
                                      </p:cBhvr>
                                      <p:tavLst>
                                        <p:tav tm="0">
                                          <p:val>
                                            <p:strVal val="#ppt_y"/>
                                          </p:val>
                                        </p:tav>
                                        <p:tav tm="100000">
                                          <p:val>
                                            <p:strVal val="#ppt_y"/>
                                          </p:val>
                                        </p:tav>
                                      </p:tavLst>
                                    </p:anim>
                                  </p:childTnLst>
                                </p:cTn>
                              </p:par>
                              <p:par>
                                <p:cTn fill="hold" id="50" nodeType="withEffect" presetClass="entr" presetID="2" presetSubtype="2">
                                  <p:stCondLst>
                                    <p:cond delay="0"/>
                                  </p:stCondLst>
                                  <p:childTnLst>
                                    <p:set>
                                      <p:cBhvr>
                                        <p:cTn dur="1" fill="hold" id="51">
                                          <p:stCondLst>
                                            <p:cond delay="0"/>
                                          </p:stCondLst>
                                        </p:cTn>
                                        <p:tgtEl>
                                          <p:spTgt spid="12"/>
                                        </p:tgtEl>
                                        <p:attrNameLst>
                                          <p:attrName>style.visibility</p:attrName>
                                        </p:attrNameLst>
                                      </p:cBhvr>
                                      <p:to>
                                        <p:strVal val="visible"/>
                                      </p:to>
                                    </p:set>
                                    <p:anim calcmode="lin" valueType="num">
                                      <p:cBhvr additive="base">
                                        <p:cTn dur="500" fill="hold" id="52"/>
                                        <p:tgtEl>
                                          <p:spTgt spid="12"/>
                                        </p:tgtEl>
                                        <p:attrNameLst>
                                          <p:attrName>ppt_x</p:attrName>
                                        </p:attrNameLst>
                                      </p:cBhvr>
                                      <p:tavLst>
                                        <p:tav tm="0">
                                          <p:val>
                                            <p:strVal val="1+#ppt_w/2"/>
                                          </p:val>
                                        </p:tav>
                                        <p:tav tm="100000">
                                          <p:val>
                                            <p:strVal val="#ppt_x"/>
                                          </p:val>
                                        </p:tav>
                                      </p:tavLst>
                                    </p:anim>
                                    <p:anim calcmode="lin" valueType="num">
                                      <p:cBhvr additive="base">
                                        <p:cTn dur="500" fill="hold" id="53"/>
                                        <p:tgtEl>
                                          <p:spTgt spid="12"/>
                                        </p:tgtEl>
                                        <p:attrNameLst>
                                          <p:attrName>ppt_y</p:attrName>
                                        </p:attrNameLst>
                                      </p:cBhvr>
                                      <p:tavLst>
                                        <p:tav tm="0">
                                          <p:val>
                                            <p:strVal val="#ppt_y"/>
                                          </p:val>
                                        </p:tav>
                                        <p:tav tm="100000">
                                          <p:val>
                                            <p:strVal val="#ppt_y"/>
                                          </p:val>
                                        </p:tav>
                                      </p:tavLst>
                                    </p:anim>
                                  </p:childTnLst>
                                </p:cTn>
                              </p:par>
                              <p:par>
                                <p:cTn fill="hold" id="54" nodeType="withEffect" presetClass="entr" presetID="42" presetSubtype="0">
                                  <p:stCondLst>
                                    <p:cond delay="300"/>
                                  </p:stCondLst>
                                  <p:childTnLst>
                                    <p:set>
                                      <p:cBhvr>
                                        <p:cTn dur="1" fill="hold" id="55">
                                          <p:stCondLst>
                                            <p:cond delay="0"/>
                                          </p:stCondLst>
                                        </p:cTn>
                                        <p:tgtEl>
                                          <p:spTgt spid="44"/>
                                        </p:tgtEl>
                                        <p:attrNameLst>
                                          <p:attrName>style.visibility</p:attrName>
                                        </p:attrNameLst>
                                      </p:cBhvr>
                                      <p:to>
                                        <p:strVal val="visible"/>
                                      </p:to>
                                    </p:set>
                                    <p:animEffect filter="fade" transition="in">
                                      <p:cBhvr>
                                        <p:cTn dur="1000" id="56"/>
                                        <p:tgtEl>
                                          <p:spTgt spid="44"/>
                                        </p:tgtEl>
                                      </p:cBhvr>
                                    </p:animEffect>
                                    <p:anim calcmode="lin" valueType="num">
                                      <p:cBhvr>
                                        <p:cTn dur="1000" fill="hold" id="57"/>
                                        <p:tgtEl>
                                          <p:spTgt spid="44"/>
                                        </p:tgtEl>
                                        <p:attrNameLst>
                                          <p:attrName>ppt_x</p:attrName>
                                        </p:attrNameLst>
                                      </p:cBhvr>
                                      <p:tavLst>
                                        <p:tav tm="0">
                                          <p:val>
                                            <p:strVal val="#ppt_x"/>
                                          </p:val>
                                        </p:tav>
                                        <p:tav tm="100000">
                                          <p:val>
                                            <p:strVal val="#ppt_x"/>
                                          </p:val>
                                        </p:tav>
                                      </p:tavLst>
                                    </p:anim>
                                    <p:anim calcmode="lin" valueType="num">
                                      <p:cBhvr>
                                        <p:cTn dur="1000" fill="hold" id="58"/>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淘宝网Chenying0907出品 1"/>
          <p:cNvGrpSpPr/>
          <p:nvPr/>
        </p:nvGrpSpPr>
        <p:grpSpPr>
          <a:xfrm>
            <a:off x="2071712" y="1529294"/>
            <a:ext cx="7522873" cy="2317072"/>
            <a:chOff x="2947731" y="3670953"/>
            <a:chExt cx="16037351" cy="4971106"/>
          </a:xfrm>
        </p:grpSpPr>
        <p:cxnSp>
          <p:nvCxnSpPr>
            <p:cNvPr id="3" name="Straight Connector 8"/>
            <p:cNvCxnSpPr>
              <a:stCxn id="58" idx="5"/>
              <a:endCxn id="44" idx="1"/>
            </p:cNvCxnSpPr>
            <p:nvPr/>
          </p:nvCxnSpPr>
          <p:spPr>
            <a:xfrm>
              <a:off x="3696694" y="4404122"/>
              <a:ext cx="1926783" cy="992558"/>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9"/>
            <p:cNvCxnSpPr>
              <a:stCxn id="44" idx="3"/>
              <a:endCxn id="65" idx="7"/>
            </p:cNvCxnSpPr>
            <p:nvPr/>
          </p:nvCxnSpPr>
          <p:spPr>
            <a:xfrm flipH="1">
              <a:off x="2947731" y="7107511"/>
              <a:ext cx="2675746" cy="797890"/>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0"/>
            <p:cNvCxnSpPr>
              <a:stCxn id="44" idx="5"/>
              <a:endCxn id="16" idx="1"/>
            </p:cNvCxnSpPr>
            <p:nvPr/>
          </p:nvCxnSpPr>
          <p:spPr>
            <a:xfrm>
              <a:off x="7333864" y="7107511"/>
              <a:ext cx="1072815" cy="922958"/>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1"/>
            <p:cNvCxnSpPr>
              <a:stCxn id="44" idx="7"/>
              <a:endCxn id="47" idx="2"/>
            </p:cNvCxnSpPr>
            <p:nvPr/>
          </p:nvCxnSpPr>
          <p:spPr>
            <a:xfrm flipV="1">
              <a:off x="7333864" y="3670953"/>
              <a:ext cx="730367" cy="1725727"/>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2"/>
            <p:cNvCxnSpPr>
              <a:stCxn id="47" idx="6"/>
              <a:endCxn id="38" idx="1"/>
            </p:cNvCxnSpPr>
            <p:nvPr/>
          </p:nvCxnSpPr>
          <p:spPr>
            <a:xfrm>
              <a:off x="9187950" y="3670953"/>
              <a:ext cx="5282965" cy="1500423"/>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3"/>
            <p:cNvCxnSpPr>
              <a:stCxn id="16" idx="6"/>
              <a:endCxn id="74" idx="3"/>
            </p:cNvCxnSpPr>
            <p:nvPr/>
          </p:nvCxnSpPr>
          <p:spPr>
            <a:xfrm flipV="1">
              <a:off x="9882802" y="8037212"/>
              <a:ext cx="2612318" cy="604847"/>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20"/>
            <p:cNvCxnSpPr>
              <a:stCxn id="74" idx="6"/>
              <a:endCxn id="38" idx="3"/>
            </p:cNvCxnSpPr>
            <p:nvPr/>
          </p:nvCxnSpPr>
          <p:spPr>
            <a:xfrm flipV="1">
              <a:off x="13229932" y="6882207"/>
              <a:ext cx="1240983" cy="850558"/>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a:stCxn id="38" idx="5"/>
              <a:endCxn id="68" idx="1"/>
            </p:cNvCxnSpPr>
            <p:nvPr/>
          </p:nvCxnSpPr>
          <p:spPr>
            <a:xfrm>
              <a:off x="16181302" y="6882207"/>
              <a:ext cx="2803781" cy="659866"/>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a:stCxn id="38" idx="7"/>
              <a:endCxn id="71" idx="2"/>
            </p:cNvCxnSpPr>
            <p:nvPr/>
          </p:nvCxnSpPr>
          <p:spPr>
            <a:xfrm flipV="1">
              <a:off x="16181302" y="3734468"/>
              <a:ext cx="1791594" cy="1436908"/>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27"/>
            <p:cNvCxnSpPr>
              <a:stCxn id="44" idx="6"/>
              <a:endCxn id="41" idx="2"/>
            </p:cNvCxnSpPr>
            <p:nvPr/>
          </p:nvCxnSpPr>
          <p:spPr>
            <a:xfrm flipV="1">
              <a:off x="7688097" y="5988410"/>
              <a:ext cx="1300685" cy="263686"/>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28"/>
            <p:cNvCxnSpPr>
              <a:stCxn id="41" idx="6"/>
              <a:endCxn id="38" idx="2"/>
            </p:cNvCxnSpPr>
            <p:nvPr/>
          </p:nvCxnSpPr>
          <p:spPr>
            <a:xfrm>
              <a:off x="11407633" y="5988410"/>
              <a:ext cx="2709049" cy="38382"/>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29"/>
            <p:cNvCxnSpPr>
              <a:stCxn id="41" idx="4"/>
              <a:endCxn id="16" idx="7"/>
            </p:cNvCxnSpPr>
            <p:nvPr/>
          </p:nvCxnSpPr>
          <p:spPr>
            <a:xfrm flipH="1">
              <a:off x="9629538" y="7198151"/>
              <a:ext cx="568669" cy="832318"/>
            </a:xfrm>
            <a:prstGeom prst="line">
              <a:avLst/>
            </a:prstGeom>
            <a:ln cap="rnd"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淘宝网Chenying0907出品 14"/>
          <p:cNvGrpSpPr/>
          <p:nvPr/>
        </p:nvGrpSpPr>
        <p:grpSpPr>
          <a:xfrm>
            <a:off x="4513618" y="3443221"/>
            <a:ext cx="811228" cy="806290"/>
            <a:chOff x="9613856" y="8227161"/>
            <a:chExt cx="1729384" cy="1729835"/>
          </a:xfrm>
        </p:grpSpPr>
        <p:sp>
          <p:nvSpPr>
            <p:cNvPr id="16" name="Oval 16"/>
            <p:cNvSpPr/>
            <p:nvPr/>
          </p:nvSpPr>
          <p:spPr bwMode="auto">
            <a:xfrm>
              <a:off x="9613856" y="8227161"/>
              <a:ext cx="1729384" cy="1729835"/>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7" name="Group 4689"/>
            <p:cNvGrpSpPr/>
            <p:nvPr/>
          </p:nvGrpSpPr>
          <p:grpSpPr>
            <a:xfrm rot="10800000">
              <a:off x="10035190" y="8732641"/>
              <a:ext cx="861001" cy="734377"/>
              <a:chOff x="6337300" y="2947987"/>
              <a:chExt cx="614363" cy="523875"/>
            </a:xfrm>
            <a:solidFill>
              <a:schemeClr val="bg1"/>
            </a:solidFill>
          </p:grpSpPr>
          <p:sp>
            <p:nvSpPr>
              <p:cNvPr id="18" name="淘宝网Chenying0907出品 302"/>
              <p:cNvSpPr>
                <a:spLocks noChangeArrowheads="1"/>
              </p:cNvSpPr>
              <p:nvPr/>
            </p:nvSpPr>
            <p:spPr bwMode="auto">
              <a:xfrm>
                <a:off x="6515100" y="3128962"/>
                <a:ext cx="77788" cy="76200"/>
              </a:xfrm>
              <a:custGeom>
                <a:gdLst>
                  <a:gd fmla="*/ 109 w 218" name="T0"/>
                  <a:gd fmla="*/ 209 h 210" name="T1"/>
                  <a:gd fmla="*/ 217 w 218" name="T2"/>
                  <a:gd fmla="*/ 100 h 210" name="T3"/>
                  <a:gd fmla="*/ 109 w 218" name="T4"/>
                  <a:gd fmla="*/ 0 h 210" name="T5"/>
                  <a:gd fmla="*/ 0 w 218" name="T6"/>
                  <a:gd fmla="*/ 100 h 210" name="T7"/>
                  <a:gd fmla="*/ 109 w 218" name="T8"/>
                  <a:gd fmla="*/ 209 h 210" name="T9"/>
                  <a:gd fmla="*/ 109 w 218" name="T10"/>
                  <a:gd fmla="*/ 209 h 210" name="T11"/>
                  <a:gd fmla="*/ 109 w 218" name="T12"/>
                  <a:gd fmla="*/ 209 h 210" name="T13"/>
                </a:gdLst>
                <a:cxnLst>
                  <a:cxn ang="0">
                    <a:pos x="T0" y="T1"/>
                  </a:cxn>
                  <a:cxn ang="0">
                    <a:pos x="T2" y="T3"/>
                  </a:cxn>
                  <a:cxn ang="0">
                    <a:pos x="T4" y="T5"/>
                  </a:cxn>
                  <a:cxn ang="0">
                    <a:pos x="T6" y="T7"/>
                  </a:cxn>
                  <a:cxn ang="0">
                    <a:pos x="T8" y="T9"/>
                  </a:cxn>
                  <a:cxn ang="0">
                    <a:pos x="T10" y="T11"/>
                  </a:cxn>
                  <a:cxn ang="0">
                    <a:pos x="T12" y="T13"/>
                  </a:cxn>
                </a:cxnLst>
                <a:rect b="b" l="0" r="r" t="0"/>
                <a:pathLst>
                  <a:path h="210" w="218">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淘宝网Chenying0907出品 303"/>
              <p:cNvSpPr>
                <a:spLocks noChangeArrowheads="1"/>
              </p:cNvSpPr>
              <p:nvPr/>
            </p:nvSpPr>
            <p:spPr bwMode="auto">
              <a:xfrm>
                <a:off x="6605588" y="3395662"/>
                <a:ext cx="77787" cy="76200"/>
              </a:xfrm>
              <a:custGeom>
                <a:gdLst>
                  <a:gd fmla="*/ 108 w 218" name="T0"/>
                  <a:gd fmla="*/ 209 h 210" name="T1"/>
                  <a:gd fmla="*/ 217 w 218" name="T2"/>
                  <a:gd fmla="*/ 108 h 210" name="T3"/>
                  <a:gd fmla="*/ 108 w 218" name="T4"/>
                  <a:gd fmla="*/ 0 h 210" name="T5"/>
                  <a:gd fmla="*/ 0 w 218" name="T6"/>
                  <a:gd fmla="*/ 108 h 210" name="T7"/>
                  <a:gd fmla="*/ 108 w 218" name="T8"/>
                  <a:gd fmla="*/ 209 h 210" name="T9"/>
                  <a:gd fmla="*/ 108 w 218" name="T10"/>
                  <a:gd fmla="*/ 209 h 210" name="T11"/>
                  <a:gd fmla="*/ 108 w 218" name="T12"/>
                  <a:gd fmla="*/ 209 h 210" name="T13"/>
                </a:gdLst>
                <a:cxnLst>
                  <a:cxn ang="0">
                    <a:pos x="T0" y="T1"/>
                  </a:cxn>
                  <a:cxn ang="0">
                    <a:pos x="T2" y="T3"/>
                  </a:cxn>
                  <a:cxn ang="0">
                    <a:pos x="T4" y="T5"/>
                  </a:cxn>
                  <a:cxn ang="0">
                    <a:pos x="T6" y="T7"/>
                  </a:cxn>
                  <a:cxn ang="0">
                    <a:pos x="T8" y="T9"/>
                  </a:cxn>
                  <a:cxn ang="0">
                    <a:pos x="T10" y="T11"/>
                  </a:cxn>
                  <a:cxn ang="0">
                    <a:pos x="T12" y="T13"/>
                  </a:cxn>
                </a:cxnLst>
                <a:rect b="b" l="0" r="r" t="0"/>
                <a:pathLst>
                  <a:path h="210" w="218">
                    <a:moveTo>
                      <a:pt x="108" y="209"/>
                    </a:moveTo>
                    <a:cubicBezTo>
                      <a:pt x="167" y="209"/>
                      <a:pt x="217" y="167"/>
                      <a:pt x="217" y="108"/>
                    </a:cubicBezTo>
                    <a:cubicBezTo>
                      <a:pt x="217" y="50"/>
                      <a:pt x="167" y="0"/>
                      <a:pt x="108" y="0"/>
                    </a:cubicBezTo>
                    <a:cubicBezTo>
                      <a:pt x="50" y="0"/>
                      <a:pt x="0" y="50"/>
                      <a:pt x="0" y="108"/>
                    </a:cubicBezTo>
                    <a:cubicBezTo>
                      <a:pt x="0" y="167"/>
                      <a:pt x="50" y="209"/>
                      <a:pt x="108" y="209"/>
                    </a:cubicBezTo>
                    <a:close/>
                    <a:moveTo>
                      <a:pt x="108" y="209"/>
                    </a:moveTo>
                    <a:lnTo>
                      <a:pt x="108" y="2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淘宝网Chenying0907出品 304"/>
              <p:cNvSpPr>
                <a:spLocks noChangeArrowheads="1"/>
              </p:cNvSpPr>
              <p:nvPr/>
            </p:nvSpPr>
            <p:spPr bwMode="auto">
              <a:xfrm>
                <a:off x="6515100" y="3038474"/>
                <a:ext cx="77788" cy="77788"/>
              </a:xfrm>
              <a:custGeom>
                <a:gdLst>
                  <a:gd fmla="*/ 109 w 218" name="T0"/>
                  <a:gd fmla="*/ 217 h 218" name="T1"/>
                  <a:gd fmla="*/ 217 w 218" name="T2"/>
                  <a:gd fmla="*/ 108 h 218" name="T3"/>
                  <a:gd fmla="*/ 109 w 218" name="T4"/>
                  <a:gd fmla="*/ 0 h 218" name="T5"/>
                  <a:gd fmla="*/ 0 w 218" name="T6"/>
                  <a:gd fmla="*/ 108 h 218" name="T7"/>
                  <a:gd fmla="*/ 109 w 218" name="T8"/>
                  <a:gd fmla="*/ 217 h 218" name="T9"/>
                  <a:gd fmla="*/ 109 w 218" name="T10"/>
                  <a:gd fmla="*/ 217 h 218" name="T11"/>
                  <a:gd fmla="*/ 109 w 218" name="T12"/>
                  <a:gd fmla="*/ 217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09" y="217"/>
                    </a:moveTo>
                    <a:cubicBezTo>
                      <a:pt x="167" y="217"/>
                      <a:pt x="217" y="167"/>
                      <a:pt x="217" y="108"/>
                    </a:cubicBezTo>
                    <a:cubicBezTo>
                      <a:pt x="217" y="50"/>
                      <a:pt x="167" y="0"/>
                      <a:pt x="109" y="0"/>
                    </a:cubicBezTo>
                    <a:cubicBezTo>
                      <a:pt x="50" y="0"/>
                      <a:pt x="0" y="50"/>
                      <a:pt x="0" y="108"/>
                    </a:cubicBezTo>
                    <a:cubicBezTo>
                      <a:pt x="0" y="167"/>
                      <a:pt x="50" y="217"/>
                      <a:pt x="109" y="217"/>
                    </a:cubicBezTo>
                    <a:close/>
                    <a:moveTo>
                      <a:pt x="109" y="217"/>
                    </a:moveTo>
                    <a:lnTo>
                      <a:pt x="109" y="21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淘宝网Chenying0907出品 305"/>
              <p:cNvSpPr>
                <a:spLocks noChangeArrowheads="1"/>
              </p:cNvSpPr>
              <p:nvPr/>
            </p:nvSpPr>
            <p:spPr bwMode="auto">
              <a:xfrm>
                <a:off x="6515100" y="3216274"/>
                <a:ext cx="77788" cy="77788"/>
              </a:xfrm>
              <a:custGeom>
                <a:gdLst>
                  <a:gd fmla="*/ 109 w 218" name="T0"/>
                  <a:gd fmla="*/ 217 h 218" name="T1"/>
                  <a:gd fmla="*/ 217 w 218" name="T2"/>
                  <a:gd fmla="*/ 109 h 218" name="T3"/>
                  <a:gd fmla="*/ 109 w 218" name="T4"/>
                  <a:gd fmla="*/ 0 h 218" name="T5"/>
                  <a:gd fmla="*/ 0 w 218" name="T6"/>
                  <a:gd fmla="*/ 109 h 218" name="T7"/>
                  <a:gd fmla="*/ 109 w 218" name="T8"/>
                  <a:gd fmla="*/ 217 h 218" name="T9"/>
                  <a:gd fmla="*/ 109 w 218" name="T10"/>
                  <a:gd fmla="*/ 217 h 218" name="T11"/>
                  <a:gd fmla="*/ 109 w 218" name="T12"/>
                  <a:gd fmla="*/ 217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淘宝网Chenying0907出品 306"/>
              <p:cNvSpPr>
                <a:spLocks noChangeArrowheads="1"/>
              </p:cNvSpPr>
              <p:nvPr/>
            </p:nvSpPr>
            <p:spPr bwMode="auto">
              <a:xfrm>
                <a:off x="6515100" y="3305174"/>
                <a:ext cx="77788" cy="77788"/>
              </a:xfrm>
              <a:custGeom>
                <a:gdLst>
                  <a:gd fmla="*/ 109 w 218" name="T0"/>
                  <a:gd fmla="*/ 217 h 218" name="T1"/>
                  <a:gd fmla="*/ 217 w 218" name="T2"/>
                  <a:gd fmla="*/ 109 h 218" name="T3"/>
                  <a:gd fmla="*/ 109 w 218" name="T4"/>
                  <a:gd fmla="*/ 0 h 218" name="T5"/>
                  <a:gd fmla="*/ 0 w 218" name="T6"/>
                  <a:gd fmla="*/ 109 h 218" name="T7"/>
                  <a:gd fmla="*/ 109 w 218" name="T8"/>
                  <a:gd fmla="*/ 217 h 218" name="T9"/>
                  <a:gd fmla="*/ 109 w 218" name="T10"/>
                  <a:gd fmla="*/ 217 h 218" name="T11"/>
                  <a:gd fmla="*/ 109 w 218" name="T12"/>
                  <a:gd fmla="*/ 217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09" y="217"/>
                    </a:moveTo>
                    <a:cubicBezTo>
                      <a:pt x="167" y="217"/>
                      <a:pt x="217" y="167"/>
                      <a:pt x="217" y="109"/>
                    </a:cubicBezTo>
                    <a:cubicBezTo>
                      <a:pt x="217" y="50"/>
                      <a:pt x="167" y="0"/>
                      <a:pt x="109" y="0"/>
                    </a:cubicBezTo>
                    <a:cubicBezTo>
                      <a:pt x="50" y="0"/>
                      <a:pt x="0" y="50"/>
                      <a:pt x="0" y="109"/>
                    </a:cubicBezTo>
                    <a:cubicBezTo>
                      <a:pt x="0" y="167"/>
                      <a:pt x="50" y="217"/>
                      <a:pt x="109" y="217"/>
                    </a:cubicBezTo>
                    <a:close/>
                    <a:moveTo>
                      <a:pt x="109" y="217"/>
                    </a:moveTo>
                    <a:lnTo>
                      <a:pt x="109" y="21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淘宝网Chenying0907出品 307"/>
              <p:cNvSpPr>
                <a:spLocks noChangeArrowheads="1"/>
              </p:cNvSpPr>
              <p:nvPr/>
            </p:nvSpPr>
            <p:spPr bwMode="auto">
              <a:xfrm>
                <a:off x="6873875" y="3128962"/>
                <a:ext cx="77788" cy="76200"/>
              </a:xfrm>
              <a:custGeom>
                <a:gdLst>
                  <a:gd fmla="*/ 0 w 218" name="T0"/>
                  <a:gd fmla="*/ 100 h 210" name="T1"/>
                  <a:gd fmla="*/ 109 w 218" name="T2"/>
                  <a:gd fmla="*/ 209 h 210" name="T3"/>
                  <a:gd fmla="*/ 217 w 218" name="T4"/>
                  <a:gd fmla="*/ 100 h 210" name="T5"/>
                  <a:gd fmla="*/ 109 w 218" name="T6"/>
                  <a:gd fmla="*/ 0 h 210" name="T7"/>
                  <a:gd fmla="*/ 0 w 218" name="T8"/>
                  <a:gd fmla="*/ 100 h 210" name="T9"/>
                  <a:gd fmla="*/ 0 w 218" name="T10"/>
                  <a:gd fmla="*/ 100 h 210" name="T11"/>
                  <a:gd fmla="*/ 0 w 218" name="T12"/>
                  <a:gd fmla="*/ 100 h 210" name="T13"/>
                </a:gdLst>
                <a:cxnLst>
                  <a:cxn ang="0">
                    <a:pos x="T0" y="T1"/>
                  </a:cxn>
                  <a:cxn ang="0">
                    <a:pos x="T2" y="T3"/>
                  </a:cxn>
                  <a:cxn ang="0">
                    <a:pos x="T4" y="T5"/>
                  </a:cxn>
                  <a:cxn ang="0">
                    <a:pos x="T6" y="T7"/>
                  </a:cxn>
                  <a:cxn ang="0">
                    <a:pos x="T8" y="T9"/>
                  </a:cxn>
                  <a:cxn ang="0">
                    <a:pos x="T10" y="T11"/>
                  </a:cxn>
                  <a:cxn ang="0">
                    <a:pos x="T12" y="T13"/>
                  </a:cxn>
                </a:cxnLst>
                <a:rect b="b" l="0" r="r" t="0"/>
                <a:pathLst>
                  <a:path h="210" w="218">
                    <a:moveTo>
                      <a:pt x="0" y="100"/>
                    </a:moveTo>
                    <a:cubicBezTo>
                      <a:pt x="0" y="167"/>
                      <a:pt x="50" y="209"/>
                      <a:pt x="109" y="209"/>
                    </a:cubicBezTo>
                    <a:cubicBezTo>
                      <a:pt x="167" y="209"/>
                      <a:pt x="217" y="167"/>
                      <a:pt x="217" y="100"/>
                    </a:cubicBezTo>
                    <a:cubicBezTo>
                      <a:pt x="217" y="41"/>
                      <a:pt x="167" y="0"/>
                      <a:pt x="109" y="0"/>
                    </a:cubicBezTo>
                    <a:cubicBezTo>
                      <a:pt x="50" y="0"/>
                      <a:pt x="0" y="41"/>
                      <a:pt x="0" y="100"/>
                    </a:cubicBezTo>
                    <a:close/>
                    <a:moveTo>
                      <a:pt x="0" y="100"/>
                    </a:moveTo>
                    <a:lnTo>
                      <a:pt x="0" y="10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淘宝网Chenying0907出品 308"/>
              <p:cNvSpPr>
                <a:spLocks noChangeArrowheads="1"/>
              </p:cNvSpPr>
              <p:nvPr/>
            </p:nvSpPr>
            <p:spPr bwMode="auto">
              <a:xfrm>
                <a:off x="6605588" y="3305174"/>
                <a:ext cx="77787" cy="77788"/>
              </a:xfrm>
              <a:custGeom>
                <a:gdLst>
                  <a:gd fmla="*/ 108 w 218" name="T0"/>
                  <a:gd fmla="*/ 217 h 218" name="T1"/>
                  <a:gd fmla="*/ 217 w 218" name="T2"/>
                  <a:gd fmla="*/ 109 h 218" name="T3"/>
                  <a:gd fmla="*/ 108 w 218" name="T4"/>
                  <a:gd fmla="*/ 0 h 218" name="T5"/>
                  <a:gd fmla="*/ 0 w 218" name="T6"/>
                  <a:gd fmla="*/ 109 h 218" name="T7"/>
                  <a:gd fmla="*/ 108 w 218" name="T8"/>
                  <a:gd fmla="*/ 217 h 218" name="T9"/>
                  <a:gd fmla="*/ 108 w 218" name="T10"/>
                  <a:gd fmla="*/ 217 h 218" name="T11"/>
                  <a:gd fmla="*/ 108 w 218" name="T12"/>
                  <a:gd fmla="*/ 217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淘宝网Chenying0907出品 309"/>
              <p:cNvSpPr>
                <a:spLocks noChangeArrowheads="1"/>
              </p:cNvSpPr>
              <p:nvPr/>
            </p:nvSpPr>
            <p:spPr bwMode="auto">
              <a:xfrm>
                <a:off x="6337300" y="3173412"/>
                <a:ext cx="76200" cy="76200"/>
              </a:xfrm>
              <a:custGeom>
                <a:gdLst>
                  <a:gd fmla="*/ 108 w 210" name="T0"/>
                  <a:gd fmla="*/ 209 h 210" name="T1"/>
                  <a:gd fmla="*/ 209 w 210" name="T2"/>
                  <a:gd fmla="*/ 100 h 210" name="T3"/>
                  <a:gd fmla="*/ 108 w 210" name="T4"/>
                  <a:gd fmla="*/ 0 h 210" name="T5"/>
                  <a:gd fmla="*/ 0 w 210" name="T6"/>
                  <a:gd fmla="*/ 100 h 210" name="T7"/>
                  <a:gd fmla="*/ 108 w 210" name="T8"/>
                  <a:gd fmla="*/ 209 h 210" name="T9"/>
                  <a:gd fmla="*/ 108 w 210" name="T10"/>
                  <a:gd fmla="*/ 209 h 210" name="T11"/>
                  <a:gd fmla="*/ 108 w 210" name="T12"/>
                  <a:gd fmla="*/ 209 h 210" name="T13"/>
                </a:gdLst>
                <a:cxnLst>
                  <a:cxn ang="0">
                    <a:pos x="T0" y="T1"/>
                  </a:cxn>
                  <a:cxn ang="0">
                    <a:pos x="T2" y="T3"/>
                  </a:cxn>
                  <a:cxn ang="0">
                    <a:pos x="T4" y="T5"/>
                  </a:cxn>
                  <a:cxn ang="0">
                    <a:pos x="T6" y="T7"/>
                  </a:cxn>
                  <a:cxn ang="0">
                    <a:pos x="T8" y="T9"/>
                  </a:cxn>
                  <a:cxn ang="0">
                    <a:pos x="T10" y="T11"/>
                  </a:cxn>
                  <a:cxn ang="0">
                    <a:pos x="T12" y="T13"/>
                  </a:cxn>
                </a:cxnLst>
                <a:rect b="b" l="0" r="r" t="0"/>
                <a:pathLst>
                  <a:path h="210" w="210">
                    <a:moveTo>
                      <a:pt x="108" y="209"/>
                    </a:moveTo>
                    <a:cubicBezTo>
                      <a:pt x="167" y="209"/>
                      <a:pt x="209" y="159"/>
                      <a:pt x="209" y="100"/>
                    </a:cubicBezTo>
                    <a:cubicBezTo>
                      <a:pt x="209" y="42"/>
                      <a:pt x="167" y="0"/>
                      <a:pt x="108" y="0"/>
                    </a:cubicBezTo>
                    <a:cubicBezTo>
                      <a:pt x="50" y="0"/>
                      <a:pt x="0" y="42"/>
                      <a:pt x="0" y="100"/>
                    </a:cubicBezTo>
                    <a:cubicBezTo>
                      <a:pt x="0" y="159"/>
                      <a:pt x="50" y="209"/>
                      <a:pt x="108" y="209"/>
                    </a:cubicBezTo>
                    <a:close/>
                    <a:moveTo>
                      <a:pt x="108" y="209"/>
                    </a:moveTo>
                    <a:lnTo>
                      <a:pt x="108" y="2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淘宝网Chenying0907出品 310"/>
              <p:cNvSpPr>
                <a:spLocks noChangeArrowheads="1"/>
              </p:cNvSpPr>
              <p:nvPr/>
            </p:nvSpPr>
            <p:spPr bwMode="auto">
              <a:xfrm>
                <a:off x="6427788" y="3128962"/>
                <a:ext cx="76200" cy="76200"/>
              </a:xfrm>
              <a:custGeom>
                <a:gdLst>
                  <a:gd fmla="*/ 101 w 210" name="T0"/>
                  <a:gd fmla="*/ 209 h 210" name="T1"/>
                  <a:gd fmla="*/ 209 w 210" name="T2"/>
                  <a:gd fmla="*/ 100 h 210" name="T3"/>
                  <a:gd fmla="*/ 101 w 210" name="T4"/>
                  <a:gd fmla="*/ 0 h 210" name="T5"/>
                  <a:gd fmla="*/ 0 w 210" name="T6"/>
                  <a:gd fmla="*/ 100 h 210" name="T7"/>
                  <a:gd fmla="*/ 101 w 210" name="T8"/>
                  <a:gd fmla="*/ 209 h 210" name="T9"/>
                  <a:gd fmla="*/ 101 w 210" name="T10"/>
                  <a:gd fmla="*/ 209 h 210" name="T11"/>
                  <a:gd fmla="*/ 101 w 210" name="T12"/>
                  <a:gd fmla="*/ 209 h 210" name="T13"/>
                </a:gdLst>
                <a:cxnLst>
                  <a:cxn ang="0">
                    <a:pos x="T0" y="T1"/>
                  </a:cxn>
                  <a:cxn ang="0">
                    <a:pos x="T2" y="T3"/>
                  </a:cxn>
                  <a:cxn ang="0">
                    <a:pos x="T4" y="T5"/>
                  </a:cxn>
                  <a:cxn ang="0">
                    <a:pos x="T6" y="T7"/>
                  </a:cxn>
                  <a:cxn ang="0">
                    <a:pos x="T8" y="T9"/>
                  </a:cxn>
                  <a:cxn ang="0">
                    <a:pos x="T10" y="T11"/>
                  </a:cxn>
                  <a:cxn ang="0">
                    <a:pos x="T12" y="T13"/>
                  </a:cxn>
                </a:cxnLst>
                <a:rect b="b" l="0" r="r" t="0"/>
                <a:pathLst>
                  <a:path h="210" w="210">
                    <a:moveTo>
                      <a:pt x="101" y="209"/>
                    </a:moveTo>
                    <a:cubicBezTo>
                      <a:pt x="159" y="209"/>
                      <a:pt x="209" y="167"/>
                      <a:pt x="209" y="100"/>
                    </a:cubicBezTo>
                    <a:cubicBezTo>
                      <a:pt x="209" y="41"/>
                      <a:pt x="159" y="0"/>
                      <a:pt x="101" y="0"/>
                    </a:cubicBezTo>
                    <a:cubicBezTo>
                      <a:pt x="42" y="0"/>
                      <a:pt x="0" y="41"/>
                      <a:pt x="0" y="100"/>
                    </a:cubicBezTo>
                    <a:cubicBezTo>
                      <a:pt x="0" y="167"/>
                      <a:pt x="42" y="209"/>
                      <a:pt x="101" y="209"/>
                    </a:cubicBezTo>
                    <a:close/>
                    <a:moveTo>
                      <a:pt x="101" y="209"/>
                    </a:moveTo>
                    <a:lnTo>
                      <a:pt x="101" y="2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淘宝网Chenying0907出品 311"/>
              <p:cNvSpPr>
                <a:spLocks noChangeArrowheads="1"/>
              </p:cNvSpPr>
              <p:nvPr/>
            </p:nvSpPr>
            <p:spPr bwMode="auto">
              <a:xfrm>
                <a:off x="6427788" y="3216274"/>
                <a:ext cx="76200" cy="77788"/>
              </a:xfrm>
              <a:custGeom>
                <a:gdLst>
                  <a:gd fmla="*/ 101 w 210" name="T0"/>
                  <a:gd fmla="*/ 217 h 218" name="T1"/>
                  <a:gd fmla="*/ 209 w 210" name="T2"/>
                  <a:gd fmla="*/ 109 h 218" name="T3"/>
                  <a:gd fmla="*/ 101 w 210" name="T4"/>
                  <a:gd fmla="*/ 0 h 218" name="T5"/>
                  <a:gd fmla="*/ 0 w 210" name="T6"/>
                  <a:gd fmla="*/ 109 h 218" name="T7"/>
                  <a:gd fmla="*/ 101 w 210" name="T8"/>
                  <a:gd fmla="*/ 217 h 218" name="T9"/>
                  <a:gd fmla="*/ 101 w 210" name="T10"/>
                  <a:gd fmla="*/ 217 h 218" name="T11"/>
                  <a:gd fmla="*/ 101 w 210" name="T12"/>
                  <a:gd fmla="*/ 217 h 218" name="T13"/>
                </a:gdLst>
                <a:cxnLst>
                  <a:cxn ang="0">
                    <a:pos x="T0" y="T1"/>
                  </a:cxn>
                  <a:cxn ang="0">
                    <a:pos x="T2" y="T3"/>
                  </a:cxn>
                  <a:cxn ang="0">
                    <a:pos x="T4" y="T5"/>
                  </a:cxn>
                  <a:cxn ang="0">
                    <a:pos x="T6" y="T7"/>
                  </a:cxn>
                  <a:cxn ang="0">
                    <a:pos x="T8" y="T9"/>
                  </a:cxn>
                  <a:cxn ang="0">
                    <a:pos x="T10" y="T11"/>
                  </a:cxn>
                  <a:cxn ang="0">
                    <a:pos x="T12" y="T13"/>
                  </a:cxn>
                </a:cxnLst>
                <a:rect b="b" l="0" r="r" t="0"/>
                <a:pathLst>
                  <a:path h="218" w="210">
                    <a:moveTo>
                      <a:pt x="101" y="217"/>
                    </a:moveTo>
                    <a:cubicBezTo>
                      <a:pt x="159" y="217"/>
                      <a:pt x="209" y="167"/>
                      <a:pt x="209" y="109"/>
                    </a:cubicBezTo>
                    <a:cubicBezTo>
                      <a:pt x="209" y="50"/>
                      <a:pt x="159" y="0"/>
                      <a:pt x="101" y="0"/>
                    </a:cubicBezTo>
                    <a:cubicBezTo>
                      <a:pt x="42" y="0"/>
                      <a:pt x="0" y="50"/>
                      <a:pt x="0" y="109"/>
                    </a:cubicBezTo>
                    <a:cubicBezTo>
                      <a:pt x="0" y="167"/>
                      <a:pt x="42" y="217"/>
                      <a:pt x="101" y="217"/>
                    </a:cubicBezTo>
                    <a:close/>
                    <a:moveTo>
                      <a:pt x="101" y="217"/>
                    </a:moveTo>
                    <a:lnTo>
                      <a:pt x="101" y="21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淘宝网Chenying0907出品 312"/>
              <p:cNvSpPr>
                <a:spLocks noChangeArrowheads="1"/>
              </p:cNvSpPr>
              <p:nvPr/>
            </p:nvSpPr>
            <p:spPr bwMode="auto">
              <a:xfrm>
                <a:off x="6783388" y="3128962"/>
                <a:ext cx="77787" cy="76200"/>
              </a:xfrm>
              <a:custGeom>
                <a:gdLst>
                  <a:gd fmla="*/ 109 w 218" name="T0"/>
                  <a:gd fmla="*/ 209 h 210" name="T1"/>
                  <a:gd fmla="*/ 217 w 218" name="T2"/>
                  <a:gd fmla="*/ 100 h 210" name="T3"/>
                  <a:gd fmla="*/ 109 w 218" name="T4"/>
                  <a:gd fmla="*/ 0 h 210" name="T5"/>
                  <a:gd fmla="*/ 0 w 218" name="T6"/>
                  <a:gd fmla="*/ 100 h 210" name="T7"/>
                  <a:gd fmla="*/ 109 w 218" name="T8"/>
                  <a:gd fmla="*/ 209 h 210" name="T9"/>
                  <a:gd fmla="*/ 109 w 218" name="T10"/>
                  <a:gd fmla="*/ 209 h 210" name="T11"/>
                  <a:gd fmla="*/ 109 w 218" name="T12"/>
                  <a:gd fmla="*/ 209 h 210" name="T13"/>
                </a:gdLst>
                <a:cxnLst>
                  <a:cxn ang="0">
                    <a:pos x="T0" y="T1"/>
                  </a:cxn>
                  <a:cxn ang="0">
                    <a:pos x="T2" y="T3"/>
                  </a:cxn>
                  <a:cxn ang="0">
                    <a:pos x="T4" y="T5"/>
                  </a:cxn>
                  <a:cxn ang="0">
                    <a:pos x="T6" y="T7"/>
                  </a:cxn>
                  <a:cxn ang="0">
                    <a:pos x="T8" y="T9"/>
                  </a:cxn>
                  <a:cxn ang="0">
                    <a:pos x="T10" y="T11"/>
                  </a:cxn>
                  <a:cxn ang="0">
                    <a:pos x="T12" y="T13"/>
                  </a:cxn>
                </a:cxnLst>
                <a:rect b="b" l="0" r="r" t="0"/>
                <a:pathLst>
                  <a:path h="210" w="218">
                    <a:moveTo>
                      <a:pt x="109" y="209"/>
                    </a:moveTo>
                    <a:cubicBezTo>
                      <a:pt x="167" y="209"/>
                      <a:pt x="217" y="167"/>
                      <a:pt x="217" y="100"/>
                    </a:cubicBezTo>
                    <a:cubicBezTo>
                      <a:pt x="217" y="41"/>
                      <a:pt x="167" y="0"/>
                      <a:pt x="109" y="0"/>
                    </a:cubicBezTo>
                    <a:cubicBezTo>
                      <a:pt x="50" y="0"/>
                      <a:pt x="0" y="41"/>
                      <a:pt x="0" y="100"/>
                    </a:cubicBezTo>
                    <a:cubicBezTo>
                      <a:pt x="0" y="167"/>
                      <a:pt x="50" y="209"/>
                      <a:pt x="109" y="209"/>
                    </a:cubicBezTo>
                    <a:close/>
                    <a:moveTo>
                      <a:pt x="109" y="209"/>
                    </a:moveTo>
                    <a:lnTo>
                      <a:pt x="109" y="2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淘宝网Chenying0907出品 313"/>
              <p:cNvSpPr>
                <a:spLocks noChangeArrowheads="1"/>
              </p:cNvSpPr>
              <p:nvPr/>
            </p:nvSpPr>
            <p:spPr bwMode="auto">
              <a:xfrm>
                <a:off x="6696075" y="3128962"/>
                <a:ext cx="74613" cy="76200"/>
              </a:xfrm>
              <a:custGeom>
                <a:gdLst>
                  <a:gd fmla="*/ 100 w 209" name="T0"/>
                  <a:gd fmla="*/ 209 h 210" name="T1"/>
                  <a:gd fmla="*/ 208 w 209" name="T2"/>
                  <a:gd fmla="*/ 100 h 210" name="T3"/>
                  <a:gd fmla="*/ 100 w 209" name="T4"/>
                  <a:gd fmla="*/ 0 h 210" name="T5"/>
                  <a:gd fmla="*/ 0 w 209" name="T6"/>
                  <a:gd fmla="*/ 100 h 210" name="T7"/>
                  <a:gd fmla="*/ 100 w 209" name="T8"/>
                  <a:gd fmla="*/ 209 h 210" name="T9"/>
                  <a:gd fmla="*/ 100 w 209" name="T10"/>
                  <a:gd fmla="*/ 209 h 210" name="T11"/>
                  <a:gd fmla="*/ 100 w 209" name="T12"/>
                  <a:gd fmla="*/ 209 h 210" name="T13"/>
                </a:gdLst>
                <a:cxnLst>
                  <a:cxn ang="0">
                    <a:pos x="T0" y="T1"/>
                  </a:cxn>
                  <a:cxn ang="0">
                    <a:pos x="T2" y="T3"/>
                  </a:cxn>
                  <a:cxn ang="0">
                    <a:pos x="T4" y="T5"/>
                  </a:cxn>
                  <a:cxn ang="0">
                    <a:pos x="T6" y="T7"/>
                  </a:cxn>
                  <a:cxn ang="0">
                    <a:pos x="T8" y="T9"/>
                  </a:cxn>
                  <a:cxn ang="0">
                    <a:pos x="T10" y="T11"/>
                  </a:cxn>
                  <a:cxn ang="0">
                    <a:pos x="T12" y="T13"/>
                  </a:cxn>
                </a:cxnLst>
                <a:rect b="b" l="0" r="r" t="0"/>
                <a:pathLst>
                  <a:path h="210" w="209">
                    <a:moveTo>
                      <a:pt x="100" y="209"/>
                    </a:moveTo>
                    <a:cubicBezTo>
                      <a:pt x="167" y="209"/>
                      <a:pt x="208" y="167"/>
                      <a:pt x="208" y="100"/>
                    </a:cubicBezTo>
                    <a:cubicBezTo>
                      <a:pt x="208" y="41"/>
                      <a:pt x="167" y="0"/>
                      <a:pt x="100" y="0"/>
                    </a:cubicBezTo>
                    <a:cubicBezTo>
                      <a:pt x="41" y="0"/>
                      <a:pt x="0" y="41"/>
                      <a:pt x="0" y="100"/>
                    </a:cubicBezTo>
                    <a:cubicBezTo>
                      <a:pt x="0" y="167"/>
                      <a:pt x="41" y="209"/>
                      <a:pt x="100" y="209"/>
                    </a:cubicBezTo>
                    <a:close/>
                    <a:moveTo>
                      <a:pt x="100" y="209"/>
                    </a:moveTo>
                    <a:lnTo>
                      <a:pt x="100" y="2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0" name="淘宝网Chenying0907出品 314"/>
              <p:cNvSpPr>
                <a:spLocks noChangeArrowheads="1"/>
              </p:cNvSpPr>
              <p:nvPr/>
            </p:nvSpPr>
            <p:spPr bwMode="auto">
              <a:xfrm>
                <a:off x="6783388" y="3216274"/>
                <a:ext cx="77787" cy="77788"/>
              </a:xfrm>
              <a:custGeom>
                <a:gdLst>
                  <a:gd fmla="*/ 217 w 218" name="T0"/>
                  <a:gd fmla="*/ 109 h 218" name="T1"/>
                  <a:gd fmla="*/ 109 w 218" name="T2"/>
                  <a:gd fmla="*/ 0 h 218" name="T3"/>
                  <a:gd fmla="*/ 0 w 218" name="T4"/>
                  <a:gd fmla="*/ 109 h 218" name="T5"/>
                  <a:gd fmla="*/ 109 w 218" name="T6"/>
                  <a:gd fmla="*/ 217 h 218" name="T7"/>
                  <a:gd fmla="*/ 217 w 218" name="T8"/>
                  <a:gd fmla="*/ 109 h 218" name="T9"/>
                  <a:gd fmla="*/ 217 w 218" name="T10"/>
                  <a:gd fmla="*/ 109 h 218" name="T11"/>
                  <a:gd fmla="*/ 217 w 218" name="T12"/>
                  <a:gd fmla="*/ 109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217" y="109"/>
                    </a:moveTo>
                    <a:cubicBezTo>
                      <a:pt x="217" y="50"/>
                      <a:pt x="167" y="0"/>
                      <a:pt x="109" y="0"/>
                    </a:cubicBezTo>
                    <a:cubicBezTo>
                      <a:pt x="50" y="0"/>
                      <a:pt x="0" y="50"/>
                      <a:pt x="0" y="109"/>
                    </a:cubicBezTo>
                    <a:cubicBezTo>
                      <a:pt x="0" y="167"/>
                      <a:pt x="50" y="217"/>
                      <a:pt x="109" y="217"/>
                    </a:cubicBezTo>
                    <a:cubicBezTo>
                      <a:pt x="167" y="217"/>
                      <a:pt x="217" y="167"/>
                      <a:pt x="217" y="109"/>
                    </a:cubicBezTo>
                    <a:close/>
                    <a:moveTo>
                      <a:pt x="217" y="109"/>
                    </a:moveTo>
                    <a:lnTo>
                      <a:pt x="217" y="1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淘宝网Chenying0907出品 315"/>
              <p:cNvSpPr>
                <a:spLocks noChangeArrowheads="1"/>
              </p:cNvSpPr>
              <p:nvPr/>
            </p:nvSpPr>
            <p:spPr bwMode="auto">
              <a:xfrm>
                <a:off x="6605588" y="3216274"/>
                <a:ext cx="77787" cy="77788"/>
              </a:xfrm>
              <a:custGeom>
                <a:gdLst>
                  <a:gd fmla="*/ 108 w 218" name="T0"/>
                  <a:gd fmla="*/ 217 h 218" name="T1"/>
                  <a:gd fmla="*/ 217 w 218" name="T2"/>
                  <a:gd fmla="*/ 109 h 218" name="T3"/>
                  <a:gd fmla="*/ 108 w 218" name="T4"/>
                  <a:gd fmla="*/ 0 h 218" name="T5"/>
                  <a:gd fmla="*/ 0 w 218" name="T6"/>
                  <a:gd fmla="*/ 109 h 218" name="T7"/>
                  <a:gd fmla="*/ 108 w 218" name="T8"/>
                  <a:gd fmla="*/ 217 h 218" name="T9"/>
                  <a:gd fmla="*/ 108 w 218" name="T10"/>
                  <a:gd fmla="*/ 217 h 218" name="T11"/>
                  <a:gd fmla="*/ 108 w 218" name="T12"/>
                  <a:gd fmla="*/ 217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淘宝网Chenying0907出品 316"/>
              <p:cNvSpPr>
                <a:spLocks noChangeArrowheads="1"/>
              </p:cNvSpPr>
              <p:nvPr/>
            </p:nvSpPr>
            <p:spPr bwMode="auto">
              <a:xfrm>
                <a:off x="6873875" y="3216274"/>
                <a:ext cx="77788" cy="77788"/>
              </a:xfrm>
              <a:custGeom>
                <a:gdLst>
                  <a:gd fmla="*/ 109 w 218" name="T0"/>
                  <a:gd fmla="*/ 0 h 218" name="T1"/>
                  <a:gd fmla="*/ 0 w 218" name="T2"/>
                  <a:gd fmla="*/ 109 h 218" name="T3"/>
                  <a:gd fmla="*/ 109 w 218" name="T4"/>
                  <a:gd fmla="*/ 217 h 218" name="T5"/>
                  <a:gd fmla="*/ 217 w 218" name="T6"/>
                  <a:gd fmla="*/ 109 h 218" name="T7"/>
                  <a:gd fmla="*/ 109 w 218" name="T8"/>
                  <a:gd fmla="*/ 0 h 218" name="T9"/>
                  <a:gd fmla="*/ 109 w 218" name="T10"/>
                  <a:gd fmla="*/ 0 h 218" name="T11"/>
                  <a:gd fmla="*/ 109 w 218" name="T12"/>
                  <a:gd fmla="*/ 0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09" y="0"/>
                    </a:moveTo>
                    <a:cubicBezTo>
                      <a:pt x="50" y="0"/>
                      <a:pt x="0" y="50"/>
                      <a:pt x="0" y="109"/>
                    </a:cubicBezTo>
                    <a:cubicBezTo>
                      <a:pt x="0" y="167"/>
                      <a:pt x="50" y="217"/>
                      <a:pt x="109" y="217"/>
                    </a:cubicBezTo>
                    <a:cubicBezTo>
                      <a:pt x="167" y="217"/>
                      <a:pt x="217" y="167"/>
                      <a:pt x="217" y="109"/>
                    </a:cubicBezTo>
                    <a:cubicBezTo>
                      <a:pt x="217" y="50"/>
                      <a:pt x="167" y="0"/>
                      <a:pt x="109" y="0"/>
                    </a:cubicBezTo>
                    <a:close/>
                    <a:moveTo>
                      <a:pt x="109" y="0"/>
                    </a:moveTo>
                    <a:lnTo>
                      <a:pt x="109" y="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淘宝网Chenying0907出品 317"/>
              <p:cNvSpPr>
                <a:spLocks noChangeArrowheads="1"/>
              </p:cNvSpPr>
              <p:nvPr/>
            </p:nvSpPr>
            <p:spPr bwMode="auto">
              <a:xfrm>
                <a:off x="6605588" y="3128962"/>
                <a:ext cx="77787" cy="76200"/>
              </a:xfrm>
              <a:custGeom>
                <a:gdLst>
                  <a:gd fmla="*/ 108 w 218" name="T0"/>
                  <a:gd fmla="*/ 209 h 210" name="T1"/>
                  <a:gd fmla="*/ 217 w 218" name="T2"/>
                  <a:gd fmla="*/ 100 h 210" name="T3"/>
                  <a:gd fmla="*/ 108 w 218" name="T4"/>
                  <a:gd fmla="*/ 0 h 210" name="T5"/>
                  <a:gd fmla="*/ 0 w 218" name="T6"/>
                  <a:gd fmla="*/ 100 h 210" name="T7"/>
                  <a:gd fmla="*/ 108 w 218" name="T8"/>
                  <a:gd fmla="*/ 209 h 210" name="T9"/>
                  <a:gd fmla="*/ 108 w 218" name="T10"/>
                  <a:gd fmla="*/ 209 h 210" name="T11"/>
                  <a:gd fmla="*/ 108 w 218" name="T12"/>
                  <a:gd fmla="*/ 209 h 210" name="T13"/>
                </a:gdLst>
                <a:cxnLst>
                  <a:cxn ang="0">
                    <a:pos x="T0" y="T1"/>
                  </a:cxn>
                  <a:cxn ang="0">
                    <a:pos x="T2" y="T3"/>
                  </a:cxn>
                  <a:cxn ang="0">
                    <a:pos x="T4" y="T5"/>
                  </a:cxn>
                  <a:cxn ang="0">
                    <a:pos x="T6" y="T7"/>
                  </a:cxn>
                  <a:cxn ang="0">
                    <a:pos x="T8" y="T9"/>
                  </a:cxn>
                  <a:cxn ang="0">
                    <a:pos x="T10" y="T11"/>
                  </a:cxn>
                  <a:cxn ang="0">
                    <a:pos x="T12" y="T13"/>
                  </a:cxn>
                </a:cxnLst>
                <a:rect b="b" l="0" r="r" t="0"/>
                <a:pathLst>
                  <a:path h="210" w="218">
                    <a:moveTo>
                      <a:pt x="108" y="209"/>
                    </a:moveTo>
                    <a:cubicBezTo>
                      <a:pt x="167" y="209"/>
                      <a:pt x="217" y="167"/>
                      <a:pt x="217" y="100"/>
                    </a:cubicBezTo>
                    <a:cubicBezTo>
                      <a:pt x="217" y="41"/>
                      <a:pt x="167" y="0"/>
                      <a:pt x="108" y="0"/>
                    </a:cubicBezTo>
                    <a:cubicBezTo>
                      <a:pt x="50" y="0"/>
                      <a:pt x="0" y="41"/>
                      <a:pt x="0" y="100"/>
                    </a:cubicBezTo>
                    <a:cubicBezTo>
                      <a:pt x="0" y="167"/>
                      <a:pt x="50" y="209"/>
                      <a:pt x="108" y="209"/>
                    </a:cubicBezTo>
                    <a:close/>
                    <a:moveTo>
                      <a:pt x="108" y="209"/>
                    </a:moveTo>
                    <a:lnTo>
                      <a:pt x="108" y="2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淘宝网Chenying0907出品 318"/>
              <p:cNvSpPr>
                <a:spLocks noChangeArrowheads="1"/>
              </p:cNvSpPr>
              <p:nvPr/>
            </p:nvSpPr>
            <p:spPr bwMode="auto">
              <a:xfrm>
                <a:off x="6605588" y="3038474"/>
                <a:ext cx="77787" cy="77788"/>
              </a:xfrm>
              <a:custGeom>
                <a:gdLst>
                  <a:gd fmla="*/ 108 w 218" name="T0"/>
                  <a:gd fmla="*/ 217 h 218" name="T1"/>
                  <a:gd fmla="*/ 217 w 218" name="T2"/>
                  <a:gd fmla="*/ 108 h 218" name="T3"/>
                  <a:gd fmla="*/ 108 w 218" name="T4"/>
                  <a:gd fmla="*/ 0 h 218" name="T5"/>
                  <a:gd fmla="*/ 0 w 218" name="T6"/>
                  <a:gd fmla="*/ 108 h 218" name="T7"/>
                  <a:gd fmla="*/ 108 w 218" name="T8"/>
                  <a:gd fmla="*/ 217 h 218" name="T9"/>
                  <a:gd fmla="*/ 108 w 218" name="T10"/>
                  <a:gd fmla="*/ 217 h 218" name="T11"/>
                  <a:gd fmla="*/ 108 w 218" name="T12"/>
                  <a:gd fmla="*/ 217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08" y="217"/>
                    </a:moveTo>
                    <a:cubicBezTo>
                      <a:pt x="167" y="217"/>
                      <a:pt x="217" y="167"/>
                      <a:pt x="217" y="108"/>
                    </a:cubicBezTo>
                    <a:cubicBezTo>
                      <a:pt x="217" y="50"/>
                      <a:pt x="167" y="0"/>
                      <a:pt x="108" y="0"/>
                    </a:cubicBezTo>
                    <a:cubicBezTo>
                      <a:pt x="50" y="0"/>
                      <a:pt x="0" y="50"/>
                      <a:pt x="0" y="108"/>
                    </a:cubicBezTo>
                    <a:cubicBezTo>
                      <a:pt x="0" y="167"/>
                      <a:pt x="50" y="217"/>
                      <a:pt x="108" y="217"/>
                    </a:cubicBezTo>
                    <a:close/>
                    <a:moveTo>
                      <a:pt x="108" y="217"/>
                    </a:moveTo>
                    <a:lnTo>
                      <a:pt x="108" y="21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淘宝网Chenying0907出品 319"/>
              <p:cNvSpPr>
                <a:spLocks noChangeArrowheads="1"/>
              </p:cNvSpPr>
              <p:nvPr/>
            </p:nvSpPr>
            <p:spPr bwMode="auto">
              <a:xfrm>
                <a:off x="6605588" y="2947987"/>
                <a:ext cx="77787" cy="77787"/>
              </a:xfrm>
              <a:custGeom>
                <a:gdLst>
                  <a:gd fmla="*/ 108 w 218" name="T0"/>
                  <a:gd fmla="*/ 217 h 218" name="T1"/>
                  <a:gd fmla="*/ 217 w 218" name="T2"/>
                  <a:gd fmla="*/ 109 h 218" name="T3"/>
                  <a:gd fmla="*/ 108 w 218" name="T4"/>
                  <a:gd fmla="*/ 0 h 218" name="T5"/>
                  <a:gd fmla="*/ 0 w 218" name="T6"/>
                  <a:gd fmla="*/ 109 h 218" name="T7"/>
                  <a:gd fmla="*/ 108 w 218" name="T8"/>
                  <a:gd fmla="*/ 217 h 218" name="T9"/>
                  <a:gd fmla="*/ 108 w 218" name="T10"/>
                  <a:gd fmla="*/ 217 h 218" name="T11"/>
                  <a:gd fmla="*/ 108 w 218" name="T12"/>
                  <a:gd fmla="*/ 217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08" y="217"/>
                    </a:moveTo>
                    <a:cubicBezTo>
                      <a:pt x="167" y="217"/>
                      <a:pt x="217" y="167"/>
                      <a:pt x="217" y="109"/>
                    </a:cubicBezTo>
                    <a:cubicBezTo>
                      <a:pt x="217" y="50"/>
                      <a:pt x="167" y="0"/>
                      <a:pt x="108" y="0"/>
                    </a:cubicBezTo>
                    <a:cubicBezTo>
                      <a:pt x="50" y="0"/>
                      <a:pt x="0" y="50"/>
                      <a:pt x="0" y="109"/>
                    </a:cubicBezTo>
                    <a:cubicBezTo>
                      <a:pt x="0" y="167"/>
                      <a:pt x="50" y="217"/>
                      <a:pt x="108" y="217"/>
                    </a:cubicBezTo>
                    <a:close/>
                    <a:moveTo>
                      <a:pt x="108" y="217"/>
                    </a:moveTo>
                    <a:lnTo>
                      <a:pt x="108" y="21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6" name="淘宝网Chenying0907出品 320"/>
              <p:cNvSpPr>
                <a:spLocks noChangeArrowheads="1"/>
              </p:cNvSpPr>
              <p:nvPr/>
            </p:nvSpPr>
            <p:spPr bwMode="auto">
              <a:xfrm>
                <a:off x="6696075" y="3216274"/>
                <a:ext cx="74613" cy="77788"/>
              </a:xfrm>
              <a:custGeom>
                <a:gdLst>
                  <a:gd fmla="*/ 208 w 209" name="T0"/>
                  <a:gd fmla="*/ 109 h 218" name="T1"/>
                  <a:gd fmla="*/ 100 w 209" name="T2"/>
                  <a:gd fmla="*/ 0 h 218" name="T3"/>
                  <a:gd fmla="*/ 0 w 209" name="T4"/>
                  <a:gd fmla="*/ 109 h 218" name="T5"/>
                  <a:gd fmla="*/ 100 w 209" name="T6"/>
                  <a:gd fmla="*/ 217 h 218" name="T7"/>
                  <a:gd fmla="*/ 208 w 209" name="T8"/>
                  <a:gd fmla="*/ 109 h 218" name="T9"/>
                  <a:gd fmla="*/ 208 w 209" name="T10"/>
                  <a:gd fmla="*/ 109 h 218" name="T11"/>
                  <a:gd fmla="*/ 208 w 209" name="T12"/>
                  <a:gd fmla="*/ 109 h 218" name="T13"/>
                </a:gdLst>
                <a:cxnLst>
                  <a:cxn ang="0">
                    <a:pos x="T0" y="T1"/>
                  </a:cxn>
                  <a:cxn ang="0">
                    <a:pos x="T2" y="T3"/>
                  </a:cxn>
                  <a:cxn ang="0">
                    <a:pos x="T4" y="T5"/>
                  </a:cxn>
                  <a:cxn ang="0">
                    <a:pos x="T6" y="T7"/>
                  </a:cxn>
                  <a:cxn ang="0">
                    <a:pos x="T8" y="T9"/>
                  </a:cxn>
                  <a:cxn ang="0">
                    <a:pos x="T10" y="T11"/>
                  </a:cxn>
                  <a:cxn ang="0">
                    <a:pos x="T12" y="T13"/>
                  </a:cxn>
                </a:cxnLst>
                <a:rect b="b" l="0" r="r" t="0"/>
                <a:pathLst>
                  <a:path h="218" w="209">
                    <a:moveTo>
                      <a:pt x="208" y="109"/>
                    </a:moveTo>
                    <a:cubicBezTo>
                      <a:pt x="208" y="50"/>
                      <a:pt x="167" y="0"/>
                      <a:pt x="100" y="0"/>
                    </a:cubicBezTo>
                    <a:cubicBezTo>
                      <a:pt x="41" y="0"/>
                      <a:pt x="0" y="50"/>
                      <a:pt x="0" y="109"/>
                    </a:cubicBezTo>
                    <a:cubicBezTo>
                      <a:pt x="0" y="167"/>
                      <a:pt x="41" y="217"/>
                      <a:pt x="100" y="217"/>
                    </a:cubicBezTo>
                    <a:cubicBezTo>
                      <a:pt x="167" y="217"/>
                      <a:pt x="208" y="167"/>
                      <a:pt x="208" y="109"/>
                    </a:cubicBezTo>
                    <a:close/>
                    <a:moveTo>
                      <a:pt x="208" y="109"/>
                    </a:moveTo>
                    <a:lnTo>
                      <a:pt x="208" y="10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37" name="淘宝网Chenying0907出品 36"/>
          <p:cNvGrpSpPr/>
          <p:nvPr/>
        </p:nvGrpSpPr>
        <p:grpSpPr>
          <a:xfrm>
            <a:off x="7310894" y="2063499"/>
            <a:ext cx="1134646" cy="1127740"/>
            <a:chOff x="14797489" y="4637037"/>
            <a:chExt cx="2418853" cy="2419482"/>
          </a:xfrm>
        </p:grpSpPr>
        <p:sp>
          <p:nvSpPr>
            <p:cNvPr id="38" name="Oval 22"/>
            <p:cNvSpPr/>
            <p:nvPr/>
          </p:nvSpPr>
          <p:spPr bwMode="auto">
            <a:xfrm>
              <a:off x="14797489" y="4637037"/>
              <a:ext cx="2418853" cy="2419482"/>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淘宝网Chenying0907出品 328"/>
            <p:cNvSpPr>
              <a:spLocks noChangeArrowheads="1"/>
            </p:cNvSpPr>
            <p:nvPr/>
          </p:nvSpPr>
          <p:spPr bwMode="auto">
            <a:xfrm>
              <a:off x="15308332" y="5474095"/>
              <a:ext cx="1379652" cy="769695"/>
            </a:xfrm>
            <a:custGeom>
              <a:gdLst>
                <a:gd fmla="*/ 585 w 1564" name="T0"/>
                <a:gd fmla="*/ 610 h 871" name="T1"/>
                <a:gd fmla="*/ 451 w 1564" name="T2"/>
                <a:gd fmla="*/ 744 h 871" name="T3"/>
                <a:gd fmla="*/ 585 w 1564" name="T4"/>
                <a:gd fmla="*/ 870 h 871" name="T5"/>
                <a:gd fmla="*/ 710 w 1564" name="T6"/>
                <a:gd fmla="*/ 744 h 871" name="T7"/>
                <a:gd fmla="*/ 585 w 1564" name="T8"/>
                <a:gd fmla="*/ 610 h 871" name="T9"/>
                <a:gd fmla="*/ 585 w 1564" name="T10"/>
                <a:gd fmla="*/ 811 h 871" name="T11"/>
                <a:gd fmla="*/ 518 w 1564" name="T12"/>
                <a:gd fmla="*/ 744 h 871" name="T13"/>
                <a:gd fmla="*/ 585 w 1564" name="T14"/>
                <a:gd fmla="*/ 677 h 871" name="T15"/>
                <a:gd fmla="*/ 643 w 1564" name="T16"/>
                <a:gd fmla="*/ 744 h 871" name="T17"/>
                <a:gd fmla="*/ 585 w 1564" name="T18"/>
                <a:gd fmla="*/ 811 h 871" name="T19"/>
                <a:gd fmla="*/ 1563 w 1564" name="T20"/>
                <a:gd fmla="*/ 519 h 871" name="T21"/>
                <a:gd fmla="*/ 1563 w 1564" name="T22"/>
                <a:gd fmla="*/ 652 h 871" name="T23"/>
                <a:gd fmla="*/ 1505 w 1564" name="T24"/>
                <a:gd fmla="*/ 719 h 871" name="T25"/>
                <a:gd fmla="*/ 1429 w 1564" name="T26"/>
                <a:gd fmla="*/ 719 h 871" name="T27"/>
                <a:gd fmla="*/ 1262 w 1564" name="T28"/>
                <a:gd fmla="*/ 569 h 871" name="T29"/>
                <a:gd fmla="*/ 1095 w 1564" name="T30"/>
                <a:gd fmla="*/ 719 h 871" name="T31"/>
                <a:gd fmla="*/ 752 w 1564" name="T32"/>
                <a:gd fmla="*/ 719 h 871" name="T33"/>
                <a:gd fmla="*/ 585 w 1564" name="T34"/>
                <a:gd fmla="*/ 569 h 871" name="T35"/>
                <a:gd fmla="*/ 409 w 1564" name="T36"/>
                <a:gd fmla="*/ 719 h 871" name="T37"/>
                <a:gd fmla="*/ 326 w 1564" name="T38"/>
                <a:gd fmla="*/ 719 h 871" name="T39"/>
                <a:gd fmla="*/ 267 w 1564" name="T40"/>
                <a:gd fmla="*/ 652 h 871" name="T41"/>
                <a:gd fmla="*/ 267 w 1564" name="T42"/>
                <a:gd fmla="*/ 519 h 871" name="T43"/>
                <a:gd fmla="*/ 1563 w 1564" name="T44"/>
                <a:gd fmla="*/ 519 h 871" name="T45"/>
                <a:gd fmla="*/ 1262 w 1564" name="T46"/>
                <a:gd fmla="*/ 610 h 871" name="T47"/>
                <a:gd fmla="*/ 1128 w 1564" name="T48"/>
                <a:gd fmla="*/ 744 h 871" name="T49"/>
                <a:gd fmla="*/ 1262 w 1564" name="T50"/>
                <a:gd fmla="*/ 870 h 871" name="T51"/>
                <a:gd fmla="*/ 1396 w 1564" name="T52"/>
                <a:gd fmla="*/ 744 h 871" name="T53"/>
                <a:gd fmla="*/ 1262 w 1564" name="T54"/>
                <a:gd fmla="*/ 610 h 871" name="T55"/>
                <a:gd fmla="*/ 1262 w 1564" name="T56"/>
                <a:gd fmla="*/ 811 h 871" name="T57"/>
                <a:gd fmla="*/ 1195 w 1564" name="T58"/>
                <a:gd fmla="*/ 744 h 871" name="T59"/>
                <a:gd fmla="*/ 1262 w 1564" name="T60"/>
                <a:gd fmla="*/ 677 h 871" name="T61"/>
                <a:gd fmla="*/ 1329 w 1564" name="T62"/>
                <a:gd fmla="*/ 744 h 871" name="T63"/>
                <a:gd fmla="*/ 1262 w 1564" name="T64"/>
                <a:gd fmla="*/ 811 h 871" name="T65"/>
                <a:gd fmla="*/ 1538 w 1564" name="T66"/>
                <a:gd fmla="*/ 376 h 871" name="T67"/>
                <a:gd fmla="*/ 1295 w 1564" name="T68"/>
                <a:gd fmla="*/ 134 h 871" name="T69"/>
                <a:gd fmla="*/ 1229 w 1564" name="T70"/>
                <a:gd fmla="*/ 109 h 871" name="T71"/>
                <a:gd fmla="*/ 1112 w 1564" name="T72"/>
                <a:gd fmla="*/ 109 h 871" name="T73"/>
                <a:gd fmla="*/ 1112 w 1564" name="T74"/>
                <a:gd fmla="*/ 59 h 871" name="T75"/>
                <a:gd fmla="*/ 1045 w 1564" name="T76"/>
                <a:gd fmla="*/ 0 h 871" name="T77"/>
                <a:gd fmla="*/ 326 w 1564" name="T78"/>
                <a:gd fmla="*/ 0 h 871" name="T79"/>
                <a:gd fmla="*/ 267 w 1564" name="T80"/>
                <a:gd fmla="*/ 59 h 871" name="T81"/>
                <a:gd fmla="*/ 267 w 1564" name="T82"/>
                <a:gd fmla="*/ 75 h 871" name="T83"/>
                <a:gd fmla="*/ 8 w 1564" name="T84"/>
                <a:gd fmla="*/ 101 h 871" name="T85"/>
                <a:gd fmla="*/ 459 w 1564" name="T86"/>
                <a:gd fmla="*/ 159 h 871" name="T87"/>
                <a:gd fmla="*/ 0 w 1564" name="T88"/>
                <a:gd fmla="*/ 209 h 871" name="T89"/>
                <a:gd fmla="*/ 459 w 1564" name="T90"/>
                <a:gd fmla="*/ 268 h 871" name="T91"/>
                <a:gd fmla="*/ 0 w 1564" name="T92"/>
                <a:gd fmla="*/ 309 h 871" name="T93"/>
                <a:gd fmla="*/ 267 w 1564" name="T94"/>
                <a:gd fmla="*/ 360 h 871" name="T95"/>
                <a:gd fmla="*/ 267 w 1564" name="T96"/>
                <a:gd fmla="*/ 485 h 871" name="T97"/>
                <a:gd fmla="*/ 1563 w 1564" name="T98"/>
                <a:gd fmla="*/ 485 h 871" name="T99"/>
                <a:gd fmla="*/ 1563 w 1564" name="T100"/>
                <a:gd fmla="*/ 435 h 871" name="T101"/>
                <a:gd fmla="*/ 1538 w 1564" name="T102"/>
                <a:gd fmla="*/ 376 h 871" name="T103"/>
                <a:gd fmla="*/ 1429 w 1564" name="T104"/>
                <a:gd fmla="*/ 385 h 871" name="T105"/>
                <a:gd fmla="*/ 1195 w 1564" name="T106"/>
                <a:gd fmla="*/ 385 h 871" name="T107"/>
                <a:gd fmla="*/ 1178 w 1564" name="T108"/>
                <a:gd fmla="*/ 376 h 871" name="T109"/>
                <a:gd fmla="*/ 1178 w 1564" name="T110"/>
                <a:gd fmla="*/ 193 h 871" name="T111"/>
                <a:gd fmla="*/ 1195 w 1564" name="T112"/>
                <a:gd fmla="*/ 184 h 871" name="T113"/>
                <a:gd fmla="*/ 1237 w 1564" name="T114"/>
                <a:gd fmla="*/ 184 h 871" name="T115"/>
                <a:gd fmla="*/ 1245 w 1564" name="T116"/>
                <a:gd fmla="*/ 184 h 871" name="T117"/>
                <a:gd fmla="*/ 1438 w 1564" name="T118"/>
                <a:gd fmla="*/ 368 h 871" name="T119"/>
                <a:gd fmla="*/ 1429 w 1564" name="T120"/>
                <a:gd fmla="*/ 385 h 871" name="T121"/>
                <a:gd fmla="*/ 1429 w 1564" name="T122"/>
                <a:gd fmla="*/ 385 h 871" name="T123"/>
                <a:gd fmla="*/ 1429 w 1564" name="T124"/>
                <a:gd fmla="*/ 385 h 8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71" w="1564">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a:extLst/>
          </p:spPr>
          <p:txBody>
            <a:bodyPr anchor="ctr" bIns="121892" lIns="243785" rIns="243785" tIns="121892"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40" name="淘宝网Chenying0907出品 39"/>
          <p:cNvGrpSpPr/>
          <p:nvPr/>
        </p:nvGrpSpPr>
        <p:grpSpPr>
          <a:xfrm>
            <a:off x="4905475" y="2045609"/>
            <a:ext cx="1134646" cy="1127740"/>
            <a:chOff x="10573442" y="4635752"/>
            <a:chExt cx="2418853" cy="2419482"/>
          </a:xfrm>
        </p:grpSpPr>
        <p:sp>
          <p:nvSpPr>
            <p:cNvPr id="41" name="Oval 21"/>
            <p:cNvSpPr/>
            <p:nvPr/>
          </p:nvSpPr>
          <p:spPr bwMode="auto">
            <a:xfrm>
              <a:off x="10573442" y="4635752"/>
              <a:ext cx="2418853" cy="2419482"/>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2" name="淘宝网Chenying0907出品 544"/>
            <p:cNvSpPr>
              <a:spLocks noChangeArrowheads="1"/>
            </p:cNvSpPr>
            <p:nvPr/>
          </p:nvSpPr>
          <p:spPr bwMode="auto">
            <a:xfrm>
              <a:off x="11233297" y="5223021"/>
              <a:ext cx="1099151" cy="1163571"/>
            </a:xfrm>
            <a:custGeom>
              <a:gdLst>
                <a:gd fmla="*/ 995 w 1588" name="T0"/>
                <a:gd fmla="*/ 870 h 1682" name="T1"/>
                <a:gd fmla="*/ 1078 w 1588" name="T2"/>
                <a:gd fmla="*/ 753 h 1682" name="T3"/>
                <a:gd fmla="*/ 1463 w 1588" name="T4"/>
                <a:gd fmla="*/ 661 h 1682" name="T5"/>
                <a:gd fmla="*/ 1546 w 1588" name="T6"/>
                <a:gd fmla="*/ 352 h 1682" name="T7"/>
                <a:gd fmla="*/ 1346 w 1588" name="T8"/>
                <a:gd fmla="*/ 527 h 1682" name="T9"/>
                <a:gd fmla="*/ 1120 w 1588" name="T10"/>
                <a:gd fmla="*/ 310 h 1682" name="T11"/>
                <a:gd fmla="*/ 1296 w 1588" name="T12"/>
                <a:gd fmla="*/ 101 h 1682" name="T13"/>
                <a:gd fmla="*/ 995 w 1588" name="T14"/>
                <a:gd fmla="*/ 184 h 1682" name="T15"/>
                <a:gd fmla="*/ 894 w 1588" name="T16"/>
                <a:gd fmla="*/ 577 h 1682" name="T17"/>
                <a:gd fmla="*/ 501 w 1588" name="T18"/>
                <a:gd fmla="*/ 452 h 1682" name="T19"/>
                <a:gd fmla="*/ 501 w 1588" name="T20"/>
                <a:gd fmla="*/ 427 h 1682" name="T21"/>
                <a:gd fmla="*/ 493 w 1588" name="T22"/>
                <a:gd fmla="*/ 0 h 1682" name="T23"/>
                <a:gd fmla="*/ 250 w 1588" name="T24"/>
                <a:gd fmla="*/ 285 h 1682" name="T25"/>
                <a:gd fmla="*/ 175 w 1588" name="T26"/>
                <a:gd fmla="*/ 393 h 1682" name="T27"/>
                <a:gd fmla="*/ 150 w 1588" name="T28"/>
                <a:gd fmla="*/ 427 h 1682" name="T29"/>
                <a:gd fmla="*/ 117 w 1588" name="T30"/>
                <a:gd fmla="*/ 477 h 1682" name="T31"/>
                <a:gd fmla="*/ 100 w 1588" name="T32"/>
                <a:gd fmla="*/ 502 h 1682" name="T33"/>
                <a:gd fmla="*/ 66 w 1588" name="T34"/>
                <a:gd fmla="*/ 586 h 1682" name="T35"/>
                <a:gd fmla="*/ 58 w 1588" name="T36"/>
                <a:gd fmla="*/ 611 h 1682" name="T37"/>
                <a:gd fmla="*/ 50 w 1588" name="T38"/>
                <a:gd fmla="*/ 678 h 1682" name="T39"/>
                <a:gd fmla="*/ 41 w 1588" name="T40"/>
                <a:gd fmla="*/ 728 h 1682" name="T41"/>
                <a:gd fmla="*/ 41 w 1588" name="T42"/>
                <a:gd fmla="*/ 744 h 1682" name="T43"/>
                <a:gd fmla="*/ 50 w 1588" name="T44"/>
                <a:gd fmla="*/ 778 h 1682" name="T45"/>
                <a:gd fmla="*/ 58 w 1588" name="T46"/>
                <a:gd fmla="*/ 811 h 1682" name="T47"/>
                <a:gd fmla="*/ 100 w 1588" name="T48"/>
                <a:gd fmla="*/ 878 h 1682" name="T49"/>
                <a:gd fmla="*/ 125 w 1588" name="T50"/>
                <a:gd fmla="*/ 853 h 1682" name="T51"/>
                <a:gd fmla="*/ 133 w 1588" name="T52"/>
                <a:gd fmla="*/ 795 h 1682" name="T53"/>
                <a:gd fmla="*/ 142 w 1588" name="T54"/>
                <a:gd fmla="*/ 770 h 1682" name="T55"/>
                <a:gd fmla="*/ 150 w 1588" name="T56"/>
                <a:gd fmla="*/ 753 h 1682" name="T57"/>
                <a:gd fmla="*/ 167 w 1588" name="T58"/>
                <a:gd fmla="*/ 720 h 1682" name="T59"/>
                <a:gd fmla="*/ 183 w 1588" name="T60"/>
                <a:gd fmla="*/ 694 h 1682" name="T61"/>
                <a:gd fmla="*/ 200 w 1588" name="T62"/>
                <a:gd fmla="*/ 669 h 1682" name="T63"/>
                <a:gd fmla="*/ 225 w 1588" name="T64"/>
                <a:gd fmla="*/ 644 h 1682" name="T65"/>
                <a:gd fmla="*/ 250 w 1588" name="T66"/>
                <a:gd fmla="*/ 619 h 1682" name="T67"/>
                <a:gd fmla="*/ 267 w 1588" name="T68"/>
                <a:gd fmla="*/ 611 h 1682" name="T69"/>
                <a:gd fmla="*/ 301 w 1588" name="T70"/>
                <a:gd fmla="*/ 594 h 1682" name="T71"/>
                <a:gd fmla="*/ 326 w 1588" name="T72"/>
                <a:gd fmla="*/ 577 h 1682" name="T73"/>
                <a:gd fmla="*/ 342 w 1588" name="T74"/>
                <a:gd fmla="*/ 569 h 1682" name="T75"/>
                <a:gd fmla="*/ 359 w 1588" name="T76"/>
                <a:gd fmla="*/ 586 h 1682" name="T77"/>
                <a:gd fmla="*/ 75 w 1588" name="T78"/>
                <a:gd fmla="*/ 1363 h 1682" name="T79"/>
                <a:gd fmla="*/ 292 w 1588" name="T80"/>
                <a:gd fmla="*/ 1581 h 1682" name="T81"/>
                <a:gd fmla="*/ 777 w 1588" name="T82"/>
                <a:gd fmla="*/ 1087 h 1682" name="T83"/>
                <a:gd fmla="*/ 1530 w 1588" name="T84"/>
                <a:gd fmla="*/ 1623 h 1682" name="T85"/>
                <a:gd fmla="*/ 217 w 1588" name="T86"/>
                <a:gd fmla="*/ 1522 h 1682" name="T87"/>
                <a:gd fmla="*/ 133 w 1588" name="T88"/>
                <a:gd fmla="*/ 1438 h 1682" name="T89"/>
                <a:gd fmla="*/ 217 w 1588" name="T90"/>
                <a:gd fmla="*/ 1522 h 1682" name="T91"/>
                <a:gd fmla="*/ 217 w 1588" name="T92"/>
                <a:gd fmla="*/ 1522 h 168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682" w="1588">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chemeClr val="bg1"/>
            </a:solidFill>
            <a:ln>
              <a:noFill/>
            </a:ln>
            <a:effectLst/>
            <a:extLst/>
          </p:spPr>
          <p:txBody>
            <a:bodyPr anchor="ctr" bIns="121892" lIns="243785" rIns="243785" tIns="121892"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43" name="淘宝网Chenying0907出品 42"/>
          <p:cNvGrpSpPr/>
          <p:nvPr/>
        </p:nvGrpSpPr>
        <p:grpSpPr>
          <a:xfrm>
            <a:off x="3160698" y="2168515"/>
            <a:ext cx="1134646" cy="1127740"/>
            <a:chOff x="6574255" y="4691612"/>
            <a:chExt cx="2418853" cy="2419482"/>
          </a:xfrm>
        </p:grpSpPr>
        <p:sp>
          <p:nvSpPr>
            <p:cNvPr id="44" name="Oval 15"/>
            <p:cNvSpPr/>
            <p:nvPr/>
          </p:nvSpPr>
          <p:spPr bwMode="auto">
            <a:xfrm>
              <a:off x="6574255" y="4691612"/>
              <a:ext cx="2418853" cy="2419482"/>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5" name="淘宝网Chenying0907出品 325"/>
            <p:cNvSpPr>
              <a:spLocks noChangeArrowheads="1"/>
            </p:cNvSpPr>
            <p:nvPr/>
          </p:nvSpPr>
          <p:spPr bwMode="auto">
            <a:xfrm>
              <a:off x="7289996" y="5218809"/>
              <a:ext cx="948656" cy="1277215"/>
            </a:xfrm>
            <a:custGeom>
              <a:gdLst>
                <a:gd fmla="*/ 694 w 1046" name="T0"/>
                <a:gd fmla="*/ 1053 h 1405" name="T1"/>
                <a:gd fmla="*/ 176 w 1046" name="T2"/>
                <a:gd fmla="*/ 526 h 1405" name="T3"/>
                <a:gd fmla="*/ 870 w 1046" name="T4"/>
                <a:gd fmla="*/ 526 h 1405" name="T5"/>
                <a:gd fmla="*/ 393 w 1046" name="T6"/>
                <a:gd fmla="*/ 1229 h 1405" name="T7"/>
                <a:gd fmla="*/ 393 w 1046" name="T8"/>
                <a:gd fmla="*/ 1321 h 1405" name="T9"/>
                <a:gd fmla="*/ 519 w 1046" name="T10"/>
                <a:gd fmla="*/ 1404 h 1405" name="T11"/>
                <a:gd fmla="*/ 652 w 1046" name="T12"/>
                <a:gd fmla="*/ 1321 h 1405" name="T13"/>
                <a:gd fmla="*/ 652 w 1046" name="T14"/>
                <a:gd fmla="*/ 1229 h 1405" name="T15"/>
                <a:gd fmla="*/ 393 w 1046" name="T16"/>
                <a:gd fmla="*/ 1095 h 1405" name="T17"/>
                <a:gd fmla="*/ 393 w 1046" name="T18"/>
                <a:gd fmla="*/ 1187 h 1405" name="T19"/>
                <a:gd fmla="*/ 694 w 1046" name="T20"/>
                <a:gd fmla="*/ 1145 h 1405" name="T21"/>
                <a:gd fmla="*/ 42 w 1046" name="T22"/>
                <a:gd fmla="*/ 301 h 1405" name="T23"/>
                <a:gd fmla="*/ 168 w 1046" name="T24"/>
                <a:gd fmla="*/ 275 h 1405" name="T25"/>
                <a:gd fmla="*/ 42 w 1046" name="T26"/>
                <a:gd fmla="*/ 301 h 1405" name="T27"/>
                <a:gd fmla="*/ 569 w 1046" name="T28"/>
                <a:gd fmla="*/ 0 h 1405" name="T29"/>
                <a:gd fmla="*/ 477 w 1046" name="T30"/>
                <a:gd fmla="*/ 92 h 1405" name="T31"/>
                <a:gd fmla="*/ 569 w 1046" name="T32"/>
                <a:gd fmla="*/ 92 h 1405" name="T33"/>
                <a:gd fmla="*/ 301 w 1046" name="T34"/>
                <a:gd fmla="*/ 50 h 1405" name="T35"/>
                <a:gd fmla="*/ 268 w 1046" name="T36"/>
                <a:gd fmla="*/ 175 h 1405" name="T37"/>
                <a:gd fmla="*/ 1004 w 1046" name="T38"/>
                <a:gd fmla="*/ 301 h 1405" name="T39"/>
                <a:gd fmla="*/ 878 w 1046" name="T40"/>
                <a:gd fmla="*/ 275 h 1405" name="T41"/>
                <a:gd fmla="*/ 1004 w 1046" name="T42"/>
                <a:gd fmla="*/ 301 h 1405" name="T43"/>
                <a:gd fmla="*/ 744 w 1046" name="T44"/>
                <a:gd fmla="*/ 50 h 1405" name="T45"/>
                <a:gd fmla="*/ 778 w 1046" name="T46"/>
                <a:gd fmla="*/ 175 h 1405" name="T47"/>
                <a:gd fmla="*/ 84 w 1046" name="T48"/>
                <a:gd fmla="*/ 526 h 1405" name="T49"/>
                <a:gd fmla="*/ 0 w 1046" name="T50"/>
                <a:gd fmla="*/ 485 h 1405" name="T51"/>
                <a:gd fmla="*/ 92 w 1046" name="T52"/>
                <a:gd fmla="*/ 568 h 1405" name="T53"/>
                <a:gd fmla="*/ 953 w 1046" name="T54"/>
                <a:gd fmla="*/ 485 h 1405" name="T55"/>
                <a:gd fmla="*/ 953 w 1046" name="T56"/>
                <a:gd fmla="*/ 568 h 1405" name="T57"/>
                <a:gd fmla="*/ 1045 w 1046" name="T58"/>
                <a:gd fmla="*/ 485 h 1405" name="T59"/>
                <a:gd fmla="*/ 886 w 1046" name="T60"/>
                <a:gd fmla="*/ 786 h 1405" name="T61"/>
                <a:gd fmla="*/ 1004 w 1046" name="T62"/>
                <a:gd fmla="*/ 752 h 1405" name="T63"/>
                <a:gd fmla="*/ 886 w 1046" name="T64"/>
                <a:gd fmla="*/ 786 h 1405" name="T65"/>
                <a:gd fmla="*/ 92 w 1046" name="T66"/>
                <a:gd fmla="*/ 827 h 1405" name="T67"/>
                <a:gd fmla="*/ 126 w 1046" name="T68"/>
                <a:gd fmla="*/ 710 h 1405" name="T69"/>
                <a:gd fmla="*/ 42 w 1046" name="T70"/>
                <a:gd fmla="*/ 752 h 140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405" w="1046">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a:extLst/>
          </p:spPr>
          <p:txBody>
            <a:bodyPr anchor="ctr" bIns="121892" lIns="243785" rIns="243785" tIns="121892"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46" name="淘宝网Chenying0907出品 45"/>
          <p:cNvGrpSpPr/>
          <p:nvPr/>
        </p:nvGrpSpPr>
        <p:grpSpPr>
          <a:xfrm>
            <a:off x="4471783" y="1267338"/>
            <a:ext cx="527119" cy="523911"/>
            <a:chOff x="9867135" y="3218527"/>
            <a:chExt cx="1123720" cy="1124012"/>
          </a:xfrm>
        </p:grpSpPr>
        <p:sp>
          <p:nvSpPr>
            <p:cNvPr id="47" name="Oval 18"/>
            <p:cNvSpPr/>
            <p:nvPr/>
          </p:nvSpPr>
          <p:spPr bwMode="auto">
            <a:xfrm>
              <a:off x="9867135" y="3218527"/>
              <a:ext cx="1123720" cy="1124012"/>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121892" lIns="243785" rIns="243785" tIns="121892"/>
            <a:lstStyle/>
            <a:p>
              <a:pPr algn="ctr">
                <a:defRPr/>
              </a:pPr>
              <a:endParaRPr b="1" lang="en-US" sz="1200">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48" name="Group 581"/>
            <p:cNvGrpSpPr/>
            <p:nvPr/>
          </p:nvGrpSpPr>
          <p:grpSpPr>
            <a:xfrm>
              <a:off x="10052151" y="3459159"/>
              <a:ext cx="750408" cy="495295"/>
              <a:chOff x="3763963" y="5216524"/>
              <a:chExt cx="466725" cy="307975"/>
            </a:xfrm>
            <a:solidFill>
              <a:schemeClr val="bg1"/>
            </a:solidFill>
          </p:grpSpPr>
          <p:sp>
            <p:nvSpPr>
              <p:cNvPr id="49" name="淘宝网Chenying0907出品 496"/>
              <p:cNvSpPr>
                <a:spLocks noChangeArrowheads="1"/>
              </p:cNvSpPr>
              <p:nvPr/>
            </p:nvSpPr>
            <p:spPr bwMode="auto">
              <a:xfrm>
                <a:off x="4130675" y="5421312"/>
                <a:ext cx="100013" cy="103187"/>
              </a:xfrm>
              <a:custGeom>
                <a:gdLst>
                  <a:gd fmla="*/ 276 w 277" name="T0"/>
                  <a:gd fmla="*/ 218 h 286" name="T1"/>
                  <a:gd fmla="*/ 276 w 277" name="T2"/>
                  <a:gd fmla="*/ 209 h 286" name="T3"/>
                  <a:gd fmla="*/ 276 w 277" name="T4"/>
                  <a:gd fmla="*/ 201 h 286" name="T5"/>
                  <a:gd fmla="*/ 276 w 277" name="T6"/>
                  <a:gd fmla="*/ 193 h 286" name="T7"/>
                  <a:gd fmla="*/ 268 w 277" name="T8"/>
                  <a:gd fmla="*/ 176 h 286" name="T9"/>
                  <a:gd fmla="*/ 268 w 277" name="T10"/>
                  <a:gd fmla="*/ 168 h 286" name="T11"/>
                  <a:gd fmla="*/ 268 w 277" name="T12"/>
                  <a:gd fmla="*/ 159 h 286" name="T13"/>
                  <a:gd fmla="*/ 268 w 277" name="T14"/>
                  <a:gd fmla="*/ 151 h 286" name="T15"/>
                  <a:gd fmla="*/ 268 w 277" name="T16"/>
                  <a:gd fmla="*/ 143 h 286" name="T17"/>
                  <a:gd fmla="*/ 259 w 277" name="T18"/>
                  <a:gd fmla="*/ 109 h 286" name="T19"/>
                  <a:gd fmla="*/ 259 w 277" name="T20"/>
                  <a:gd fmla="*/ 92 h 286" name="T21"/>
                  <a:gd fmla="*/ 259 w 277" name="T22"/>
                  <a:gd fmla="*/ 84 h 286" name="T23"/>
                  <a:gd fmla="*/ 251 w 277" name="T24"/>
                  <a:gd fmla="*/ 51 h 286" name="T25"/>
                  <a:gd fmla="*/ 251 w 277" name="T26"/>
                  <a:gd fmla="*/ 42 h 286" name="T27"/>
                  <a:gd fmla="*/ 242 w 277" name="T28"/>
                  <a:gd fmla="*/ 34 h 286" name="T29"/>
                  <a:gd fmla="*/ 242 w 277" name="T30"/>
                  <a:gd fmla="*/ 17 h 286" name="T31"/>
                  <a:gd fmla="*/ 234 w 277" name="T32"/>
                  <a:gd fmla="*/ 0 h 286" name="T33"/>
                  <a:gd fmla="*/ 226 w 277" name="T34"/>
                  <a:gd fmla="*/ 0 h 286" name="T35"/>
                  <a:gd fmla="*/ 8 w 277" name="T36"/>
                  <a:gd fmla="*/ 59 h 286" name="T37"/>
                  <a:gd fmla="*/ 8 w 277" name="T38"/>
                  <a:gd fmla="*/ 67 h 286" name="T39"/>
                  <a:gd fmla="*/ 8 w 277" name="T40"/>
                  <a:gd fmla="*/ 76 h 286" name="T41"/>
                  <a:gd fmla="*/ 8 w 277" name="T42"/>
                  <a:gd fmla="*/ 84 h 286" name="T43"/>
                  <a:gd fmla="*/ 8 w 277" name="T44"/>
                  <a:gd fmla="*/ 92 h 286" name="T45"/>
                  <a:gd fmla="*/ 8 w 277" name="T46"/>
                  <a:gd fmla="*/ 101 h 286" name="T47"/>
                  <a:gd fmla="*/ 8 w 277" name="T48"/>
                  <a:gd fmla="*/ 118 h 286" name="T49"/>
                  <a:gd fmla="*/ 8 w 277" name="T50"/>
                  <a:gd fmla="*/ 134 h 286" name="T51"/>
                  <a:gd fmla="*/ 17 w 277" name="T52"/>
                  <a:gd fmla="*/ 143 h 286" name="T53"/>
                  <a:gd fmla="*/ 17 w 277" name="T54"/>
                  <a:gd fmla="*/ 159 h 286" name="T55"/>
                  <a:gd fmla="*/ 17 w 277" name="T56"/>
                  <a:gd fmla="*/ 168 h 286" name="T57"/>
                  <a:gd fmla="*/ 17 w 277" name="T58"/>
                  <a:gd fmla="*/ 176 h 286" name="T59"/>
                  <a:gd fmla="*/ 17 w 277" name="T60"/>
                  <a:gd fmla="*/ 185 h 286" name="T61"/>
                  <a:gd fmla="*/ 8 w 277" name="T62"/>
                  <a:gd fmla="*/ 201 h 286" name="T63"/>
                  <a:gd fmla="*/ 8 w 277" name="T64"/>
                  <a:gd fmla="*/ 209 h 286" name="T65"/>
                  <a:gd fmla="*/ 8 w 277" name="T66"/>
                  <a:gd fmla="*/ 218 h 286" name="T67"/>
                  <a:gd fmla="*/ 8 w 277" name="T68"/>
                  <a:gd fmla="*/ 226 h 286" name="T69"/>
                  <a:gd fmla="*/ 8 w 277" name="T70"/>
                  <a:gd fmla="*/ 243 h 286" name="T71"/>
                  <a:gd fmla="*/ 8 w 277" name="T72"/>
                  <a:gd fmla="*/ 251 h 286" name="T73"/>
                  <a:gd fmla="*/ 0 w 277" name="T74"/>
                  <a:gd fmla="*/ 260 h 286" name="T75"/>
                  <a:gd fmla="*/ 0 w 277" name="T76"/>
                  <a:gd fmla="*/ 268 h 286" name="T77"/>
                  <a:gd fmla="*/ 0 w 277" name="T78"/>
                  <a:gd fmla="*/ 276 h 286" name="T79"/>
                  <a:gd fmla="*/ 0 w 277" name="T80"/>
                  <a:gd fmla="*/ 285 h 286" name="T81"/>
                  <a:gd fmla="*/ 268 w 277" name="T82"/>
                  <a:gd fmla="*/ 285 h 286" name="T83"/>
                  <a:gd fmla="*/ 276 w 277" name="T84"/>
                  <a:gd fmla="*/ 276 h 286" name="T85"/>
                  <a:gd fmla="*/ 276 w 277" name="T86"/>
                  <a:gd fmla="*/ 260 h 286" name="T87"/>
                  <a:gd fmla="*/ 276 w 277" name="T88"/>
                  <a:gd fmla="*/ 243 h 286" name="T89"/>
                  <a:gd fmla="*/ 276 w 277" name="T90"/>
                  <a:gd fmla="*/ 226 h 286" name="T91"/>
                  <a:gd fmla="*/ 276 w 277" name="T92"/>
                  <a:gd fmla="*/ 218 h 286" name="T93"/>
                  <a:gd fmla="*/ 276 w 277" name="T94"/>
                  <a:gd fmla="*/ 218 h 286" name="T95"/>
                  <a:gd fmla="*/ 276 w 277" name="T96"/>
                  <a:gd fmla="*/ 218 h 28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6" w="277">
                    <a:moveTo>
                      <a:pt x="276" y="218"/>
                    </a:moveTo>
                    <a:lnTo>
                      <a:pt x="276" y="209"/>
                    </a:lnTo>
                    <a:lnTo>
                      <a:pt x="276" y="201"/>
                    </a:lnTo>
                    <a:cubicBezTo>
                      <a:pt x="276" y="193"/>
                      <a:pt x="276" y="193"/>
                      <a:pt x="276" y="193"/>
                    </a:cubicBezTo>
                    <a:cubicBezTo>
                      <a:pt x="276" y="193"/>
                      <a:pt x="276" y="185"/>
                      <a:pt x="268" y="176"/>
                    </a:cubicBezTo>
                    <a:cubicBezTo>
                      <a:pt x="268" y="168"/>
                      <a:pt x="268" y="168"/>
                      <a:pt x="268" y="168"/>
                    </a:cubicBezTo>
                    <a:lnTo>
                      <a:pt x="268" y="159"/>
                    </a:lnTo>
                    <a:lnTo>
                      <a:pt x="268" y="151"/>
                    </a:lnTo>
                    <a:cubicBezTo>
                      <a:pt x="268" y="143"/>
                      <a:pt x="268" y="143"/>
                      <a:pt x="268" y="143"/>
                    </a:cubicBezTo>
                    <a:cubicBezTo>
                      <a:pt x="268" y="134"/>
                      <a:pt x="268" y="118"/>
                      <a:pt x="259" y="109"/>
                    </a:cubicBezTo>
                    <a:cubicBezTo>
                      <a:pt x="259" y="109"/>
                      <a:pt x="259" y="101"/>
                      <a:pt x="259" y="92"/>
                    </a:cubicBezTo>
                    <a:lnTo>
                      <a:pt x="259" y="84"/>
                    </a:lnTo>
                    <a:cubicBezTo>
                      <a:pt x="259" y="67"/>
                      <a:pt x="251" y="59"/>
                      <a:pt x="251" y="51"/>
                    </a:cubicBezTo>
                    <a:cubicBezTo>
                      <a:pt x="251" y="42"/>
                      <a:pt x="251" y="42"/>
                      <a:pt x="251" y="42"/>
                    </a:cubicBezTo>
                    <a:cubicBezTo>
                      <a:pt x="242" y="34"/>
                      <a:pt x="242" y="34"/>
                      <a:pt x="242" y="34"/>
                    </a:cubicBezTo>
                    <a:cubicBezTo>
                      <a:pt x="242" y="26"/>
                      <a:pt x="242" y="26"/>
                      <a:pt x="242" y="17"/>
                    </a:cubicBezTo>
                    <a:cubicBezTo>
                      <a:pt x="242" y="9"/>
                      <a:pt x="234" y="9"/>
                      <a:pt x="234" y="0"/>
                    </a:cubicBezTo>
                    <a:lnTo>
                      <a:pt x="226" y="0"/>
                    </a:lnTo>
                    <a:cubicBezTo>
                      <a:pt x="8" y="59"/>
                      <a:pt x="8" y="59"/>
                      <a:pt x="8" y="59"/>
                    </a:cubicBezTo>
                    <a:cubicBezTo>
                      <a:pt x="8" y="67"/>
                      <a:pt x="0" y="67"/>
                      <a:pt x="8" y="67"/>
                    </a:cubicBezTo>
                    <a:cubicBezTo>
                      <a:pt x="8" y="76"/>
                      <a:pt x="8" y="76"/>
                      <a:pt x="8" y="76"/>
                    </a:cubicBezTo>
                    <a:lnTo>
                      <a:pt x="8" y="84"/>
                    </a:lnTo>
                    <a:cubicBezTo>
                      <a:pt x="8" y="92"/>
                      <a:pt x="8" y="92"/>
                      <a:pt x="8" y="92"/>
                    </a:cubicBezTo>
                    <a:lnTo>
                      <a:pt x="8" y="101"/>
                    </a:lnTo>
                    <a:cubicBezTo>
                      <a:pt x="8" y="109"/>
                      <a:pt x="8" y="118"/>
                      <a:pt x="8" y="118"/>
                    </a:cubicBezTo>
                    <a:cubicBezTo>
                      <a:pt x="8" y="126"/>
                      <a:pt x="8" y="126"/>
                      <a:pt x="8" y="134"/>
                    </a:cubicBezTo>
                    <a:cubicBezTo>
                      <a:pt x="17" y="134"/>
                      <a:pt x="17" y="134"/>
                      <a:pt x="17" y="143"/>
                    </a:cubicBezTo>
                    <a:cubicBezTo>
                      <a:pt x="17" y="151"/>
                      <a:pt x="17" y="159"/>
                      <a:pt x="17" y="159"/>
                    </a:cubicBezTo>
                    <a:cubicBezTo>
                      <a:pt x="17" y="168"/>
                      <a:pt x="17" y="168"/>
                      <a:pt x="17" y="168"/>
                    </a:cubicBezTo>
                    <a:lnTo>
                      <a:pt x="17" y="176"/>
                    </a:lnTo>
                    <a:cubicBezTo>
                      <a:pt x="17" y="185"/>
                      <a:pt x="17" y="185"/>
                      <a:pt x="17" y="185"/>
                    </a:cubicBezTo>
                    <a:cubicBezTo>
                      <a:pt x="17" y="193"/>
                      <a:pt x="8" y="193"/>
                      <a:pt x="8" y="201"/>
                    </a:cubicBezTo>
                    <a:lnTo>
                      <a:pt x="8" y="209"/>
                    </a:lnTo>
                    <a:lnTo>
                      <a:pt x="8" y="218"/>
                    </a:lnTo>
                    <a:cubicBezTo>
                      <a:pt x="8" y="226"/>
                      <a:pt x="8" y="226"/>
                      <a:pt x="8" y="226"/>
                    </a:cubicBezTo>
                    <a:cubicBezTo>
                      <a:pt x="8" y="235"/>
                      <a:pt x="8" y="235"/>
                      <a:pt x="8" y="243"/>
                    </a:cubicBezTo>
                    <a:lnTo>
                      <a:pt x="8" y="251"/>
                    </a:lnTo>
                    <a:cubicBezTo>
                      <a:pt x="8" y="251"/>
                      <a:pt x="8" y="260"/>
                      <a:pt x="0" y="260"/>
                    </a:cubicBezTo>
                    <a:lnTo>
                      <a:pt x="0" y="268"/>
                    </a:lnTo>
                    <a:lnTo>
                      <a:pt x="0" y="276"/>
                    </a:lnTo>
                    <a:lnTo>
                      <a:pt x="0" y="285"/>
                    </a:lnTo>
                    <a:cubicBezTo>
                      <a:pt x="268" y="285"/>
                      <a:pt x="268" y="285"/>
                      <a:pt x="268" y="285"/>
                    </a:cubicBezTo>
                    <a:cubicBezTo>
                      <a:pt x="268" y="285"/>
                      <a:pt x="276" y="285"/>
                      <a:pt x="276" y="276"/>
                    </a:cubicBezTo>
                    <a:cubicBezTo>
                      <a:pt x="276" y="268"/>
                      <a:pt x="276" y="268"/>
                      <a:pt x="276" y="260"/>
                    </a:cubicBezTo>
                    <a:cubicBezTo>
                      <a:pt x="276" y="260"/>
                      <a:pt x="276" y="251"/>
                      <a:pt x="276" y="243"/>
                    </a:cubicBezTo>
                    <a:cubicBezTo>
                      <a:pt x="276" y="243"/>
                      <a:pt x="276" y="235"/>
                      <a:pt x="276" y="226"/>
                    </a:cubicBezTo>
                    <a:lnTo>
                      <a:pt x="276" y="218"/>
                    </a:lnTo>
                    <a:close/>
                    <a:moveTo>
                      <a:pt x="276" y="218"/>
                    </a:moveTo>
                    <a:lnTo>
                      <a:pt x="276" y="218"/>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0" name="淘宝网Chenying0907出品 497"/>
              <p:cNvSpPr>
                <a:spLocks noChangeArrowheads="1"/>
              </p:cNvSpPr>
              <p:nvPr/>
            </p:nvSpPr>
            <p:spPr bwMode="auto">
              <a:xfrm>
                <a:off x="4083050" y="5297487"/>
                <a:ext cx="123825" cy="133350"/>
              </a:xfrm>
              <a:custGeom>
                <a:gdLst>
                  <a:gd fmla="*/ 343 w 344" name="T0"/>
                  <a:gd fmla="*/ 276 h 369" name="T1"/>
                  <a:gd fmla="*/ 335 w 344" name="T2"/>
                  <a:gd fmla="*/ 259 h 369" name="T3"/>
                  <a:gd fmla="*/ 326 w 344" name="T4"/>
                  <a:gd fmla="*/ 242 h 369" name="T5"/>
                  <a:gd fmla="*/ 318 w 344" name="T6"/>
                  <a:gd fmla="*/ 234 h 369" name="T7"/>
                  <a:gd fmla="*/ 310 w 344" name="T8"/>
                  <a:gd fmla="*/ 209 h 369" name="T9"/>
                  <a:gd fmla="*/ 301 w 344" name="T10"/>
                  <a:gd fmla="*/ 192 h 369" name="T11"/>
                  <a:gd fmla="*/ 276 w 344" name="T12"/>
                  <a:gd fmla="*/ 150 h 369" name="T13"/>
                  <a:gd fmla="*/ 268 w 344" name="T14"/>
                  <a:gd fmla="*/ 142 h 369" name="T15"/>
                  <a:gd fmla="*/ 251 w 344" name="T16"/>
                  <a:gd fmla="*/ 125 h 369" name="T17"/>
                  <a:gd fmla="*/ 234 w 344" name="T18"/>
                  <a:gd fmla="*/ 108 h 369" name="T19"/>
                  <a:gd fmla="*/ 226 w 344" name="T20"/>
                  <a:gd fmla="*/ 92 h 369" name="T21"/>
                  <a:gd fmla="*/ 209 w 344" name="T22"/>
                  <a:gd fmla="*/ 75 h 369" name="T23"/>
                  <a:gd fmla="*/ 184 w 344" name="T24"/>
                  <a:gd fmla="*/ 58 h 369" name="T25"/>
                  <a:gd fmla="*/ 167 w 344" name="T26"/>
                  <a:gd fmla="*/ 33 h 369" name="T27"/>
                  <a:gd fmla="*/ 151 w 344" name="T28"/>
                  <a:gd fmla="*/ 25 h 369" name="T29"/>
                  <a:gd fmla="*/ 134 w 344" name="T30"/>
                  <a:gd fmla="*/ 8 h 369" name="T31"/>
                  <a:gd fmla="*/ 117 w 344" name="T32"/>
                  <a:gd fmla="*/ 8 h 369" name="T33"/>
                  <a:gd fmla="*/ 0 w 344" name="T34"/>
                  <a:gd fmla="*/ 159 h 369" name="T35"/>
                  <a:gd fmla="*/ 9 w 344" name="T36"/>
                  <a:gd fmla="*/ 167 h 369" name="T37"/>
                  <a:gd fmla="*/ 17 w 344" name="T38"/>
                  <a:gd fmla="*/ 175 h 369" name="T39"/>
                  <a:gd fmla="*/ 34 w 344" name="T40"/>
                  <a:gd fmla="*/ 192 h 369" name="T41"/>
                  <a:gd fmla="*/ 42 w 344" name="T42"/>
                  <a:gd fmla="*/ 209 h 369" name="T43"/>
                  <a:gd fmla="*/ 59 w 344" name="T44"/>
                  <a:gd fmla="*/ 226 h 369" name="T45"/>
                  <a:gd fmla="*/ 67 w 344" name="T46"/>
                  <a:gd fmla="*/ 242 h 369" name="T47"/>
                  <a:gd fmla="*/ 84 w 344" name="T48"/>
                  <a:gd fmla="*/ 259 h 369" name="T49"/>
                  <a:gd fmla="*/ 92 w 344" name="T50"/>
                  <a:gd fmla="*/ 276 h 369" name="T51"/>
                  <a:gd fmla="*/ 101 w 344" name="T52"/>
                  <a:gd fmla="*/ 301 h 369" name="T53"/>
                  <a:gd fmla="*/ 109 w 344" name="T54"/>
                  <a:gd fmla="*/ 317 h 369" name="T55"/>
                  <a:gd fmla="*/ 117 w 344" name="T56"/>
                  <a:gd fmla="*/ 334 h 369" name="T57"/>
                  <a:gd fmla="*/ 117 w 344" name="T58"/>
                  <a:gd fmla="*/ 351 h 369" name="T59"/>
                  <a:gd fmla="*/ 126 w 344" name="T60"/>
                  <a:gd fmla="*/ 359 h 369" name="T61"/>
                  <a:gd fmla="*/ 335 w 344" name="T62"/>
                  <a:gd fmla="*/ 284 h 369" name="T63"/>
                  <a:gd fmla="*/ 335 w 344" name="T64"/>
                  <a:gd fmla="*/ 284 h 36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69" w="344">
                    <a:moveTo>
                      <a:pt x="335" y="284"/>
                    </a:moveTo>
                    <a:cubicBezTo>
                      <a:pt x="343" y="284"/>
                      <a:pt x="343" y="276"/>
                      <a:pt x="343" y="276"/>
                    </a:cubicBezTo>
                    <a:cubicBezTo>
                      <a:pt x="343" y="267"/>
                      <a:pt x="343" y="267"/>
                      <a:pt x="343" y="267"/>
                    </a:cubicBezTo>
                    <a:cubicBezTo>
                      <a:pt x="335" y="267"/>
                      <a:pt x="335" y="267"/>
                      <a:pt x="335" y="259"/>
                    </a:cubicBezTo>
                    <a:lnTo>
                      <a:pt x="335" y="250"/>
                    </a:lnTo>
                    <a:cubicBezTo>
                      <a:pt x="326" y="250"/>
                      <a:pt x="326" y="242"/>
                      <a:pt x="326" y="242"/>
                    </a:cubicBezTo>
                    <a:lnTo>
                      <a:pt x="326" y="234"/>
                    </a:lnTo>
                    <a:lnTo>
                      <a:pt x="318" y="234"/>
                    </a:lnTo>
                    <a:cubicBezTo>
                      <a:pt x="318" y="226"/>
                      <a:pt x="318" y="226"/>
                      <a:pt x="318" y="217"/>
                    </a:cubicBezTo>
                    <a:cubicBezTo>
                      <a:pt x="310" y="217"/>
                      <a:pt x="310" y="209"/>
                      <a:pt x="310" y="209"/>
                    </a:cubicBezTo>
                    <a:cubicBezTo>
                      <a:pt x="310" y="200"/>
                      <a:pt x="301" y="200"/>
                      <a:pt x="301" y="200"/>
                    </a:cubicBezTo>
                    <a:lnTo>
                      <a:pt x="301" y="192"/>
                    </a:lnTo>
                    <a:cubicBezTo>
                      <a:pt x="293" y="192"/>
                      <a:pt x="293" y="184"/>
                      <a:pt x="293" y="184"/>
                    </a:cubicBezTo>
                    <a:cubicBezTo>
                      <a:pt x="284" y="175"/>
                      <a:pt x="276" y="159"/>
                      <a:pt x="276" y="150"/>
                    </a:cubicBezTo>
                    <a:cubicBezTo>
                      <a:pt x="268" y="150"/>
                      <a:pt x="268" y="150"/>
                      <a:pt x="268" y="150"/>
                    </a:cubicBezTo>
                    <a:cubicBezTo>
                      <a:pt x="268" y="142"/>
                      <a:pt x="268" y="142"/>
                      <a:pt x="268" y="142"/>
                    </a:cubicBezTo>
                    <a:cubicBezTo>
                      <a:pt x="260" y="142"/>
                      <a:pt x="260" y="142"/>
                      <a:pt x="260" y="142"/>
                    </a:cubicBezTo>
                    <a:cubicBezTo>
                      <a:pt x="260" y="133"/>
                      <a:pt x="260" y="133"/>
                      <a:pt x="251" y="125"/>
                    </a:cubicBezTo>
                    <a:lnTo>
                      <a:pt x="243" y="117"/>
                    </a:lnTo>
                    <a:cubicBezTo>
                      <a:pt x="243" y="108"/>
                      <a:pt x="234" y="108"/>
                      <a:pt x="234" y="108"/>
                    </a:cubicBezTo>
                    <a:lnTo>
                      <a:pt x="234" y="100"/>
                    </a:lnTo>
                    <a:cubicBezTo>
                      <a:pt x="226" y="100"/>
                      <a:pt x="226" y="100"/>
                      <a:pt x="226" y="92"/>
                    </a:cubicBezTo>
                    <a:lnTo>
                      <a:pt x="218" y="92"/>
                    </a:lnTo>
                    <a:cubicBezTo>
                      <a:pt x="218" y="83"/>
                      <a:pt x="209" y="83"/>
                      <a:pt x="209" y="75"/>
                    </a:cubicBezTo>
                    <a:cubicBezTo>
                      <a:pt x="201" y="75"/>
                      <a:pt x="201" y="67"/>
                      <a:pt x="201" y="67"/>
                    </a:cubicBezTo>
                    <a:cubicBezTo>
                      <a:pt x="193" y="58"/>
                      <a:pt x="193" y="58"/>
                      <a:pt x="184" y="58"/>
                    </a:cubicBezTo>
                    <a:cubicBezTo>
                      <a:pt x="184" y="50"/>
                      <a:pt x="176" y="50"/>
                      <a:pt x="176" y="41"/>
                    </a:cubicBezTo>
                    <a:cubicBezTo>
                      <a:pt x="176" y="41"/>
                      <a:pt x="167" y="41"/>
                      <a:pt x="167" y="33"/>
                    </a:cubicBezTo>
                    <a:cubicBezTo>
                      <a:pt x="167" y="33"/>
                      <a:pt x="159" y="33"/>
                      <a:pt x="159" y="25"/>
                    </a:cubicBezTo>
                    <a:cubicBezTo>
                      <a:pt x="151" y="25"/>
                      <a:pt x="151" y="25"/>
                      <a:pt x="151" y="25"/>
                    </a:cubicBezTo>
                    <a:cubicBezTo>
                      <a:pt x="151" y="16"/>
                      <a:pt x="142" y="16"/>
                      <a:pt x="142" y="16"/>
                    </a:cubicBezTo>
                    <a:lnTo>
                      <a:pt x="134" y="8"/>
                    </a:lnTo>
                    <a:lnTo>
                      <a:pt x="126" y="8"/>
                    </a:lnTo>
                    <a:cubicBezTo>
                      <a:pt x="126" y="0"/>
                      <a:pt x="117" y="0"/>
                      <a:pt x="117" y="8"/>
                    </a:cubicBezTo>
                    <a:cubicBezTo>
                      <a:pt x="0" y="150"/>
                      <a:pt x="0" y="150"/>
                      <a:pt x="0" y="150"/>
                    </a:cubicBezTo>
                    <a:lnTo>
                      <a:pt x="0" y="159"/>
                    </a:lnTo>
                    <a:lnTo>
                      <a:pt x="9" y="159"/>
                    </a:lnTo>
                    <a:lnTo>
                      <a:pt x="9" y="167"/>
                    </a:lnTo>
                    <a:lnTo>
                      <a:pt x="17" y="167"/>
                    </a:lnTo>
                    <a:cubicBezTo>
                      <a:pt x="17" y="175"/>
                      <a:pt x="17" y="175"/>
                      <a:pt x="17" y="175"/>
                    </a:cubicBezTo>
                    <a:cubicBezTo>
                      <a:pt x="25" y="175"/>
                      <a:pt x="25" y="184"/>
                      <a:pt x="25" y="184"/>
                    </a:cubicBezTo>
                    <a:lnTo>
                      <a:pt x="34" y="192"/>
                    </a:lnTo>
                    <a:lnTo>
                      <a:pt x="34" y="200"/>
                    </a:lnTo>
                    <a:cubicBezTo>
                      <a:pt x="42" y="200"/>
                      <a:pt x="42" y="200"/>
                      <a:pt x="42" y="209"/>
                    </a:cubicBezTo>
                    <a:cubicBezTo>
                      <a:pt x="42" y="209"/>
                      <a:pt x="51" y="209"/>
                      <a:pt x="51" y="217"/>
                    </a:cubicBezTo>
                    <a:cubicBezTo>
                      <a:pt x="51" y="217"/>
                      <a:pt x="59" y="217"/>
                      <a:pt x="59" y="226"/>
                    </a:cubicBezTo>
                    <a:cubicBezTo>
                      <a:pt x="59" y="226"/>
                      <a:pt x="59" y="234"/>
                      <a:pt x="67" y="234"/>
                    </a:cubicBezTo>
                    <a:cubicBezTo>
                      <a:pt x="67" y="242"/>
                      <a:pt x="67" y="242"/>
                      <a:pt x="67" y="242"/>
                    </a:cubicBezTo>
                    <a:cubicBezTo>
                      <a:pt x="75" y="242"/>
                      <a:pt x="75" y="250"/>
                      <a:pt x="75" y="250"/>
                    </a:cubicBezTo>
                    <a:cubicBezTo>
                      <a:pt x="75" y="259"/>
                      <a:pt x="84" y="259"/>
                      <a:pt x="84" y="259"/>
                    </a:cubicBezTo>
                    <a:cubicBezTo>
                      <a:pt x="84" y="267"/>
                      <a:pt x="84" y="267"/>
                      <a:pt x="84" y="267"/>
                    </a:cubicBezTo>
                    <a:lnTo>
                      <a:pt x="92" y="276"/>
                    </a:lnTo>
                    <a:cubicBezTo>
                      <a:pt x="92" y="276"/>
                      <a:pt x="92" y="284"/>
                      <a:pt x="101" y="292"/>
                    </a:cubicBezTo>
                    <a:lnTo>
                      <a:pt x="101" y="301"/>
                    </a:lnTo>
                    <a:lnTo>
                      <a:pt x="109" y="309"/>
                    </a:lnTo>
                    <a:cubicBezTo>
                      <a:pt x="109" y="317"/>
                      <a:pt x="109" y="317"/>
                      <a:pt x="109" y="317"/>
                    </a:cubicBezTo>
                    <a:cubicBezTo>
                      <a:pt x="109" y="326"/>
                      <a:pt x="117" y="326"/>
                      <a:pt x="117" y="326"/>
                    </a:cubicBezTo>
                    <a:lnTo>
                      <a:pt x="117" y="334"/>
                    </a:lnTo>
                    <a:lnTo>
                      <a:pt x="117" y="342"/>
                    </a:lnTo>
                    <a:lnTo>
                      <a:pt x="117" y="351"/>
                    </a:lnTo>
                    <a:cubicBezTo>
                      <a:pt x="126" y="351"/>
                      <a:pt x="126" y="351"/>
                      <a:pt x="126" y="351"/>
                    </a:cubicBezTo>
                    <a:cubicBezTo>
                      <a:pt x="126" y="359"/>
                      <a:pt x="126" y="359"/>
                      <a:pt x="126" y="359"/>
                    </a:cubicBezTo>
                    <a:lnTo>
                      <a:pt x="134" y="368"/>
                    </a:lnTo>
                    <a:lnTo>
                      <a:pt x="335" y="284"/>
                    </a:lnTo>
                    <a:close/>
                    <a:moveTo>
                      <a:pt x="335" y="284"/>
                    </a:moveTo>
                    <a:lnTo>
                      <a:pt x="335" y="284"/>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1" name="淘宝网Chenying0907出品 498"/>
              <p:cNvSpPr>
                <a:spLocks noChangeArrowheads="1"/>
              </p:cNvSpPr>
              <p:nvPr/>
            </p:nvSpPr>
            <p:spPr bwMode="auto">
              <a:xfrm>
                <a:off x="3986213" y="5253037"/>
                <a:ext cx="39687" cy="57150"/>
              </a:xfrm>
              <a:custGeom>
                <a:gdLst>
                  <a:gd fmla="*/ 8 w 109" name="T0"/>
                  <a:gd fmla="*/ 151 h 160" name="T1"/>
                  <a:gd fmla="*/ 17 w 109" name="T2"/>
                  <a:gd fmla="*/ 151 h 160" name="T3"/>
                  <a:gd fmla="*/ 17 w 109" name="T4"/>
                  <a:gd fmla="*/ 159 h 160" name="T5"/>
                  <a:gd fmla="*/ 25 w 109" name="T6"/>
                  <a:gd fmla="*/ 159 h 160" name="T7"/>
                  <a:gd fmla="*/ 33 w 109" name="T8"/>
                  <a:gd fmla="*/ 159 h 160" name="T9"/>
                  <a:gd fmla="*/ 108 w 109" name="T10"/>
                  <a:gd fmla="*/ 9 h 160" name="T11"/>
                  <a:gd fmla="*/ 100 w 109" name="T12"/>
                  <a:gd fmla="*/ 9 h 160" name="T13"/>
                  <a:gd fmla="*/ 92 w 109" name="T14"/>
                  <a:gd fmla="*/ 0 h 160" name="T15"/>
                  <a:gd fmla="*/ 83 w 109" name="T16"/>
                  <a:gd fmla="*/ 0 h 160" name="T17"/>
                  <a:gd fmla="*/ 67 w 109" name="T18"/>
                  <a:gd fmla="*/ 0 h 160" name="T19"/>
                  <a:gd fmla="*/ 58 w 109" name="T20"/>
                  <a:gd fmla="*/ 0 h 160" name="T21"/>
                  <a:gd fmla="*/ 41 w 109" name="T22"/>
                  <a:gd fmla="*/ 0 h 160" name="T23"/>
                  <a:gd fmla="*/ 33 w 109" name="T24"/>
                  <a:gd fmla="*/ 0 h 160" name="T25"/>
                  <a:gd fmla="*/ 25 w 109" name="T26"/>
                  <a:gd fmla="*/ 0 h 160" name="T27"/>
                  <a:gd fmla="*/ 17 w 109" name="T28"/>
                  <a:gd fmla="*/ 0 h 160" name="T29"/>
                  <a:gd fmla="*/ 8 w 109" name="T30"/>
                  <a:gd fmla="*/ 0 h 160" name="T31"/>
                  <a:gd fmla="*/ 0 w 109" name="T32"/>
                  <a:gd fmla="*/ 9 h 160" name="T33"/>
                  <a:gd fmla="*/ 0 w 109" name="T34"/>
                  <a:gd fmla="*/ 142 h 160" name="T35"/>
                  <a:gd fmla="*/ 0 w 109" name="T36"/>
                  <a:gd fmla="*/ 151 h 160" name="T37"/>
                  <a:gd fmla="*/ 8 w 109" name="T38"/>
                  <a:gd fmla="*/ 151 h 160" name="T39"/>
                  <a:gd fmla="*/ 8 w 109" name="T40"/>
                  <a:gd fmla="*/ 151 h 160" name="T41"/>
                  <a:gd fmla="*/ 8 w 109" name="T42"/>
                  <a:gd fmla="*/ 151 h 16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0" w="109">
                    <a:moveTo>
                      <a:pt x="8" y="151"/>
                    </a:moveTo>
                    <a:lnTo>
                      <a:pt x="17" y="151"/>
                    </a:lnTo>
                    <a:lnTo>
                      <a:pt x="17" y="159"/>
                    </a:lnTo>
                    <a:cubicBezTo>
                      <a:pt x="25" y="159"/>
                      <a:pt x="25" y="159"/>
                      <a:pt x="25" y="159"/>
                    </a:cubicBezTo>
                    <a:cubicBezTo>
                      <a:pt x="33" y="159"/>
                      <a:pt x="33" y="159"/>
                      <a:pt x="33" y="159"/>
                    </a:cubicBezTo>
                    <a:cubicBezTo>
                      <a:pt x="108" y="9"/>
                      <a:pt x="108" y="9"/>
                      <a:pt x="108" y="9"/>
                    </a:cubicBezTo>
                    <a:lnTo>
                      <a:pt x="100" y="9"/>
                    </a:lnTo>
                    <a:cubicBezTo>
                      <a:pt x="92" y="9"/>
                      <a:pt x="92" y="0"/>
                      <a:pt x="92" y="0"/>
                    </a:cubicBezTo>
                    <a:lnTo>
                      <a:pt x="83" y="0"/>
                    </a:lnTo>
                    <a:cubicBezTo>
                      <a:pt x="75" y="0"/>
                      <a:pt x="75" y="0"/>
                      <a:pt x="67" y="0"/>
                    </a:cubicBezTo>
                    <a:lnTo>
                      <a:pt x="58" y="0"/>
                    </a:lnTo>
                    <a:cubicBezTo>
                      <a:pt x="50" y="0"/>
                      <a:pt x="50" y="0"/>
                      <a:pt x="41" y="0"/>
                    </a:cubicBezTo>
                    <a:lnTo>
                      <a:pt x="33" y="0"/>
                    </a:lnTo>
                    <a:lnTo>
                      <a:pt x="25" y="0"/>
                    </a:lnTo>
                    <a:lnTo>
                      <a:pt x="17" y="0"/>
                    </a:lnTo>
                    <a:lnTo>
                      <a:pt x="8" y="0"/>
                    </a:lnTo>
                    <a:cubicBezTo>
                      <a:pt x="8" y="0"/>
                      <a:pt x="0" y="0"/>
                      <a:pt x="0" y="9"/>
                    </a:cubicBezTo>
                    <a:cubicBezTo>
                      <a:pt x="0" y="142"/>
                      <a:pt x="0" y="142"/>
                      <a:pt x="0" y="142"/>
                    </a:cubicBezTo>
                    <a:cubicBezTo>
                      <a:pt x="0" y="151"/>
                      <a:pt x="0" y="151"/>
                      <a:pt x="0" y="151"/>
                    </a:cubicBezTo>
                    <a:lnTo>
                      <a:pt x="8" y="151"/>
                    </a:lnTo>
                    <a:close/>
                    <a:moveTo>
                      <a:pt x="8" y="151"/>
                    </a:moveTo>
                    <a:lnTo>
                      <a:pt x="8" y="15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2" name="淘宝网Chenying0907出品 499"/>
              <p:cNvSpPr>
                <a:spLocks noChangeArrowheads="1"/>
              </p:cNvSpPr>
              <p:nvPr/>
            </p:nvSpPr>
            <p:spPr bwMode="auto">
              <a:xfrm>
                <a:off x="4056063" y="5267324"/>
                <a:ext cx="50800" cy="76200"/>
              </a:xfrm>
              <a:custGeom>
                <a:gdLst>
                  <a:gd fmla="*/ 17 w 143" name="T0"/>
                  <a:gd fmla="*/ 192 h 210" name="T1"/>
                  <a:gd fmla="*/ 25 w 143" name="T2"/>
                  <a:gd fmla="*/ 201 h 210" name="T3"/>
                  <a:gd fmla="*/ 34 w 143" name="T4"/>
                  <a:gd fmla="*/ 201 h 210" name="T5"/>
                  <a:gd fmla="*/ 42 w 143" name="T6"/>
                  <a:gd fmla="*/ 201 h 210" name="T7"/>
                  <a:gd fmla="*/ 142 w 143" name="T8"/>
                  <a:gd fmla="*/ 59 h 210" name="T9"/>
                  <a:gd fmla="*/ 142 w 143" name="T10"/>
                  <a:gd fmla="*/ 42 h 210" name="T11"/>
                  <a:gd fmla="*/ 134 w 143" name="T12"/>
                  <a:gd fmla="*/ 42 h 210" name="T13"/>
                  <a:gd fmla="*/ 126 w 143" name="T14"/>
                  <a:gd fmla="*/ 42 h 210" name="T15"/>
                  <a:gd fmla="*/ 117 w 143" name="T16"/>
                  <a:gd fmla="*/ 33 h 210" name="T17"/>
                  <a:gd fmla="*/ 109 w 143" name="T18"/>
                  <a:gd fmla="*/ 25 h 210" name="T19"/>
                  <a:gd fmla="*/ 100 w 143" name="T20"/>
                  <a:gd fmla="*/ 25 h 210" name="T21"/>
                  <a:gd fmla="*/ 84 w 143" name="T22"/>
                  <a:gd fmla="*/ 17 h 210" name="T23"/>
                  <a:gd fmla="*/ 75 w 143" name="T24"/>
                  <a:gd fmla="*/ 9 h 210" name="T25"/>
                  <a:gd fmla="*/ 59 w 143" name="T26"/>
                  <a:gd fmla="*/ 9 h 210" name="T27"/>
                  <a:gd fmla="*/ 42 w 143" name="T28"/>
                  <a:gd fmla="*/ 0 h 210" name="T29"/>
                  <a:gd fmla="*/ 0 w 143" name="T30"/>
                  <a:gd fmla="*/ 184 h 210" name="T31"/>
                  <a:gd fmla="*/ 8 w 143" name="T32"/>
                  <a:gd fmla="*/ 184 h 210" name="T33"/>
                  <a:gd fmla="*/ 17 w 143" name="T34"/>
                  <a:gd fmla="*/ 192 h 210" name="T35"/>
                  <a:gd fmla="*/ 17 w 143" name="T36"/>
                  <a:gd fmla="*/ 192 h 210" name="T37"/>
                  <a:gd fmla="*/ 17 w 143" name="T38"/>
                  <a:gd fmla="*/ 192 h 2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0" w="143">
                    <a:moveTo>
                      <a:pt x="17" y="192"/>
                    </a:moveTo>
                    <a:cubicBezTo>
                      <a:pt x="25" y="192"/>
                      <a:pt x="25" y="192"/>
                      <a:pt x="25" y="201"/>
                    </a:cubicBezTo>
                    <a:lnTo>
                      <a:pt x="34" y="201"/>
                    </a:lnTo>
                    <a:cubicBezTo>
                      <a:pt x="42" y="209"/>
                      <a:pt x="42" y="209"/>
                      <a:pt x="42" y="201"/>
                    </a:cubicBezTo>
                    <a:cubicBezTo>
                      <a:pt x="142" y="59"/>
                      <a:pt x="142" y="59"/>
                      <a:pt x="142" y="59"/>
                    </a:cubicBezTo>
                    <a:cubicBezTo>
                      <a:pt x="142" y="50"/>
                      <a:pt x="142" y="50"/>
                      <a:pt x="142" y="42"/>
                    </a:cubicBezTo>
                    <a:cubicBezTo>
                      <a:pt x="134" y="42"/>
                      <a:pt x="134" y="42"/>
                      <a:pt x="134" y="42"/>
                    </a:cubicBezTo>
                    <a:lnTo>
                      <a:pt x="126" y="42"/>
                    </a:lnTo>
                    <a:cubicBezTo>
                      <a:pt x="126" y="42"/>
                      <a:pt x="126" y="33"/>
                      <a:pt x="117" y="33"/>
                    </a:cubicBezTo>
                    <a:cubicBezTo>
                      <a:pt x="117" y="33"/>
                      <a:pt x="109" y="33"/>
                      <a:pt x="109" y="25"/>
                    </a:cubicBezTo>
                    <a:lnTo>
                      <a:pt x="100" y="25"/>
                    </a:lnTo>
                    <a:cubicBezTo>
                      <a:pt x="92" y="25"/>
                      <a:pt x="92" y="17"/>
                      <a:pt x="84" y="17"/>
                    </a:cubicBezTo>
                    <a:cubicBezTo>
                      <a:pt x="84" y="17"/>
                      <a:pt x="75" y="17"/>
                      <a:pt x="75" y="9"/>
                    </a:cubicBezTo>
                    <a:cubicBezTo>
                      <a:pt x="67" y="9"/>
                      <a:pt x="67" y="9"/>
                      <a:pt x="59" y="9"/>
                    </a:cubicBezTo>
                    <a:cubicBezTo>
                      <a:pt x="59" y="9"/>
                      <a:pt x="50" y="0"/>
                      <a:pt x="42" y="0"/>
                    </a:cubicBezTo>
                    <a:cubicBezTo>
                      <a:pt x="0" y="184"/>
                      <a:pt x="0" y="184"/>
                      <a:pt x="0" y="184"/>
                    </a:cubicBezTo>
                    <a:lnTo>
                      <a:pt x="8" y="184"/>
                    </a:lnTo>
                    <a:lnTo>
                      <a:pt x="17" y="192"/>
                    </a:lnTo>
                    <a:close/>
                    <a:moveTo>
                      <a:pt x="17" y="192"/>
                    </a:moveTo>
                    <a:lnTo>
                      <a:pt x="17" y="192"/>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淘宝网Chenying0907出品 500"/>
              <p:cNvSpPr>
                <a:spLocks noChangeArrowheads="1"/>
              </p:cNvSpPr>
              <p:nvPr/>
            </p:nvSpPr>
            <p:spPr bwMode="auto">
              <a:xfrm>
                <a:off x="3854450" y="5253037"/>
                <a:ext cx="114300" cy="79375"/>
              </a:xfrm>
              <a:custGeom>
                <a:gdLst>
                  <a:gd fmla="*/ 251 w 319" name="T0"/>
                  <a:gd fmla="*/ 151 h 219" name="T1"/>
                  <a:gd fmla="*/ 267 w 319" name="T2"/>
                  <a:gd fmla="*/ 151 h 219" name="T3"/>
                  <a:gd fmla="*/ 284 w 319" name="T4"/>
                  <a:gd fmla="*/ 151 h 219" name="T5"/>
                  <a:gd fmla="*/ 301 w 319" name="T6"/>
                  <a:gd fmla="*/ 151 h 219" name="T7"/>
                  <a:gd fmla="*/ 318 w 319" name="T8"/>
                  <a:gd fmla="*/ 142 h 219" name="T9"/>
                  <a:gd fmla="*/ 301 w 319" name="T10"/>
                  <a:gd fmla="*/ 0 h 219" name="T11"/>
                  <a:gd fmla="*/ 276 w 319" name="T12"/>
                  <a:gd fmla="*/ 9 h 219" name="T13"/>
                  <a:gd fmla="*/ 259 w 319" name="T14"/>
                  <a:gd fmla="*/ 9 h 219" name="T15"/>
                  <a:gd fmla="*/ 234 w 319" name="T16"/>
                  <a:gd fmla="*/ 17 h 219" name="T17"/>
                  <a:gd fmla="*/ 217 w 319" name="T18"/>
                  <a:gd fmla="*/ 17 h 219" name="T19"/>
                  <a:gd fmla="*/ 192 w 319" name="T20"/>
                  <a:gd fmla="*/ 25 h 219" name="T21"/>
                  <a:gd fmla="*/ 175 w 319" name="T22"/>
                  <a:gd fmla="*/ 34 h 219" name="T23"/>
                  <a:gd fmla="*/ 159 w 319" name="T24"/>
                  <a:gd fmla="*/ 34 h 219" name="T25"/>
                  <a:gd fmla="*/ 125 w 319" name="T26"/>
                  <a:gd fmla="*/ 51 h 219" name="T27"/>
                  <a:gd fmla="*/ 108 w 319" name="T28"/>
                  <a:gd fmla="*/ 59 h 219" name="T29"/>
                  <a:gd fmla="*/ 84 w 319" name="T30"/>
                  <a:gd fmla="*/ 67 h 219" name="T31"/>
                  <a:gd fmla="*/ 58 w 319" name="T32"/>
                  <a:gd fmla="*/ 84 h 219" name="T33"/>
                  <a:gd fmla="*/ 42 w 319" name="T34"/>
                  <a:gd fmla="*/ 92 h 219" name="T35"/>
                  <a:gd fmla="*/ 25 w 319" name="T36"/>
                  <a:gd fmla="*/ 109 h 219" name="T37"/>
                  <a:gd fmla="*/ 8 w 319" name="T38"/>
                  <a:gd fmla="*/ 117 h 219" name="T39"/>
                  <a:gd fmla="*/ 0 w 319" name="T40"/>
                  <a:gd fmla="*/ 134 h 219" name="T41"/>
                  <a:gd fmla="*/ 67 w 319" name="T42"/>
                  <a:gd fmla="*/ 218 h 219" name="T43"/>
                  <a:gd fmla="*/ 75 w 319" name="T44"/>
                  <a:gd fmla="*/ 209 h 219" name="T45"/>
                  <a:gd fmla="*/ 92 w 319" name="T46"/>
                  <a:gd fmla="*/ 201 h 219" name="T47"/>
                  <a:gd fmla="*/ 108 w 319" name="T48"/>
                  <a:gd fmla="*/ 193 h 219" name="T49"/>
                  <a:gd fmla="*/ 125 w 319" name="T50"/>
                  <a:gd fmla="*/ 184 h 219" name="T51"/>
                  <a:gd fmla="*/ 150 w 319" name="T52"/>
                  <a:gd fmla="*/ 176 h 219" name="T53"/>
                  <a:gd fmla="*/ 167 w 319" name="T54"/>
                  <a:gd fmla="*/ 167 h 219" name="T55"/>
                  <a:gd fmla="*/ 184 w 319" name="T56"/>
                  <a:gd fmla="*/ 167 h 219" name="T57"/>
                  <a:gd fmla="*/ 209 w 319" name="T58"/>
                  <a:gd fmla="*/ 159 h 219" name="T59"/>
                  <a:gd fmla="*/ 226 w 319" name="T60"/>
                  <a:gd fmla="*/ 159 h 219" name="T61"/>
                  <a:gd fmla="*/ 242 w 319" name="T62"/>
                  <a:gd fmla="*/ 151 h 219" name="T63"/>
                  <a:gd fmla="*/ 242 w 319" name="T64"/>
                  <a:gd fmla="*/ 151 h 21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19" w="319">
                    <a:moveTo>
                      <a:pt x="242" y="151"/>
                    </a:moveTo>
                    <a:cubicBezTo>
                      <a:pt x="251" y="151"/>
                      <a:pt x="251" y="151"/>
                      <a:pt x="251" y="151"/>
                    </a:cubicBezTo>
                    <a:lnTo>
                      <a:pt x="259" y="151"/>
                    </a:lnTo>
                    <a:lnTo>
                      <a:pt x="267" y="151"/>
                    </a:lnTo>
                    <a:lnTo>
                      <a:pt x="276" y="151"/>
                    </a:lnTo>
                    <a:lnTo>
                      <a:pt x="284" y="151"/>
                    </a:lnTo>
                    <a:lnTo>
                      <a:pt x="293" y="151"/>
                    </a:lnTo>
                    <a:lnTo>
                      <a:pt x="301" y="151"/>
                    </a:lnTo>
                    <a:lnTo>
                      <a:pt x="309" y="151"/>
                    </a:lnTo>
                    <a:cubicBezTo>
                      <a:pt x="318" y="151"/>
                      <a:pt x="318" y="142"/>
                      <a:pt x="318" y="142"/>
                    </a:cubicBezTo>
                    <a:cubicBezTo>
                      <a:pt x="309" y="9"/>
                      <a:pt x="309" y="9"/>
                      <a:pt x="309" y="9"/>
                    </a:cubicBezTo>
                    <a:cubicBezTo>
                      <a:pt x="309" y="9"/>
                      <a:pt x="309" y="0"/>
                      <a:pt x="301" y="0"/>
                    </a:cubicBezTo>
                    <a:lnTo>
                      <a:pt x="293" y="0"/>
                    </a:lnTo>
                    <a:cubicBezTo>
                      <a:pt x="284" y="9"/>
                      <a:pt x="284" y="9"/>
                      <a:pt x="276" y="9"/>
                    </a:cubicBezTo>
                    <a:lnTo>
                      <a:pt x="267" y="9"/>
                    </a:lnTo>
                    <a:lnTo>
                      <a:pt x="259" y="9"/>
                    </a:lnTo>
                    <a:cubicBezTo>
                      <a:pt x="251" y="9"/>
                      <a:pt x="251" y="9"/>
                      <a:pt x="242" y="9"/>
                    </a:cubicBezTo>
                    <a:lnTo>
                      <a:pt x="234" y="17"/>
                    </a:lnTo>
                    <a:cubicBezTo>
                      <a:pt x="226" y="17"/>
                      <a:pt x="226" y="17"/>
                      <a:pt x="226" y="17"/>
                    </a:cubicBezTo>
                    <a:lnTo>
                      <a:pt x="217" y="17"/>
                    </a:lnTo>
                    <a:cubicBezTo>
                      <a:pt x="209" y="17"/>
                      <a:pt x="209" y="17"/>
                      <a:pt x="200" y="25"/>
                    </a:cubicBezTo>
                    <a:lnTo>
                      <a:pt x="192" y="25"/>
                    </a:lnTo>
                    <a:cubicBezTo>
                      <a:pt x="184" y="25"/>
                      <a:pt x="184" y="25"/>
                      <a:pt x="184" y="25"/>
                    </a:cubicBezTo>
                    <a:cubicBezTo>
                      <a:pt x="175" y="34"/>
                      <a:pt x="175" y="34"/>
                      <a:pt x="175" y="34"/>
                    </a:cubicBezTo>
                    <a:cubicBezTo>
                      <a:pt x="167" y="34"/>
                      <a:pt x="167" y="34"/>
                      <a:pt x="167" y="34"/>
                    </a:cubicBezTo>
                    <a:lnTo>
                      <a:pt x="159" y="34"/>
                    </a:lnTo>
                    <a:cubicBezTo>
                      <a:pt x="150" y="42"/>
                      <a:pt x="150" y="42"/>
                      <a:pt x="142" y="42"/>
                    </a:cubicBezTo>
                    <a:cubicBezTo>
                      <a:pt x="142" y="42"/>
                      <a:pt x="134" y="51"/>
                      <a:pt x="125" y="51"/>
                    </a:cubicBezTo>
                    <a:cubicBezTo>
                      <a:pt x="117" y="51"/>
                      <a:pt x="117" y="51"/>
                      <a:pt x="117" y="59"/>
                    </a:cubicBezTo>
                    <a:cubicBezTo>
                      <a:pt x="108" y="59"/>
                      <a:pt x="108" y="59"/>
                      <a:pt x="108" y="59"/>
                    </a:cubicBezTo>
                    <a:lnTo>
                      <a:pt x="100" y="59"/>
                    </a:lnTo>
                    <a:cubicBezTo>
                      <a:pt x="92" y="67"/>
                      <a:pt x="92" y="67"/>
                      <a:pt x="84" y="67"/>
                    </a:cubicBezTo>
                    <a:lnTo>
                      <a:pt x="75" y="75"/>
                    </a:lnTo>
                    <a:cubicBezTo>
                      <a:pt x="67" y="75"/>
                      <a:pt x="67" y="75"/>
                      <a:pt x="58" y="84"/>
                    </a:cubicBezTo>
                    <a:lnTo>
                      <a:pt x="50" y="92"/>
                    </a:lnTo>
                    <a:lnTo>
                      <a:pt x="42" y="92"/>
                    </a:lnTo>
                    <a:cubicBezTo>
                      <a:pt x="33" y="101"/>
                      <a:pt x="33" y="101"/>
                      <a:pt x="33" y="101"/>
                    </a:cubicBezTo>
                    <a:cubicBezTo>
                      <a:pt x="25" y="101"/>
                      <a:pt x="25" y="109"/>
                      <a:pt x="25" y="109"/>
                    </a:cubicBezTo>
                    <a:cubicBezTo>
                      <a:pt x="17" y="109"/>
                      <a:pt x="17" y="109"/>
                      <a:pt x="17" y="109"/>
                    </a:cubicBezTo>
                    <a:cubicBezTo>
                      <a:pt x="17" y="117"/>
                      <a:pt x="8" y="117"/>
                      <a:pt x="8" y="117"/>
                    </a:cubicBezTo>
                    <a:cubicBezTo>
                      <a:pt x="8" y="117"/>
                      <a:pt x="0" y="117"/>
                      <a:pt x="0" y="126"/>
                    </a:cubicBezTo>
                    <a:lnTo>
                      <a:pt x="0" y="134"/>
                    </a:lnTo>
                    <a:cubicBezTo>
                      <a:pt x="58" y="209"/>
                      <a:pt x="58" y="209"/>
                      <a:pt x="58" y="209"/>
                    </a:cubicBezTo>
                    <a:cubicBezTo>
                      <a:pt x="58" y="218"/>
                      <a:pt x="58" y="218"/>
                      <a:pt x="67" y="218"/>
                    </a:cubicBezTo>
                    <a:cubicBezTo>
                      <a:pt x="67" y="209"/>
                      <a:pt x="67" y="209"/>
                      <a:pt x="67" y="209"/>
                    </a:cubicBezTo>
                    <a:cubicBezTo>
                      <a:pt x="75" y="209"/>
                      <a:pt x="75" y="209"/>
                      <a:pt x="75" y="209"/>
                    </a:cubicBezTo>
                    <a:lnTo>
                      <a:pt x="84" y="201"/>
                    </a:lnTo>
                    <a:lnTo>
                      <a:pt x="92" y="201"/>
                    </a:lnTo>
                    <a:lnTo>
                      <a:pt x="100" y="201"/>
                    </a:lnTo>
                    <a:cubicBezTo>
                      <a:pt x="100" y="193"/>
                      <a:pt x="100" y="193"/>
                      <a:pt x="108" y="193"/>
                    </a:cubicBezTo>
                    <a:cubicBezTo>
                      <a:pt x="108" y="193"/>
                      <a:pt x="117" y="193"/>
                      <a:pt x="117" y="184"/>
                    </a:cubicBezTo>
                    <a:lnTo>
                      <a:pt x="125" y="184"/>
                    </a:lnTo>
                    <a:cubicBezTo>
                      <a:pt x="134" y="184"/>
                      <a:pt x="134" y="184"/>
                      <a:pt x="134" y="176"/>
                    </a:cubicBezTo>
                    <a:cubicBezTo>
                      <a:pt x="142" y="176"/>
                      <a:pt x="142" y="176"/>
                      <a:pt x="150" y="176"/>
                    </a:cubicBezTo>
                    <a:lnTo>
                      <a:pt x="159" y="176"/>
                    </a:lnTo>
                    <a:cubicBezTo>
                      <a:pt x="159" y="167"/>
                      <a:pt x="167" y="167"/>
                      <a:pt x="167" y="167"/>
                    </a:cubicBezTo>
                    <a:lnTo>
                      <a:pt x="175" y="167"/>
                    </a:lnTo>
                    <a:lnTo>
                      <a:pt x="184" y="167"/>
                    </a:lnTo>
                    <a:cubicBezTo>
                      <a:pt x="192" y="167"/>
                      <a:pt x="192" y="159"/>
                      <a:pt x="200" y="159"/>
                    </a:cubicBezTo>
                    <a:cubicBezTo>
                      <a:pt x="209" y="159"/>
                      <a:pt x="209" y="159"/>
                      <a:pt x="209" y="159"/>
                    </a:cubicBezTo>
                    <a:lnTo>
                      <a:pt x="217" y="159"/>
                    </a:lnTo>
                    <a:lnTo>
                      <a:pt x="226" y="159"/>
                    </a:lnTo>
                    <a:lnTo>
                      <a:pt x="234" y="151"/>
                    </a:lnTo>
                    <a:lnTo>
                      <a:pt x="242" y="151"/>
                    </a:lnTo>
                    <a:close/>
                    <a:moveTo>
                      <a:pt x="242" y="151"/>
                    </a:moveTo>
                    <a:lnTo>
                      <a:pt x="242" y="15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4" name="淘宝网Chenying0907出品 501"/>
              <p:cNvSpPr>
                <a:spLocks noChangeArrowheads="1"/>
              </p:cNvSpPr>
              <p:nvPr/>
            </p:nvSpPr>
            <p:spPr bwMode="auto">
              <a:xfrm>
                <a:off x="3776663" y="5313362"/>
                <a:ext cx="84137" cy="106362"/>
              </a:xfrm>
              <a:custGeom>
                <a:gdLst>
                  <a:gd fmla="*/ 83 w 235" name="T0"/>
                  <a:gd fmla="*/ 101 h 294" name="T1"/>
                  <a:gd fmla="*/ 75 w 235" name="T2"/>
                  <a:gd fmla="*/ 109 h 294" name="T3"/>
                  <a:gd fmla="*/ 58 w 235" name="T4"/>
                  <a:gd fmla="*/ 134 h 294" name="T5"/>
                  <a:gd fmla="*/ 50 w 235" name="T6"/>
                  <a:gd fmla="*/ 151 h 294" name="T7"/>
                  <a:gd fmla="*/ 24 w 235" name="T8"/>
                  <a:gd fmla="*/ 185 h 294" name="T9"/>
                  <a:gd fmla="*/ 24 w 235" name="T10"/>
                  <a:gd fmla="*/ 201 h 294" name="T11"/>
                  <a:gd fmla="*/ 16 w 235" name="T12"/>
                  <a:gd fmla="*/ 226 h 294" name="T13"/>
                  <a:gd fmla="*/ 8 w 235" name="T14"/>
                  <a:gd fmla="*/ 243 h 294" name="T15"/>
                  <a:gd fmla="*/ 0 w 235" name="T16"/>
                  <a:gd fmla="*/ 260 h 294" name="T17"/>
                  <a:gd fmla="*/ 50 w 235" name="T18"/>
                  <a:gd fmla="*/ 293 h 294" name="T19"/>
                  <a:gd fmla="*/ 66 w 235" name="T20"/>
                  <a:gd fmla="*/ 285 h 294" name="T21"/>
                  <a:gd fmla="*/ 66 w 235" name="T22"/>
                  <a:gd fmla="*/ 268 h 294" name="T23"/>
                  <a:gd fmla="*/ 75 w 235" name="T24"/>
                  <a:gd fmla="*/ 251 h 294" name="T25"/>
                  <a:gd fmla="*/ 91 w 235" name="T26"/>
                  <a:gd fmla="*/ 235 h 294" name="T27"/>
                  <a:gd fmla="*/ 100 w 235" name="T28"/>
                  <a:gd fmla="*/ 226 h 294" name="T29"/>
                  <a:gd fmla="*/ 116 w 235" name="T30"/>
                  <a:gd fmla="*/ 193 h 294" name="T31"/>
                  <a:gd fmla="*/ 133 w 235" name="T32"/>
                  <a:gd fmla="*/ 176 h 294" name="T33"/>
                  <a:gd fmla="*/ 150 w 235" name="T34"/>
                  <a:gd fmla="*/ 159 h 294" name="T35"/>
                  <a:gd fmla="*/ 158 w 235" name="T36"/>
                  <a:gd fmla="*/ 151 h 294" name="T37"/>
                  <a:gd fmla="*/ 167 w 235" name="T38"/>
                  <a:gd fmla="*/ 134 h 294" name="T39"/>
                  <a:gd fmla="*/ 183 w 235" name="T40"/>
                  <a:gd fmla="*/ 118 h 294" name="T41"/>
                  <a:gd fmla="*/ 200 w 235" name="T42"/>
                  <a:gd fmla="*/ 101 h 294" name="T43"/>
                  <a:gd fmla="*/ 217 w 235" name="T44"/>
                  <a:gd fmla="*/ 92 h 294" name="T45"/>
                  <a:gd fmla="*/ 225 w 235" name="T46"/>
                  <a:gd fmla="*/ 84 h 294" name="T47"/>
                  <a:gd fmla="*/ 234 w 235" name="T48"/>
                  <a:gd fmla="*/ 67 h 294" name="T49"/>
                  <a:gd fmla="*/ 167 w 235" name="T50"/>
                  <a:gd fmla="*/ 0 h 294" name="T51"/>
                  <a:gd fmla="*/ 150 w 235" name="T52"/>
                  <a:gd fmla="*/ 9 h 294" name="T53"/>
                  <a:gd fmla="*/ 142 w 235" name="T54"/>
                  <a:gd fmla="*/ 26 h 294" name="T55"/>
                  <a:gd fmla="*/ 125 w 235" name="T56"/>
                  <a:gd fmla="*/ 42 h 294" name="T57"/>
                  <a:gd fmla="*/ 108 w 235" name="T58"/>
                  <a:gd fmla="*/ 59 h 294" name="T59"/>
                  <a:gd fmla="*/ 91 w 235" name="T60"/>
                  <a:gd fmla="*/ 84 h 294" name="T61"/>
                  <a:gd fmla="*/ 83 w 235" name="T62"/>
                  <a:gd fmla="*/ 92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235">
                    <a:moveTo>
                      <a:pt x="83" y="92"/>
                    </a:moveTo>
                    <a:lnTo>
                      <a:pt x="83" y="101"/>
                    </a:lnTo>
                    <a:lnTo>
                      <a:pt x="75" y="101"/>
                    </a:lnTo>
                    <a:cubicBezTo>
                      <a:pt x="75" y="109"/>
                      <a:pt x="75" y="109"/>
                      <a:pt x="75" y="109"/>
                    </a:cubicBezTo>
                    <a:cubicBezTo>
                      <a:pt x="66" y="118"/>
                      <a:pt x="66" y="118"/>
                      <a:pt x="66" y="126"/>
                    </a:cubicBezTo>
                    <a:cubicBezTo>
                      <a:pt x="58" y="126"/>
                      <a:pt x="58" y="134"/>
                      <a:pt x="58" y="134"/>
                    </a:cubicBezTo>
                    <a:cubicBezTo>
                      <a:pt x="50" y="143"/>
                      <a:pt x="50" y="143"/>
                      <a:pt x="50" y="143"/>
                    </a:cubicBezTo>
                    <a:lnTo>
                      <a:pt x="50" y="151"/>
                    </a:lnTo>
                    <a:cubicBezTo>
                      <a:pt x="41" y="159"/>
                      <a:pt x="41" y="168"/>
                      <a:pt x="33" y="176"/>
                    </a:cubicBezTo>
                    <a:cubicBezTo>
                      <a:pt x="33" y="176"/>
                      <a:pt x="33" y="185"/>
                      <a:pt x="24" y="185"/>
                    </a:cubicBezTo>
                    <a:cubicBezTo>
                      <a:pt x="24" y="193"/>
                      <a:pt x="24" y="193"/>
                      <a:pt x="24" y="193"/>
                    </a:cubicBezTo>
                    <a:lnTo>
                      <a:pt x="24" y="201"/>
                    </a:lnTo>
                    <a:lnTo>
                      <a:pt x="16" y="209"/>
                    </a:lnTo>
                    <a:cubicBezTo>
                      <a:pt x="16" y="218"/>
                      <a:pt x="16" y="218"/>
                      <a:pt x="16" y="226"/>
                    </a:cubicBezTo>
                    <a:cubicBezTo>
                      <a:pt x="8" y="226"/>
                      <a:pt x="8" y="226"/>
                      <a:pt x="8" y="235"/>
                    </a:cubicBezTo>
                    <a:lnTo>
                      <a:pt x="8" y="243"/>
                    </a:lnTo>
                    <a:cubicBezTo>
                      <a:pt x="8" y="243"/>
                      <a:pt x="0" y="243"/>
                      <a:pt x="0" y="251"/>
                    </a:cubicBezTo>
                    <a:lnTo>
                      <a:pt x="0" y="260"/>
                    </a:lnTo>
                    <a:cubicBezTo>
                      <a:pt x="0" y="268"/>
                      <a:pt x="0" y="268"/>
                      <a:pt x="0" y="268"/>
                    </a:cubicBezTo>
                    <a:cubicBezTo>
                      <a:pt x="50" y="293"/>
                      <a:pt x="50" y="293"/>
                      <a:pt x="50" y="293"/>
                    </a:cubicBezTo>
                    <a:cubicBezTo>
                      <a:pt x="58" y="293"/>
                      <a:pt x="58" y="293"/>
                      <a:pt x="58" y="285"/>
                    </a:cubicBezTo>
                    <a:lnTo>
                      <a:pt x="66" y="285"/>
                    </a:lnTo>
                    <a:lnTo>
                      <a:pt x="66" y="276"/>
                    </a:lnTo>
                    <a:lnTo>
                      <a:pt x="66" y="268"/>
                    </a:lnTo>
                    <a:cubicBezTo>
                      <a:pt x="75" y="268"/>
                      <a:pt x="75" y="268"/>
                      <a:pt x="75" y="260"/>
                    </a:cubicBezTo>
                    <a:lnTo>
                      <a:pt x="75" y="251"/>
                    </a:lnTo>
                    <a:cubicBezTo>
                      <a:pt x="83" y="251"/>
                      <a:pt x="83" y="251"/>
                      <a:pt x="83" y="243"/>
                    </a:cubicBezTo>
                    <a:lnTo>
                      <a:pt x="91" y="235"/>
                    </a:lnTo>
                    <a:lnTo>
                      <a:pt x="91" y="226"/>
                    </a:lnTo>
                    <a:lnTo>
                      <a:pt x="100" y="226"/>
                    </a:lnTo>
                    <a:cubicBezTo>
                      <a:pt x="100" y="218"/>
                      <a:pt x="100" y="218"/>
                      <a:pt x="100" y="218"/>
                    </a:cubicBezTo>
                    <a:cubicBezTo>
                      <a:pt x="108" y="209"/>
                      <a:pt x="108" y="201"/>
                      <a:pt x="116" y="193"/>
                    </a:cubicBezTo>
                    <a:lnTo>
                      <a:pt x="125" y="185"/>
                    </a:lnTo>
                    <a:cubicBezTo>
                      <a:pt x="125" y="176"/>
                      <a:pt x="133" y="176"/>
                      <a:pt x="133" y="176"/>
                    </a:cubicBezTo>
                    <a:cubicBezTo>
                      <a:pt x="133" y="168"/>
                      <a:pt x="142" y="168"/>
                      <a:pt x="142" y="159"/>
                    </a:cubicBezTo>
                    <a:lnTo>
                      <a:pt x="150" y="159"/>
                    </a:lnTo>
                    <a:lnTo>
                      <a:pt x="150" y="151"/>
                    </a:lnTo>
                    <a:lnTo>
                      <a:pt x="158" y="151"/>
                    </a:lnTo>
                    <a:cubicBezTo>
                      <a:pt x="158" y="143"/>
                      <a:pt x="158" y="143"/>
                      <a:pt x="158" y="143"/>
                    </a:cubicBezTo>
                    <a:cubicBezTo>
                      <a:pt x="167" y="143"/>
                      <a:pt x="167" y="134"/>
                      <a:pt x="167" y="134"/>
                    </a:cubicBezTo>
                    <a:cubicBezTo>
                      <a:pt x="175" y="134"/>
                      <a:pt x="175" y="126"/>
                      <a:pt x="175" y="126"/>
                    </a:cubicBezTo>
                    <a:cubicBezTo>
                      <a:pt x="183" y="126"/>
                      <a:pt x="183" y="118"/>
                      <a:pt x="183" y="118"/>
                    </a:cubicBezTo>
                    <a:cubicBezTo>
                      <a:pt x="192" y="118"/>
                      <a:pt x="192" y="109"/>
                      <a:pt x="192" y="109"/>
                    </a:cubicBezTo>
                    <a:cubicBezTo>
                      <a:pt x="200" y="109"/>
                      <a:pt x="200" y="109"/>
                      <a:pt x="200" y="101"/>
                    </a:cubicBezTo>
                    <a:lnTo>
                      <a:pt x="209" y="101"/>
                    </a:lnTo>
                    <a:cubicBezTo>
                      <a:pt x="209" y="92"/>
                      <a:pt x="217" y="92"/>
                      <a:pt x="217" y="92"/>
                    </a:cubicBezTo>
                    <a:lnTo>
                      <a:pt x="217" y="84"/>
                    </a:lnTo>
                    <a:cubicBezTo>
                      <a:pt x="225" y="84"/>
                      <a:pt x="225" y="84"/>
                      <a:pt x="225" y="84"/>
                    </a:cubicBezTo>
                    <a:lnTo>
                      <a:pt x="234" y="84"/>
                    </a:lnTo>
                    <a:cubicBezTo>
                      <a:pt x="234" y="76"/>
                      <a:pt x="234" y="76"/>
                      <a:pt x="234" y="67"/>
                    </a:cubicBezTo>
                    <a:cubicBezTo>
                      <a:pt x="175" y="0"/>
                      <a:pt x="175" y="0"/>
                      <a:pt x="175" y="0"/>
                    </a:cubicBezTo>
                    <a:cubicBezTo>
                      <a:pt x="167" y="0"/>
                      <a:pt x="167" y="0"/>
                      <a:pt x="167" y="0"/>
                    </a:cubicBezTo>
                    <a:cubicBezTo>
                      <a:pt x="158" y="0"/>
                      <a:pt x="158" y="0"/>
                      <a:pt x="158" y="9"/>
                    </a:cubicBezTo>
                    <a:lnTo>
                      <a:pt x="150" y="9"/>
                    </a:lnTo>
                    <a:lnTo>
                      <a:pt x="150" y="17"/>
                    </a:lnTo>
                    <a:cubicBezTo>
                      <a:pt x="142" y="17"/>
                      <a:pt x="142" y="26"/>
                      <a:pt x="142" y="26"/>
                    </a:cubicBezTo>
                    <a:lnTo>
                      <a:pt x="133" y="34"/>
                    </a:lnTo>
                    <a:lnTo>
                      <a:pt x="125" y="42"/>
                    </a:lnTo>
                    <a:lnTo>
                      <a:pt x="116" y="51"/>
                    </a:lnTo>
                    <a:cubicBezTo>
                      <a:pt x="116" y="59"/>
                      <a:pt x="108" y="59"/>
                      <a:pt x="108" y="59"/>
                    </a:cubicBezTo>
                    <a:cubicBezTo>
                      <a:pt x="108" y="67"/>
                      <a:pt x="100" y="67"/>
                      <a:pt x="100" y="76"/>
                    </a:cubicBezTo>
                    <a:cubicBezTo>
                      <a:pt x="91" y="76"/>
                      <a:pt x="91" y="84"/>
                      <a:pt x="91" y="84"/>
                    </a:cubicBezTo>
                    <a:lnTo>
                      <a:pt x="83" y="92"/>
                    </a:lnTo>
                    <a:close/>
                    <a:moveTo>
                      <a:pt x="83" y="92"/>
                    </a:moveTo>
                    <a:lnTo>
                      <a:pt x="83" y="92"/>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5" name="淘宝网Chenying0907出品 502"/>
              <p:cNvSpPr>
                <a:spLocks noChangeArrowheads="1"/>
              </p:cNvSpPr>
              <p:nvPr/>
            </p:nvSpPr>
            <p:spPr bwMode="auto">
              <a:xfrm>
                <a:off x="3763963" y="5430837"/>
                <a:ext cx="26987" cy="93662"/>
              </a:xfrm>
              <a:custGeom>
                <a:gdLst>
                  <a:gd fmla="*/ 17 w 76" name="T0"/>
                  <a:gd fmla="*/ 8 h 260" name="T1"/>
                  <a:gd fmla="*/ 8 w 76" name="T2"/>
                  <a:gd fmla="*/ 8 h 260" name="T3"/>
                  <a:gd fmla="*/ 8 w 76" name="T4"/>
                  <a:gd fmla="*/ 16 h 260" name="T5"/>
                  <a:gd fmla="*/ 8 w 76" name="T6"/>
                  <a:gd fmla="*/ 25 h 260" name="T7"/>
                  <a:gd fmla="*/ 8 w 76" name="T8"/>
                  <a:gd fmla="*/ 33 h 260" name="T9"/>
                  <a:gd fmla="*/ 8 w 76" name="T10"/>
                  <a:gd fmla="*/ 41 h 260" name="T11"/>
                  <a:gd fmla="*/ 8 w 76" name="T12"/>
                  <a:gd fmla="*/ 50 h 260" name="T13"/>
                  <a:gd fmla="*/ 0 w 76" name="T14"/>
                  <a:gd fmla="*/ 66 h 260" name="T15"/>
                  <a:gd fmla="*/ 0 w 76" name="T16"/>
                  <a:gd fmla="*/ 83 h 260" name="T17"/>
                  <a:gd fmla="*/ 0 w 76" name="T18"/>
                  <a:gd fmla="*/ 100 h 260" name="T19"/>
                  <a:gd fmla="*/ 0 w 76" name="T20"/>
                  <a:gd fmla="*/ 125 h 260" name="T21"/>
                  <a:gd fmla="*/ 0 w 76" name="T22"/>
                  <a:gd fmla="*/ 133 h 260" name="T23"/>
                  <a:gd fmla="*/ 0 w 76" name="T24"/>
                  <a:gd fmla="*/ 142 h 260" name="T25"/>
                  <a:gd fmla="*/ 0 w 76" name="T26"/>
                  <a:gd fmla="*/ 150 h 260" name="T27"/>
                  <a:gd fmla="*/ 0 w 76" name="T28"/>
                  <a:gd fmla="*/ 159 h 260" name="T29"/>
                  <a:gd fmla="*/ 0 w 76" name="T30"/>
                  <a:gd fmla="*/ 167 h 260" name="T31"/>
                  <a:gd fmla="*/ 0 w 76" name="T32"/>
                  <a:gd fmla="*/ 175 h 260" name="T33"/>
                  <a:gd fmla="*/ 0 w 76" name="T34"/>
                  <a:gd fmla="*/ 183 h 260" name="T35"/>
                  <a:gd fmla="*/ 0 w 76" name="T36"/>
                  <a:gd fmla="*/ 192 h 260" name="T37"/>
                  <a:gd fmla="*/ 0 w 76" name="T38"/>
                  <a:gd fmla="*/ 200 h 260" name="T39"/>
                  <a:gd fmla="*/ 0 w 76" name="T40"/>
                  <a:gd fmla="*/ 209 h 260" name="T41"/>
                  <a:gd fmla="*/ 0 w 76" name="T42"/>
                  <a:gd fmla="*/ 217 h 260" name="T43"/>
                  <a:gd fmla="*/ 8 w 76" name="T44"/>
                  <a:gd fmla="*/ 225 h 260" name="T45"/>
                  <a:gd fmla="*/ 8 w 76" name="T46"/>
                  <a:gd fmla="*/ 242 h 260" name="T47"/>
                  <a:gd fmla="*/ 8 w 76" name="T48"/>
                  <a:gd fmla="*/ 250 h 260" name="T49"/>
                  <a:gd fmla="*/ 17 w 76" name="T50"/>
                  <a:gd fmla="*/ 259 h 260" name="T51"/>
                  <a:gd fmla="*/ 34 w 76" name="T52"/>
                  <a:gd fmla="*/ 259 h 260" name="T53"/>
                  <a:gd fmla="*/ 42 w 76" name="T54"/>
                  <a:gd fmla="*/ 250 h 260" name="T55"/>
                  <a:gd fmla="*/ 42 w 76" name="T56"/>
                  <a:gd fmla="*/ 234 h 260" name="T57"/>
                  <a:gd fmla="*/ 42 w 76" name="T58"/>
                  <a:gd fmla="*/ 225 h 260" name="T59"/>
                  <a:gd fmla="*/ 42 w 76" name="T60"/>
                  <a:gd fmla="*/ 209 h 260" name="T61"/>
                  <a:gd fmla="*/ 42 w 76" name="T62"/>
                  <a:gd fmla="*/ 200 h 260" name="T63"/>
                  <a:gd fmla="*/ 42 w 76" name="T64"/>
                  <a:gd fmla="*/ 192 h 260" name="T65"/>
                  <a:gd fmla="*/ 42 w 76" name="T66"/>
                  <a:gd fmla="*/ 183 h 260" name="T67"/>
                  <a:gd fmla="*/ 42 w 76" name="T68"/>
                  <a:gd fmla="*/ 175 h 260" name="T69"/>
                  <a:gd fmla="*/ 42 w 76" name="T70"/>
                  <a:gd fmla="*/ 167 h 260" name="T71"/>
                  <a:gd fmla="*/ 42 w 76" name="T72"/>
                  <a:gd fmla="*/ 159 h 260" name="T73"/>
                  <a:gd fmla="*/ 42 w 76" name="T74"/>
                  <a:gd fmla="*/ 150 h 260" name="T75"/>
                  <a:gd fmla="*/ 42 w 76" name="T76"/>
                  <a:gd fmla="*/ 142 h 260" name="T77"/>
                  <a:gd fmla="*/ 42 w 76" name="T78"/>
                  <a:gd fmla="*/ 133 h 260" name="T79"/>
                  <a:gd fmla="*/ 42 w 76" name="T80"/>
                  <a:gd fmla="*/ 125 h 260" name="T81"/>
                  <a:gd fmla="*/ 50 w 76" name="T82"/>
                  <a:gd fmla="*/ 100 h 260" name="T83"/>
                  <a:gd fmla="*/ 50 w 76" name="T84"/>
                  <a:gd fmla="*/ 92 h 260" name="T85"/>
                  <a:gd fmla="*/ 58 w 76" name="T86"/>
                  <a:gd fmla="*/ 75 h 260" name="T87"/>
                  <a:gd fmla="*/ 58 w 76" name="T88"/>
                  <a:gd fmla="*/ 58 h 260" name="T89"/>
                  <a:gd fmla="*/ 58 w 76" name="T90"/>
                  <a:gd fmla="*/ 50 h 260" name="T91"/>
                  <a:gd fmla="*/ 67 w 76" name="T92"/>
                  <a:gd fmla="*/ 41 h 260" name="T93"/>
                  <a:gd fmla="*/ 67 w 76" name="T94"/>
                  <a:gd fmla="*/ 33 h 260" name="T95"/>
                  <a:gd fmla="*/ 67 w 76" name="T96"/>
                  <a:gd fmla="*/ 25 h 260" name="T97"/>
                  <a:gd fmla="*/ 75 w 76" name="T98"/>
                  <a:gd fmla="*/ 16 h 260" name="T99"/>
                  <a:gd fmla="*/ 67 w 76" name="T100"/>
                  <a:gd fmla="*/ 8 h 260" name="T101"/>
                  <a:gd fmla="*/ 25 w 76" name="T102"/>
                  <a:gd fmla="*/ 0 h 260" name="T103"/>
                  <a:gd fmla="*/ 17 w 76" name="T104"/>
                  <a:gd fmla="*/ 8 h 260" name="T105"/>
                  <a:gd fmla="*/ 17 w 76" name="T106"/>
                  <a:gd fmla="*/ 8 h 260" name="T107"/>
                  <a:gd fmla="*/ 17 w 76" name="T108"/>
                  <a:gd fmla="*/ 8 h 26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60" w="76">
                    <a:moveTo>
                      <a:pt x="17" y="8"/>
                    </a:moveTo>
                    <a:cubicBezTo>
                      <a:pt x="8" y="8"/>
                      <a:pt x="8" y="8"/>
                      <a:pt x="8" y="8"/>
                    </a:cubicBezTo>
                    <a:cubicBezTo>
                      <a:pt x="8" y="16"/>
                      <a:pt x="8" y="16"/>
                      <a:pt x="8" y="16"/>
                    </a:cubicBezTo>
                    <a:lnTo>
                      <a:pt x="8" y="25"/>
                    </a:lnTo>
                    <a:lnTo>
                      <a:pt x="8" y="33"/>
                    </a:lnTo>
                    <a:lnTo>
                      <a:pt x="8" y="41"/>
                    </a:lnTo>
                    <a:lnTo>
                      <a:pt x="8" y="50"/>
                    </a:lnTo>
                    <a:cubicBezTo>
                      <a:pt x="8" y="50"/>
                      <a:pt x="0" y="58"/>
                      <a:pt x="0" y="66"/>
                    </a:cubicBezTo>
                    <a:cubicBezTo>
                      <a:pt x="0" y="75"/>
                      <a:pt x="0" y="75"/>
                      <a:pt x="0" y="83"/>
                    </a:cubicBezTo>
                    <a:cubicBezTo>
                      <a:pt x="0" y="92"/>
                      <a:pt x="0" y="92"/>
                      <a:pt x="0" y="100"/>
                    </a:cubicBezTo>
                    <a:cubicBezTo>
                      <a:pt x="0" y="108"/>
                      <a:pt x="0" y="117"/>
                      <a:pt x="0" y="125"/>
                    </a:cubicBezTo>
                    <a:cubicBezTo>
                      <a:pt x="0" y="133"/>
                      <a:pt x="0" y="133"/>
                      <a:pt x="0" y="133"/>
                    </a:cubicBezTo>
                    <a:lnTo>
                      <a:pt x="0" y="142"/>
                    </a:lnTo>
                    <a:lnTo>
                      <a:pt x="0" y="150"/>
                    </a:lnTo>
                    <a:cubicBezTo>
                      <a:pt x="0" y="159"/>
                      <a:pt x="0" y="159"/>
                      <a:pt x="0" y="159"/>
                    </a:cubicBezTo>
                    <a:lnTo>
                      <a:pt x="0" y="167"/>
                    </a:lnTo>
                    <a:cubicBezTo>
                      <a:pt x="0" y="175"/>
                      <a:pt x="0" y="175"/>
                      <a:pt x="0" y="175"/>
                    </a:cubicBezTo>
                    <a:cubicBezTo>
                      <a:pt x="0" y="183"/>
                      <a:pt x="0" y="183"/>
                      <a:pt x="0" y="183"/>
                    </a:cubicBezTo>
                    <a:lnTo>
                      <a:pt x="0" y="192"/>
                    </a:lnTo>
                    <a:lnTo>
                      <a:pt x="0" y="200"/>
                    </a:lnTo>
                    <a:lnTo>
                      <a:pt x="0" y="209"/>
                    </a:lnTo>
                    <a:lnTo>
                      <a:pt x="0" y="217"/>
                    </a:lnTo>
                    <a:lnTo>
                      <a:pt x="8" y="225"/>
                    </a:lnTo>
                    <a:cubicBezTo>
                      <a:pt x="8" y="234"/>
                      <a:pt x="8" y="234"/>
                      <a:pt x="8" y="242"/>
                    </a:cubicBezTo>
                    <a:lnTo>
                      <a:pt x="8" y="250"/>
                    </a:lnTo>
                    <a:cubicBezTo>
                      <a:pt x="8" y="259"/>
                      <a:pt x="17" y="259"/>
                      <a:pt x="17" y="259"/>
                    </a:cubicBezTo>
                    <a:cubicBezTo>
                      <a:pt x="34" y="259"/>
                      <a:pt x="34" y="259"/>
                      <a:pt x="34" y="259"/>
                    </a:cubicBezTo>
                    <a:cubicBezTo>
                      <a:pt x="42" y="259"/>
                      <a:pt x="42" y="250"/>
                      <a:pt x="42" y="250"/>
                    </a:cubicBezTo>
                    <a:cubicBezTo>
                      <a:pt x="42" y="242"/>
                      <a:pt x="42" y="242"/>
                      <a:pt x="42" y="234"/>
                    </a:cubicBezTo>
                    <a:lnTo>
                      <a:pt x="42" y="225"/>
                    </a:lnTo>
                    <a:cubicBezTo>
                      <a:pt x="42" y="217"/>
                      <a:pt x="42" y="217"/>
                      <a:pt x="42" y="209"/>
                    </a:cubicBezTo>
                    <a:lnTo>
                      <a:pt x="42" y="200"/>
                    </a:lnTo>
                    <a:cubicBezTo>
                      <a:pt x="42" y="192"/>
                      <a:pt x="42" y="192"/>
                      <a:pt x="42" y="192"/>
                    </a:cubicBezTo>
                    <a:lnTo>
                      <a:pt x="42" y="183"/>
                    </a:lnTo>
                    <a:lnTo>
                      <a:pt x="42" y="175"/>
                    </a:lnTo>
                    <a:cubicBezTo>
                      <a:pt x="42" y="167"/>
                      <a:pt x="42" y="167"/>
                      <a:pt x="42" y="167"/>
                    </a:cubicBezTo>
                    <a:lnTo>
                      <a:pt x="42" y="159"/>
                    </a:lnTo>
                    <a:cubicBezTo>
                      <a:pt x="42" y="150"/>
                      <a:pt x="42" y="150"/>
                      <a:pt x="42" y="150"/>
                    </a:cubicBezTo>
                    <a:lnTo>
                      <a:pt x="42" y="142"/>
                    </a:lnTo>
                    <a:lnTo>
                      <a:pt x="42" y="133"/>
                    </a:lnTo>
                    <a:cubicBezTo>
                      <a:pt x="42" y="125"/>
                      <a:pt x="42" y="125"/>
                      <a:pt x="42" y="125"/>
                    </a:cubicBezTo>
                    <a:cubicBezTo>
                      <a:pt x="50" y="117"/>
                      <a:pt x="50" y="108"/>
                      <a:pt x="50" y="100"/>
                    </a:cubicBezTo>
                    <a:lnTo>
                      <a:pt x="50" y="92"/>
                    </a:lnTo>
                    <a:cubicBezTo>
                      <a:pt x="50" y="83"/>
                      <a:pt x="50" y="83"/>
                      <a:pt x="58" y="75"/>
                    </a:cubicBezTo>
                    <a:cubicBezTo>
                      <a:pt x="58" y="75"/>
                      <a:pt x="58" y="66"/>
                      <a:pt x="58" y="58"/>
                    </a:cubicBezTo>
                    <a:lnTo>
                      <a:pt x="58" y="50"/>
                    </a:lnTo>
                    <a:cubicBezTo>
                      <a:pt x="67" y="41"/>
                      <a:pt x="67" y="41"/>
                      <a:pt x="67" y="41"/>
                    </a:cubicBezTo>
                    <a:cubicBezTo>
                      <a:pt x="67" y="33"/>
                      <a:pt x="67" y="33"/>
                      <a:pt x="67" y="33"/>
                    </a:cubicBezTo>
                    <a:lnTo>
                      <a:pt x="67" y="25"/>
                    </a:lnTo>
                    <a:lnTo>
                      <a:pt x="75" y="16"/>
                    </a:lnTo>
                    <a:cubicBezTo>
                      <a:pt x="75" y="16"/>
                      <a:pt x="67" y="16"/>
                      <a:pt x="67" y="8"/>
                    </a:cubicBezTo>
                    <a:cubicBezTo>
                      <a:pt x="25" y="0"/>
                      <a:pt x="25" y="0"/>
                      <a:pt x="25" y="0"/>
                    </a:cubicBezTo>
                    <a:cubicBezTo>
                      <a:pt x="17" y="0"/>
                      <a:pt x="17" y="0"/>
                      <a:pt x="17" y="8"/>
                    </a:cubicBezTo>
                    <a:close/>
                    <a:moveTo>
                      <a:pt x="17" y="8"/>
                    </a:moveTo>
                    <a:lnTo>
                      <a:pt x="17" y="8"/>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6" name="淘宝网Chenying0907出品 503"/>
              <p:cNvSpPr>
                <a:spLocks noChangeArrowheads="1"/>
              </p:cNvSpPr>
              <p:nvPr/>
            </p:nvSpPr>
            <p:spPr bwMode="auto">
              <a:xfrm>
                <a:off x="3925888" y="5216524"/>
                <a:ext cx="142875" cy="304800"/>
              </a:xfrm>
              <a:custGeom>
                <a:gdLst>
                  <a:gd fmla="*/ 76 w 395" name="T0"/>
                  <a:gd fmla="*/ 836 h 845" name="T1"/>
                  <a:gd fmla="*/ 126 w 395" name="T2"/>
                  <a:gd fmla="*/ 844 h 845" name="T3"/>
                  <a:gd fmla="*/ 218 w 395" name="T4"/>
                  <a:gd fmla="*/ 786 h 845" name="T5"/>
                  <a:gd fmla="*/ 226 w 395" name="T6"/>
                  <a:gd fmla="*/ 761 h 845" name="T7"/>
                  <a:gd fmla="*/ 327 w 395" name="T8"/>
                  <a:gd fmla="*/ 301 h 845" name="T9"/>
                  <a:gd fmla="*/ 368 w 395" name="T10"/>
                  <a:gd fmla="*/ 134 h 845" name="T11"/>
                  <a:gd fmla="*/ 394 w 395" name="T12"/>
                  <a:gd fmla="*/ 25 h 845" name="T13"/>
                  <a:gd fmla="*/ 377 w 395" name="T14"/>
                  <a:gd fmla="*/ 0 h 845" name="T15"/>
                  <a:gd fmla="*/ 360 w 395" name="T16"/>
                  <a:gd fmla="*/ 8 h 845" name="T17"/>
                  <a:gd fmla="*/ 310 w 395" name="T18"/>
                  <a:gd fmla="*/ 117 h 845" name="T19"/>
                  <a:gd fmla="*/ 235 w 395" name="T20"/>
                  <a:gd fmla="*/ 267 h 845" name="T21"/>
                  <a:gd fmla="*/ 26 w 395" name="T22"/>
                  <a:gd fmla="*/ 694 h 845" name="T23"/>
                  <a:gd fmla="*/ 76 w 395" name="T24"/>
                  <a:gd fmla="*/ 836 h 845" name="T25"/>
                  <a:gd fmla="*/ 126 w 395" name="T26"/>
                  <a:gd fmla="*/ 686 h 845" name="T27"/>
                  <a:gd fmla="*/ 176 w 395" name="T28"/>
                  <a:gd fmla="*/ 736 h 845" name="T29"/>
                  <a:gd fmla="*/ 126 w 395" name="T30"/>
                  <a:gd fmla="*/ 786 h 845" name="T31"/>
                  <a:gd fmla="*/ 76 w 395" name="T32"/>
                  <a:gd fmla="*/ 736 h 845" name="T33"/>
                  <a:gd fmla="*/ 126 w 395" name="T34"/>
                  <a:gd fmla="*/ 686 h 845" name="T35"/>
                  <a:gd fmla="*/ 126 w 395" name="T36"/>
                  <a:gd fmla="*/ 686 h 845" name="T37"/>
                  <a:gd fmla="*/ 126 w 395" name="T38"/>
                  <a:gd fmla="*/ 686 h 84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5" w="395">
                    <a:moveTo>
                      <a:pt x="76" y="836"/>
                    </a:moveTo>
                    <a:cubicBezTo>
                      <a:pt x="93" y="844"/>
                      <a:pt x="109" y="844"/>
                      <a:pt x="126" y="844"/>
                    </a:cubicBezTo>
                    <a:cubicBezTo>
                      <a:pt x="159" y="844"/>
                      <a:pt x="201" y="819"/>
                      <a:pt x="218" y="786"/>
                    </a:cubicBezTo>
                    <a:cubicBezTo>
                      <a:pt x="218" y="777"/>
                      <a:pt x="218" y="769"/>
                      <a:pt x="226" y="761"/>
                    </a:cubicBezTo>
                    <a:cubicBezTo>
                      <a:pt x="327" y="301"/>
                      <a:pt x="327" y="301"/>
                      <a:pt x="327" y="301"/>
                    </a:cubicBezTo>
                    <a:cubicBezTo>
                      <a:pt x="368" y="134"/>
                      <a:pt x="368" y="134"/>
                      <a:pt x="368" y="134"/>
                    </a:cubicBezTo>
                    <a:cubicBezTo>
                      <a:pt x="394" y="25"/>
                      <a:pt x="394" y="25"/>
                      <a:pt x="394" y="25"/>
                    </a:cubicBezTo>
                    <a:cubicBezTo>
                      <a:pt x="394" y="8"/>
                      <a:pt x="385" y="0"/>
                      <a:pt x="377" y="0"/>
                    </a:cubicBezTo>
                    <a:cubicBezTo>
                      <a:pt x="368" y="0"/>
                      <a:pt x="368" y="0"/>
                      <a:pt x="360" y="8"/>
                    </a:cubicBezTo>
                    <a:cubicBezTo>
                      <a:pt x="310" y="117"/>
                      <a:pt x="310" y="117"/>
                      <a:pt x="310" y="117"/>
                    </a:cubicBezTo>
                    <a:cubicBezTo>
                      <a:pt x="235" y="267"/>
                      <a:pt x="235" y="267"/>
                      <a:pt x="235" y="267"/>
                    </a:cubicBezTo>
                    <a:cubicBezTo>
                      <a:pt x="26" y="694"/>
                      <a:pt x="26" y="694"/>
                      <a:pt x="26" y="694"/>
                    </a:cubicBezTo>
                    <a:cubicBezTo>
                      <a:pt x="0" y="744"/>
                      <a:pt x="26" y="811"/>
                      <a:pt x="76" y="836"/>
                    </a:cubicBezTo>
                    <a:close/>
                    <a:moveTo>
                      <a:pt x="126" y="686"/>
                    </a:moveTo>
                    <a:cubicBezTo>
                      <a:pt x="151" y="686"/>
                      <a:pt x="176" y="711"/>
                      <a:pt x="176" y="736"/>
                    </a:cubicBezTo>
                    <a:cubicBezTo>
                      <a:pt x="176" y="769"/>
                      <a:pt x="151" y="786"/>
                      <a:pt x="126" y="786"/>
                    </a:cubicBezTo>
                    <a:cubicBezTo>
                      <a:pt x="101" y="786"/>
                      <a:pt x="76" y="769"/>
                      <a:pt x="76" y="736"/>
                    </a:cubicBezTo>
                    <a:cubicBezTo>
                      <a:pt x="76" y="711"/>
                      <a:pt x="101" y="686"/>
                      <a:pt x="126" y="686"/>
                    </a:cubicBezTo>
                    <a:close/>
                    <a:moveTo>
                      <a:pt x="126" y="686"/>
                    </a:moveTo>
                    <a:lnTo>
                      <a:pt x="126" y="686"/>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57" name="淘宝网Chenying0907出品 56"/>
          <p:cNvGrpSpPr/>
          <p:nvPr/>
        </p:nvGrpSpPr>
        <p:grpSpPr>
          <a:xfrm>
            <a:off x="1869403" y="1322280"/>
            <a:ext cx="648625" cy="642901"/>
            <a:chOff x="3662635" y="3361320"/>
            <a:chExt cx="1382747" cy="1379295"/>
          </a:xfrm>
        </p:grpSpPr>
        <p:sp>
          <p:nvSpPr>
            <p:cNvPr id="58" name="Oval 17"/>
            <p:cNvSpPr/>
            <p:nvPr/>
          </p:nvSpPr>
          <p:spPr bwMode="auto">
            <a:xfrm>
              <a:off x="3662635" y="3361320"/>
              <a:ext cx="1382747" cy="1379295"/>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59" name="Group 4688"/>
            <p:cNvGrpSpPr/>
            <p:nvPr/>
          </p:nvGrpSpPr>
          <p:grpSpPr>
            <a:xfrm>
              <a:off x="4019356" y="3640725"/>
              <a:ext cx="735824" cy="699367"/>
              <a:chOff x="1835150" y="2800349"/>
              <a:chExt cx="382588" cy="363538"/>
            </a:xfrm>
            <a:solidFill>
              <a:schemeClr val="bg1"/>
            </a:solidFill>
          </p:grpSpPr>
          <p:sp>
            <p:nvSpPr>
              <p:cNvPr id="60" name="淘宝网Chenying0907出品 291"/>
              <p:cNvSpPr>
                <a:spLocks noChangeArrowheads="1"/>
              </p:cNvSpPr>
              <p:nvPr/>
            </p:nvSpPr>
            <p:spPr bwMode="auto">
              <a:xfrm>
                <a:off x="1868488" y="3140074"/>
                <a:ext cx="271462" cy="23813"/>
              </a:xfrm>
              <a:custGeom>
                <a:gdLst>
                  <a:gd fmla="*/ 41 w 753" name="T0"/>
                  <a:gd fmla="*/ 42 h 68" name="T1"/>
                  <a:gd fmla="*/ 192 w 753" name="T2"/>
                  <a:gd fmla="*/ 42 h 68" name="T3"/>
                  <a:gd fmla="*/ 217 w 753" name="T4"/>
                  <a:gd fmla="*/ 67 h 68" name="T5"/>
                  <a:gd fmla="*/ 543 w 753" name="T6"/>
                  <a:gd fmla="*/ 67 h 68" name="T7"/>
                  <a:gd fmla="*/ 568 w 753" name="T8"/>
                  <a:gd fmla="*/ 42 h 68" name="T9"/>
                  <a:gd fmla="*/ 710 w 753" name="T10"/>
                  <a:gd fmla="*/ 42 h 68" name="T11"/>
                  <a:gd fmla="*/ 752 w 753" name="T12"/>
                  <a:gd fmla="*/ 0 h 68" name="T13"/>
                  <a:gd fmla="*/ 0 w 753" name="T14"/>
                  <a:gd fmla="*/ 0 h 68" name="T15"/>
                  <a:gd fmla="*/ 41 w 753" name="T16"/>
                  <a:gd fmla="*/ 42 h 68" name="T17"/>
                  <a:gd fmla="*/ 41 w 753" name="T18"/>
                  <a:gd fmla="*/ 42 h 68" name="T19"/>
                  <a:gd fmla="*/ 41 w 753" name="T20"/>
                  <a:gd fmla="*/ 42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753">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1" name="淘宝网Chenying0907出品 292"/>
              <p:cNvSpPr>
                <a:spLocks noChangeArrowheads="1"/>
              </p:cNvSpPr>
              <p:nvPr/>
            </p:nvSpPr>
            <p:spPr bwMode="auto">
              <a:xfrm>
                <a:off x="1835150" y="2955924"/>
                <a:ext cx="382588" cy="174625"/>
              </a:xfrm>
              <a:custGeom>
                <a:gdLst>
                  <a:gd fmla="*/ 1020 w 1062" name="T0"/>
                  <a:gd fmla="*/ 100 h 486" name="T1"/>
                  <a:gd fmla="*/ 894 w 1062" name="T2"/>
                  <a:gd fmla="*/ 75 h 486" name="T3"/>
                  <a:gd fmla="*/ 894 w 1062" name="T4"/>
                  <a:gd fmla="*/ 0 h 486" name="T5"/>
                  <a:gd fmla="*/ 0 w 1062" name="T6"/>
                  <a:gd fmla="*/ 0 h 486" name="T7"/>
                  <a:gd fmla="*/ 267 w 1062" name="T8"/>
                  <a:gd fmla="*/ 485 h 486" name="T9"/>
                  <a:gd fmla="*/ 627 w 1062" name="T10"/>
                  <a:gd fmla="*/ 485 h 486" name="T11"/>
                  <a:gd fmla="*/ 819 w 1062" name="T12"/>
                  <a:gd fmla="*/ 351 h 486" name="T13"/>
                  <a:gd fmla="*/ 1061 w 1062" name="T14"/>
                  <a:gd fmla="*/ 192 h 486" name="T15"/>
                  <a:gd fmla="*/ 1020 w 1062" name="T16"/>
                  <a:gd fmla="*/ 100 h 486" name="T17"/>
                  <a:gd fmla="*/ 861 w 1062" name="T18"/>
                  <a:gd fmla="*/ 284 h 486" name="T19"/>
                  <a:gd fmla="*/ 894 w 1062" name="T20"/>
                  <a:gd fmla="*/ 142 h 486" name="T21"/>
                  <a:gd fmla="*/ 978 w 1062" name="T22"/>
                  <a:gd fmla="*/ 151 h 486" name="T23"/>
                  <a:gd fmla="*/ 995 w 1062" name="T24"/>
                  <a:gd fmla="*/ 192 h 486" name="T25"/>
                  <a:gd fmla="*/ 861 w 1062" name="T26"/>
                  <a:gd fmla="*/ 284 h 486" name="T27"/>
                  <a:gd fmla="*/ 861 w 1062" name="T28"/>
                  <a:gd fmla="*/ 284 h 486" name="T29"/>
                  <a:gd fmla="*/ 861 w 1062" name="T30"/>
                  <a:gd fmla="*/ 284 h 48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6" w="1062">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2" name="淘宝网Chenying0907出品 293"/>
              <p:cNvSpPr>
                <a:spLocks noChangeArrowheads="1"/>
              </p:cNvSpPr>
              <p:nvPr/>
            </p:nvSpPr>
            <p:spPr bwMode="auto">
              <a:xfrm>
                <a:off x="1916113" y="2800349"/>
                <a:ext cx="112712" cy="144463"/>
              </a:xfrm>
              <a:custGeom>
                <a:gdLst>
                  <a:gd fmla="*/ 142 w 311" name="T0"/>
                  <a:gd fmla="*/ 401 h 402" name="T1"/>
                  <a:gd fmla="*/ 234 w 311" name="T2"/>
                  <a:gd fmla="*/ 243 h 402" name="T3"/>
                  <a:gd fmla="*/ 268 w 311" name="T4"/>
                  <a:gd fmla="*/ 0 h 402" name="T5"/>
                  <a:gd fmla="*/ 159 w 311" name="T6"/>
                  <a:gd fmla="*/ 276 h 402" name="T7"/>
                  <a:gd fmla="*/ 142 w 311" name="T8"/>
                  <a:gd fmla="*/ 401 h 402" name="T9"/>
                  <a:gd fmla="*/ 142 w 311" name="T10"/>
                  <a:gd fmla="*/ 401 h 402" name="T11"/>
                  <a:gd fmla="*/ 142 w 311" name="T12"/>
                  <a:gd fmla="*/ 401 h 402" name="T13"/>
                </a:gdLst>
                <a:cxnLst>
                  <a:cxn ang="0">
                    <a:pos x="T0" y="T1"/>
                  </a:cxn>
                  <a:cxn ang="0">
                    <a:pos x="T2" y="T3"/>
                  </a:cxn>
                  <a:cxn ang="0">
                    <a:pos x="T4" y="T5"/>
                  </a:cxn>
                  <a:cxn ang="0">
                    <a:pos x="T6" y="T7"/>
                  </a:cxn>
                  <a:cxn ang="0">
                    <a:pos x="T8" y="T9"/>
                  </a:cxn>
                  <a:cxn ang="0">
                    <a:pos x="T10" y="T11"/>
                  </a:cxn>
                  <a:cxn ang="0">
                    <a:pos x="T12" y="T13"/>
                  </a:cxn>
                </a:cxnLst>
                <a:rect b="b" l="0" r="r" t="0"/>
                <a:pathLst>
                  <a:path h="402" w="311">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3" name="淘宝网Chenying0907出品 294"/>
              <p:cNvSpPr>
                <a:spLocks noChangeArrowheads="1"/>
              </p:cNvSpPr>
              <p:nvPr/>
            </p:nvSpPr>
            <p:spPr bwMode="auto">
              <a:xfrm>
                <a:off x="2003425" y="2867024"/>
                <a:ext cx="53975" cy="73025"/>
              </a:xfrm>
              <a:custGeom>
                <a:gdLst>
                  <a:gd fmla="*/ 17 w 151" name="T0"/>
                  <a:gd fmla="*/ 201 h 202" name="T1"/>
                  <a:gd fmla="*/ 75 w 151" name="T2"/>
                  <a:gd fmla="*/ 67 h 202" name="T3"/>
                  <a:gd fmla="*/ 84 w 151" name="T4"/>
                  <a:gd fmla="*/ 0 h 202" name="T5"/>
                  <a:gd fmla="*/ 33 w 151" name="T6"/>
                  <a:gd fmla="*/ 75 h 202" name="T7"/>
                  <a:gd fmla="*/ 17 w 151" name="T8"/>
                  <a:gd fmla="*/ 201 h 202" name="T9"/>
                  <a:gd fmla="*/ 17 w 151" name="T10"/>
                  <a:gd fmla="*/ 201 h 202" name="T11"/>
                  <a:gd fmla="*/ 17 w 151" name="T12"/>
                  <a:gd fmla="*/ 201 h 202" name="T13"/>
                </a:gdLst>
                <a:cxnLst>
                  <a:cxn ang="0">
                    <a:pos x="T0" y="T1"/>
                  </a:cxn>
                  <a:cxn ang="0">
                    <a:pos x="T2" y="T3"/>
                  </a:cxn>
                  <a:cxn ang="0">
                    <a:pos x="T4" y="T5"/>
                  </a:cxn>
                  <a:cxn ang="0">
                    <a:pos x="T6" y="T7"/>
                  </a:cxn>
                  <a:cxn ang="0">
                    <a:pos x="T8" y="T9"/>
                  </a:cxn>
                  <a:cxn ang="0">
                    <a:pos x="T10" y="T11"/>
                  </a:cxn>
                  <a:cxn ang="0">
                    <a:pos x="T12" y="T13"/>
                  </a:cxn>
                </a:cxnLst>
                <a:rect b="b" l="0" r="r" t="0"/>
                <a:pathLst>
                  <a:path h="201" w="151">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64" name="淘宝网Chenying0907出品 63"/>
          <p:cNvGrpSpPr/>
          <p:nvPr/>
        </p:nvGrpSpPr>
        <p:grpSpPr>
          <a:xfrm>
            <a:off x="1518076" y="3408593"/>
            <a:ext cx="648625" cy="644677"/>
            <a:chOff x="3662635" y="8214544"/>
            <a:chExt cx="1382747" cy="1383104"/>
          </a:xfrm>
        </p:grpSpPr>
        <p:sp>
          <p:nvSpPr>
            <p:cNvPr id="65" name="Oval 19"/>
            <p:cNvSpPr/>
            <p:nvPr/>
          </p:nvSpPr>
          <p:spPr bwMode="auto">
            <a:xfrm>
              <a:off x="3662635" y="8214544"/>
              <a:ext cx="1382747" cy="1383104"/>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6" name="淘宝网Chenying0907出品 299"/>
            <p:cNvSpPr>
              <a:spLocks noChangeArrowheads="1"/>
            </p:cNvSpPr>
            <p:nvPr/>
          </p:nvSpPr>
          <p:spPr bwMode="auto">
            <a:xfrm>
              <a:off x="3921158" y="8436626"/>
              <a:ext cx="839621" cy="804291"/>
            </a:xfrm>
            <a:custGeom>
              <a:gdLst>
                <a:gd fmla="*/ 1229 w 1665" name="T0"/>
                <a:gd fmla="*/ 561 h 1598" name="T1"/>
                <a:gd fmla="*/ 911 w 1665" name="T2"/>
                <a:gd fmla="*/ 686 h 1598" name="T3"/>
                <a:gd fmla="*/ 1246 w 1665" name="T4"/>
                <a:gd fmla="*/ 419 h 1598" name="T5"/>
                <a:gd fmla="*/ 1664 w 1665" name="T6"/>
                <a:gd fmla="*/ 76 h 1598" name="T7"/>
                <a:gd fmla="*/ 1597 w 1665" name="T8"/>
                <a:gd fmla="*/ 0 h 1598" name="T9"/>
                <a:gd fmla="*/ 1530 w 1665" name="T10"/>
                <a:gd fmla="*/ 76 h 1598" name="T11"/>
                <a:gd fmla="*/ 1246 w 1665" name="T12"/>
                <a:gd fmla="*/ 276 h 1598" name="T13"/>
                <a:gd fmla="*/ 769 w 1665" name="T14"/>
                <a:gd fmla="*/ 686 h 1598" name="T15"/>
                <a:gd fmla="*/ 435 w 1665" name="T16"/>
                <a:gd fmla="*/ 561 h 1598" name="T17"/>
                <a:gd fmla="*/ 0 w 1665" name="T18"/>
                <a:gd fmla="*/ 1288 h 1598" name="T19"/>
                <a:gd fmla="*/ 201 w 1665" name="T20"/>
                <a:gd fmla="*/ 1597 h 1598" name="T21"/>
                <a:gd fmla="*/ 836 w 1665" name="T22"/>
                <a:gd fmla="*/ 1255 h 1598" name="T23"/>
                <a:gd fmla="*/ 1463 w 1665" name="T24"/>
                <a:gd fmla="*/ 1597 h 1598" name="T25"/>
                <a:gd fmla="*/ 1664 w 1665" name="T26"/>
                <a:gd fmla="*/ 1288 h 1598" name="T27"/>
                <a:gd fmla="*/ 1229 w 1665" name="T28"/>
                <a:gd fmla="*/ 561 h 1598" name="T29"/>
                <a:gd fmla="*/ 1246 w 1665" name="T30"/>
                <a:gd fmla="*/ 811 h 1598" name="T31"/>
                <a:gd fmla="*/ 1338 w 1665" name="T32"/>
                <a:gd fmla="*/ 903 h 1598" name="T33"/>
                <a:gd fmla="*/ 1246 w 1665" name="T34"/>
                <a:gd fmla="*/ 995 h 1598" name="T35"/>
                <a:gd fmla="*/ 1162 w 1665" name="T36"/>
                <a:gd fmla="*/ 903 h 1598" name="T37"/>
                <a:gd fmla="*/ 1246 w 1665" name="T38"/>
                <a:gd fmla="*/ 811 h 1598" name="T39"/>
                <a:gd fmla="*/ 627 w 1665" name="T40"/>
                <a:gd fmla="*/ 1112 h 1598" name="T41"/>
                <a:gd fmla="*/ 485 w 1665" name="T42"/>
                <a:gd fmla="*/ 1112 h 1598" name="T43"/>
                <a:gd fmla="*/ 485 w 1665" name="T44"/>
                <a:gd fmla="*/ 1255 h 1598" name="T45"/>
                <a:gd fmla="*/ 351 w 1665" name="T46"/>
                <a:gd fmla="*/ 1255 h 1598" name="T47"/>
                <a:gd fmla="*/ 351 w 1665" name="T48"/>
                <a:gd fmla="*/ 1112 h 1598" name="T49"/>
                <a:gd fmla="*/ 209 w 1665" name="T50"/>
                <a:gd fmla="*/ 1112 h 1598" name="T51"/>
                <a:gd fmla="*/ 209 w 1665" name="T52"/>
                <a:gd fmla="*/ 970 h 1598" name="T53"/>
                <a:gd fmla="*/ 351 w 1665" name="T54"/>
                <a:gd fmla="*/ 970 h 1598" name="T55"/>
                <a:gd fmla="*/ 351 w 1665" name="T56"/>
                <a:gd fmla="*/ 836 h 1598" name="T57"/>
                <a:gd fmla="*/ 485 w 1665" name="T58"/>
                <a:gd fmla="*/ 836 h 1598" name="T59"/>
                <a:gd fmla="*/ 485 w 1665" name="T60"/>
                <a:gd fmla="*/ 970 h 1598" name="T61"/>
                <a:gd fmla="*/ 627 w 1665" name="T62"/>
                <a:gd fmla="*/ 970 h 1598" name="T63"/>
                <a:gd fmla="*/ 627 w 1665" name="T64"/>
                <a:gd fmla="*/ 1112 h 1598" name="T65"/>
                <a:gd fmla="*/ 1020 w 1665" name="T66"/>
                <a:gd fmla="*/ 1045 h 1598" name="T67"/>
                <a:gd fmla="*/ 1112 w 1665" name="T68"/>
                <a:gd fmla="*/ 954 h 1598" name="T69"/>
                <a:gd fmla="*/ 1204 w 1665" name="T70"/>
                <a:gd fmla="*/ 1045 h 1598" name="T71"/>
                <a:gd fmla="*/ 1112 w 1665" name="T72"/>
                <a:gd fmla="*/ 1129 h 1598" name="T73"/>
                <a:gd fmla="*/ 1020 w 1665" name="T74"/>
                <a:gd fmla="*/ 1045 h 1598" name="T75"/>
                <a:gd fmla="*/ 1246 w 1665" name="T76"/>
                <a:gd fmla="*/ 1271 h 1598" name="T77"/>
                <a:gd fmla="*/ 1162 w 1665" name="T78"/>
                <a:gd fmla="*/ 1179 h 1598" name="T79"/>
                <a:gd fmla="*/ 1246 w 1665" name="T80"/>
                <a:gd fmla="*/ 1087 h 1598" name="T81"/>
                <a:gd fmla="*/ 1338 w 1665" name="T82"/>
                <a:gd fmla="*/ 1179 h 1598" name="T83"/>
                <a:gd fmla="*/ 1246 w 1665" name="T84"/>
                <a:gd fmla="*/ 1271 h 1598" name="T85"/>
                <a:gd fmla="*/ 1480 w 1665" name="T86"/>
                <a:gd fmla="*/ 1045 h 1598" name="T87"/>
                <a:gd fmla="*/ 1388 w 1665" name="T88"/>
                <a:gd fmla="*/ 1129 h 1598" name="T89"/>
                <a:gd fmla="*/ 1296 w 1665" name="T90"/>
                <a:gd fmla="*/ 1045 h 1598" name="T91"/>
                <a:gd fmla="*/ 1388 w 1665" name="T92"/>
                <a:gd fmla="*/ 954 h 1598" name="T93"/>
                <a:gd fmla="*/ 1480 w 1665" name="T94"/>
                <a:gd fmla="*/ 1045 h 1598" name="T95"/>
                <a:gd fmla="*/ 1480 w 1665" name="T96"/>
                <a:gd fmla="*/ 1045 h 1598" name="T97"/>
                <a:gd fmla="*/ 1480 w 1665" name="T98"/>
                <a:gd fmla="*/ 1045 h 159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598" w="1665">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a:extLst/>
          </p:spPr>
          <p:txBody>
            <a:bodyPr anchor="ctr" bIns="121892" lIns="243785" rIns="243785" tIns="121892"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67" name="淘宝网Chenying0907出品 66"/>
          <p:cNvGrpSpPr/>
          <p:nvPr/>
        </p:nvGrpSpPr>
        <p:grpSpPr>
          <a:xfrm>
            <a:off x="9499596" y="3239243"/>
            <a:ext cx="648625" cy="644677"/>
            <a:chOff x="18696343" y="8179235"/>
            <a:chExt cx="1382747" cy="1383104"/>
          </a:xfrm>
        </p:grpSpPr>
        <p:sp>
          <p:nvSpPr>
            <p:cNvPr id="68" name="Oval 24"/>
            <p:cNvSpPr/>
            <p:nvPr/>
          </p:nvSpPr>
          <p:spPr bwMode="auto">
            <a:xfrm>
              <a:off x="18696343" y="8179235"/>
              <a:ext cx="1382747" cy="1383104"/>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9" name="淘宝网Chenying0907出品 380"/>
            <p:cNvSpPr>
              <a:spLocks noChangeArrowheads="1"/>
            </p:cNvSpPr>
            <p:nvPr/>
          </p:nvSpPr>
          <p:spPr bwMode="auto">
            <a:xfrm>
              <a:off x="19037188" y="8505491"/>
              <a:ext cx="748036" cy="748229"/>
            </a:xfrm>
            <a:custGeom>
              <a:gdLst>
                <a:gd fmla="*/ 986 w 1079" name="T0"/>
                <a:gd fmla="*/ 627 h 1079" name="T1"/>
                <a:gd fmla="*/ 986 w 1079" name="T2"/>
                <a:gd fmla="*/ 452 h 1079" name="T3"/>
                <a:gd fmla="*/ 175 w 1079" name="T4"/>
                <a:gd fmla="*/ 543 h 1079" name="T5"/>
                <a:gd fmla="*/ 0 w 1079" name="T6"/>
                <a:gd fmla="*/ 543 h 1079" name="T7"/>
                <a:gd fmla="*/ 175 w 1079" name="T8"/>
                <a:gd fmla="*/ 543 h 1079" name="T9"/>
                <a:gd fmla="*/ 451 w 1079" name="T10"/>
                <a:gd fmla="*/ 987 h 1079" name="T11"/>
                <a:gd fmla="*/ 627 w 1079" name="T12"/>
                <a:gd fmla="*/ 987 h 1079" name="T13"/>
                <a:gd fmla="*/ 535 w 1079" name="T14"/>
                <a:gd fmla="*/ 175 h 1079" name="T15"/>
                <a:gd fmla="*/ 535 w 1079" name="T16"/>
                <a:gd fmla="*/ 0 h 1079" name="T17"/>
                <a:gd fmla="*/ 535 w 1079" name="T18"/>
                <a:gd fmla="*/ 175 h 1079" name="T19"/>
                <a:gd fmla="*/ 794 w 1079" name="T20"/>
                <a:gd fmla="*/ 920 h 1079" name="T21"/>
                <a:gd fmla="*/ 919 w 1079" name="T22"/>
                <a:gd fmla="*/ 794 h 1079" name="T23"/>
                <a:gd fmla="*/ 284 w 1079" name="T24"/>
                <a:gd fmla="*/ 284 h 1079" name="T25"/>
                <a:gd fmla="*/ 158 w 1079" name="T26"/>
                <a:gd fmla="*/ 159 h 1079" name="T27"/>
                <a:gd fmla="*/ 284 w 1079" name="T28"/>
                <a:gd fmla="*/ 284 h 1079" name="T29"/>
                <a:gd fmla="*/ 158 w 1079" name="T30"/>
                <a:gd fmla="*/ 920 h 1079" name="T31"/>
                <a:gd fmla="*/ 284 w 1079" name="T32"/>
                <a:gd fmla="*/ 794 h 1079" name="T33"/>
                <a:gd fmla="*/ 919 w 1079" name="T34"/>
                <a:gd fmla="*/ 284 h 1079" name="T35"/>
                <a:gd fmla="*/ 794 w 1079" name="T36"/>
                <a:gd fmla="*/ 159 h 1079" name="T37"/>
                <a:gd fmla="*/ 919 w 1079" name="T38"/>
                <a:gd fmla="*/ 284 h 1079" name="T39"/>
                <a:gd fmla="*/ 693 w 1079" name="T40"/>
                <a:gd fmla="*/ 635 h 1079" name="T41"/>
                <a:gd fmla="*/ 836 w 1079" name="T42"/>
                <a:gd fmla="*/ 552 h 1079" name="T43"/>
                <a:gd fmla="*/ 836 w 1079" name="T44"/>
                <a:gd fmla="*/ 493 h 1079" name="T45"/>
                <a:gd fmla="*/ 677 w 1079" name="T46"/>
                <a:gd fmla="*/ 426 h 1079" name="T47"/>
                <a:gd fmla="*/ 769 w 1079" name="T48"/>
                <a:gd fmla="*/ 293 h 1079" name="T49"/>
                <a:gd fmla="*/ 635 w 1079" name="T50"/>
                <a:gd fmla="*/ 385 h 1079" name="T51"/>
                <a:gd fmla="*/ 568 w 1079" name="T52"/>
                <a:gd fmla="*/ 226 h 1079" name="T53"/>
                <a:gd fmla="*/ 510 w 1079" name="T54"/>
                <a:gd fmla="*/ 226 h 1079" name="T55"/>
                <a:gd fmla="*/ 434 w 1079" name="T56"/>
                <a:gd fmla="*/ 385 h 1079" name="T57"/>
                <a:gd fmla="*/ 309 w 1079" name="T58"/>
                <a:gd fmla="*/ 293 h 1079" name="T59"/>
                <a:gd fmla="*/ 392 w 1079" name="T60"/>
                <a:gd fmla="*/ 426 h 1079" name="T61"/>
                <a:gd fmla="*/ 242 w 1079" name="T62"/>
                <a:gd fmla="*/ 493 h 1079" name="T63"/>
                <a:gd fmla="*/ 242 w 1079" name="T64"/>
                <a:gd fmla="*/ 552 h 1079" name="T65"/>
                <a:gd fmla="*/ 384 w 1079" name="T66"/>
                <a:gd fmla="*/ 635 h 1079" name="T67"/>
                <a:gd fmla="*/ 309 w 1079" name="T68"/>
                <a:gd fmla="*/ 753 h 1079" name="T69"/>
                <a:gd fmla="*/ 351 w 1079" name="T70"/>
                <a:gd fmla="*/ 753 h 1079" name="T71"/>
                <a:gd fmla="*/ 510 w 1079" name="T72"/>
                <a:gd fmla="*/ 719 h 1079" name="T73"/>
                <a:gd fmla="*/ 535 w 1079" name="T74"/>
                <a:gd fmla="*/ 853 h 1079" name="T75"/>
                <a:gd fmla="*/ 568 w 1079" name="T76"/>
                <a:gd fmla="*/ 719 h 1079" name="T77"/>
                <a:gd fmla="*/ 727 w 1079" name="T78"/>
                <a:gd fmla="*/ 753 h 1079" name="T79"/>
                <a:gd fmla="*/ 769 w 1079" name="T80"/>
                <a:gd fmla="*/ 753 h 1079" name="T81"/>
                <a:gd fmla="*/ 769 w 1079" name="T82"/>
                <a:gd fmla="*/ 719 h 107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79" w="1079">
                  <a:moveTo>
                    <a:pt x="1078" y="543"/>
                  </a:moveTo>
                  <a:cubicBezTo>
                    <a:pt x="1078" y="585"/>
                    <a:pt x="1036" y="627"/>
                    <a:pt x="986" y="627"/>
                  </a:cubicBezTo>
                  <a:cubicBezTo>
                    <a:pt x="944" y="627"/>
                    <a:pt x="903" y="585"/>
                    <a:pt x="903" y="543"/>
                  </a:cubicBezTo>
                  <a:cubicBezTo>
                    <a:pt x="903" y="493"/>
                    <a:pt x="944" y="452"/>
                    <a:pt x="986" y="452"/>
                  </a:cubicBezTo>
                  <a:cubicBezTo>
                    <a:pt x="1036" y="452"/>
                    <a:pt x="1078" y="493"/>
                    <a:pt x="1078" y="543"/>
                  </a:cubicBezTo>
                  <a:close/>
                  <a:moveTo>
                    <a:pt x="175" y="543"/>
                  </a:moveTo>
                  <a:cubicBezTo>
                    <a:pt x="175" y="493"/>
                    <a:pt x="133" y="452"/>
                    <a:pt x="91" y="452"/>
                  </a:cubicBezTo>
                  <a:cubicBezTo>
                    <a:pt x="41" y="452"/>
                    <a:pt x="0" y="493"/>
                    <a:pt x="0" y="543"/>
                  </a:cubicBezTo>
                  <a:cubicBezTo>
                    <a:pt x="0" y="585"/>
                    <a:pt x="41" y="627"/>
                    <a:pt x="91" y="627"/>
                  </a:cubicBezTo>
                  <a:cubicBezTo>
                    <a:pt x="133" y="627"/>
                    <a:pt x="175" y="585"/>
                    <a:pt x="175" y="543"/>
                  </a:cubicBezTo>
                  <a:close/>
                  <a:moveTo>
                    <a:pt x="535" y="903"/>
                  </a:moveTo>
                  <a:cubicBezTo>
                    <a:pt x="493" y="903"/>
                    <a:pt x="451" y="945"/>
                    <a:pt x="451" y="987"/>
                  </a:cubicBezTo>
                  <a:cubicBezTo>
                    <a:pt x="451" y="1037"/>
                    <a:pt x="493" y="1078"/>
                    <a:pt x="535" y="1078"/>
                  </a:cubicBezTo>
                  <a:cubicBezTo>
                    <a:pt x="585" y="1078"/>
                    <a:pt x="627" y="1037"/>
                    <a:pt x="627" y="987"/>
                  </a:cubicBezTo>
                  <a:cubicBezTo>
                    <a:pt x="627" y="945"/>
                    <a:pt x="585" y="903"/>
                    <a:pt x="535" y="903"/>
                  </a:cubicBezTo>
                  <a:close/>
                  <a:moveTo>
                    <a:pt x="535" y="175"/>
                  </a:moveTo>
                  <a:cubicBezTo>
                    <a:pt x="585" y="175"/>
                    <a:pt x="627" y="134"/>
                    <a:pt x="627" y="92"/>
                  </a:cubicBezTo>
                  <a:cubicBezTo>
                    <a:pt x="627" y="42"/>
                    <a:pt x="585" y="0"/>
                    <a:pt x="535" y="0"/>
                  </a:cubicBezTo>
                  <a:cubicBezTo>
                    <a:pt x="493" y="0"/>
                    <a:pt x="451" y="42"/>
                    <a:pt x="451" y="92"/>
                  </a:cubicBezTo>
                  <a:cubicBezTo>
                    <a:pt x="451" y="134"/>
                    <a:pt x="493" y="175"/>
                    <a:pt x="535" y="175"/>
                  </a:cubicBezTo>
                  <a:close/>
                  <a:moveTo>
                    <a:pt x="794" y="794"/>
                  </a:moveTo>
                  <a:cubicBezTo>
                    <a:pt x="760" y="828"/>
                    <a:pt x="760" y="886"/>
                    <a:pt x="794" y="920"/>
                  </a:cubicBezTo>
                  <a:cubicBezTo>
                    <a:pt x="827" y="953"/>
                    <a:pt x="886" y="953"/>
                    <a:pt x="919" y="920"/>
                  </a:cubicBezTo>
                  <a:cubicBezTo>
                    <a:pt x="953" y="886"/>
                    <a:pt x="953" y="828"/>
                    <a:pt x="919" y="794"/>
                  </a:cubicBezTo>
                  <a:cubicBezTo>
                    <a:pt x="886" y="761"/>
                    <a:pt x="827" y="761"/>
                    <a:pt x="794" y="794"/>
                  </a:cubicBezTo>
                  <a:close/>
                  <a:moveTo>
                    <a:pt x="284" y="284"/>
                  </a:moveTo>
                  <a:cubicBezTo>
                    <a:pt x="317" y="251"/>
                    <a:pt x="317" y="192"/>
                    <a:pt x="284" y="159"/>
                  </a:cubicBezTo>
                  <a:cubicBezTo>
                    <a:pt x="250" y="125"/>
                    <a:pt x="192" y="125"/>
                    <a:pt x="158" y="159"/>
                  </a:cubicBezTo>
                  <a:cubicBezTo>
                    <a:pt x="125" y="192"/>
                    <a:pt x="125" y="251"/>
                    <a:pt x="158" y="284"/>
                  </a:cubicBezTo>
                  <a:cubicBezTo>
                    <a:pt x="192" y="318"/>
                    <a:pt x="250" y="318"/>
                    <a:pt x="284" y="284"/>
                  </a:cubicBezTo>
                  <a:close/>
                  <a:moveTo>
                    <a:pt x="158" y="794"/>
                  </a:moveTo>
                  <a:cubicBezTo>
                    <a:pt x="125" y="828"/>
                    <a:pt x="125" y="886"/>
                    <a:pt x="158" y="920"/>
                  </a:cubicBezTo>
                  <a:cubicBezTo>
                    <a:pt x="192" y="953"/>
                    <a:pt x="250" y="953"/>
                    <a:pt x="284" y="920"/>
                  </a:cubicBezTo>
                  <a:cubicBezTo>
                    <a:pt x="317" y="886"/>
                    <a:pt x="317" y="828"/>
                    <a:pt x="284" y="794"/>
                  </a:cubicBezTo>
                  <a:cubicBezTo>
                    <a:pt x="250" y="761"/>
                    <a:pt x="192" y="761"/>
                    <a:pt x="158" y="794"/>
                  </a:cubicBezTo>
                  <a:close/>
                  <a:moveTo>
                    <a:pt x="919" y="284"/>
                  </a:moveTo>
                  <a:cubicBezTo>
                    <a:pt x="953" y="251"/>
                    <a:pt x="953" y="192"/>
                    <a:pt x="919" y="159"/>
                  </a:cubicBezTo>
                  <a:cubicBezTo>
                    <a:pt x="886" y="125"/>
                    <a:pt x="827" y="125"/>
                    <a:pt x="794" y="159"/>
                  </a:cubicBezTo>
                  <a:cubicBezTo>
                    <a:pt x="760" y="192"/>
                    <a:pt x="760" y="251"/>
                    <a:pt x="794" y="284"/>
                  </a:cubicBezTo>
                  <a:cubicBezTo>
                    <a:pt x="827" y="318"/>
                    <a:pt x="886" y="318"/>
                    <a:pt x="919" y="284"/>
                  </a:cubicBezTo>
                  <a:close/>
                  <a:moveTo>
                    <a:pt x="769" y="719"/>
                  </a:moveTo>
                  <a:cubicBezTo>
                    <a:pt x="693" y="635"/>
                    <a:pt x="693" y="635"/>
                    <a:pt x="693" y="635"/>
                  </a:cubicBezTo>
                  <a:cubicBezTo>
                    <a:pt x="710" y="610"/>
                    <a:pt x="719" y="585"/>
                    <a:pt x="719" y="552"/>
                  </a:cubicBezTo>
                  <a:cubicBezTo>
                    <a:pt x="836" y="552"/>
                    <a:pt x="836" y="552"/>
                    <a:pt x="836" y="552"/>
                  </a:cubicBezTo>
                  <a:cubicBezTo>
                    <a:pt x="852" y="552"/>
                    <a:pt x="861" y="543"/>
                    <a:pt x="861" y="527"/>
                  </a:cubicBezTo>
                  <a:cubicBezTo>
                    <a:pt x="861" y="510"/>
                    <a:pt x="852" y="493"/>
                    <a:pt x="836" y="493"/>
                  </a:cubicBezTo>
                  <a:cubicBezTo>
                    <a:pt x="719" y="493"/>
                    <a:pt x="719" y="493"/>
                    <a:pt x="719" y="493"/>
                  </a:cubicBezTo>
                  <a:cubicBezTo>
                    <a:pt x="710" y="468"/>
                    <a:pt x="693" y="443"/>
                    <a:pt x="677" y="426"/>
                  </a:cubicBezTo>
                  <a:cubicBezTo>
                    <a:pt x="769" y="334"/>
                    <a:pt x="769" y="334"/>
                    <a:pt x="769" y="334"/>
                  </a:cubicBezTo>
                  <a:cubicBezTo>
                    <a:pt x="777" y="326"/>
                    <a:pt x="777" y="309"/>
                    <a:pt x="769" y="293"/>
                  </a:cubicBezTo>
                  <a:cubicBezTo>
                    <a:pt x="760" y="284"/>
                    <a:pt x="735" y="284"/>
                    <a:pt x="727" y="293"/>
                  </a:cubicBezTo>
                  <a:cubicBezTo>
                    <a:pt x="635" y="385"/>
                    <a:pt x="635" y="385"/>
                    <a:pt x="635" y="385"/>
                  </a:cubicBezTo>
                  <a:cubicBezTo>
                    <a:pt x="618" y="368"/>
                    <a:pt x="593" y="360"/>
                    <a:pt x="568" y="360"/>
                  </a:cubicBezTo>
                  <a:cubicBezTo>
                    <a:pt x="568" y="226"/>
                    <a:pt x="568" y="226"/>
                    <a:pt x="568" y="226"/>
                  </a:cubicBezTo>
                  <a:cubicBezTo>
                    <a:pt x="568" y="217"/>
                    <a:pt x="551" y="201"/>
                    <a:pt x="535" y="201"/>
                  </a:cubicBezTo>
                  <a:cubicBezTo>
                    <a:pt x="526" y="201"/>
                    <a:pt x="510" y="217"/>
                    <a:pt x="510" y="226"/>
                  </a:cubicBezTo>
                  <a:cubicBezTo>
                    <a:pt x="510" y="360"/>
                    <a:pt x="510" y="360"/>
                    <a:pt x="510" y="360"/>
                  </a:cubicBezTo>
                  <a:cubicBezTo>
                    <a:pt x="484" y="360"/>
                    <a:pt x="459" y="368"/>
                    <a:pt x="434" y="385"/>
                  </a:cubicBezTo>
                  <a:cubicBezTo>
                    <a:pt x="351" y="293"/>
                    <a:pt x="351" y="293"/>
                    <a:pt x="351" y="293"/>
                  </a:cubicBezTo>
                  <a:cubicBezTo>
                    <a:pt x="334" y="284"/>
                    <a:pt x="317" y="284"/>
                    <a:pt x="309" y="293"/>
                  </a:cubicBezTo>
                  <a:cubicBezTo>
                    <a:pt x="301" y="309"/>
                    <a:pt x="301" y="326"/>
                    <a:pt x="309" y="334"/>
                  </a:cubicBezTo>
                  <a:cubicBezTo>
                    <a:pt x="392" y="426"/>
                    <a:pt x="392" y="426"/>
                    <a:pt x="392" y="426"/>
                  </a:cubicBezTo>
                  <a:cubicBezTo>
                    <a:pt x="376" y="443"/>
                    <a:pt x="368" y="468"/>
                    <a:pt x="359" y="493"/>
                  </a:cubicBezTo>
                  <a:cubicBezTo>
                    <a:pt x="242" y="493"/>
                    <a:pt x="242" y="493"/>
                    <a:pt x="242" y="493"/>
                  </a:cubicBezTo>
                  <a:cubicBezTo>
                    <a:pt x="225" y="493"/>
                    <a:pt x="217" y="510"/>
                    <a:pt x="217" y="527"/>
                  </a:cubicBezTo>
                  <a:cubicBezTo>
                    <a:pt x="217" y="543"/>
                    <a:pt x="225" y="552"/>
                    <a:pt x="242" y="552"/>
                  </a:cubicBezTo>
                  <a:cubicBezTo>
                    <a:pt x="359" y="552"/>
                    <a:pt x="359" y="552"/>
                    <a:pt x="359" y="552"/>
                  </a:cubicBezTo>
                  <a:cubicBezTo>
                    <a:pt x="359" y="585"/>
                    <a:pt x="368" y="610"/>
                    <a:pt x="384" y="635"/>
                  </a:cubicBezTo>
                  <a:cubicBezTo>
                    <a:pt x="309" y="719"/>
                    <a:pt x="309" y="719"/>
                    <a:pt x="309" y="719"/>
                  </a:cubicBezTo>
                  <a:cubicBezTo>
                    <a:pt x="301" y="727"/>
                    <a:pt x="301" y="744"/>
                    <a:pt x="309" y="753"/>
                  </a:cubicBezTo>
                  <a:cubicBezTo>
                    <a:pt x="317" y="761"/>
                    <a:pt x="317" y="761"/>
                    <a:pt x="326" y="761"/>
                  </a:cubicBezTo>
                  <a:cubicBezTo>
                    <a:pt x="334" y="761"/>
                    <a:pt x="342" y="761"/>
                    <a:pt x="351" y="753"/>
                  </a:cubicBezTo>
                  <a:cubicBezTo>
                    <a:pt x="426" y="677"/>
                    <a:pt x="426" y="677"/>
                    <a:pt x="426" y="677"/>
                  </a:cubicBezTo>
                  <a:cubicBezTo>
                    <a:pt x="443" y="702"/>
                    <a:pt x="476" y="719"/>
                    <a:pt x="510" y="719"/>
                  </a:cubicBezTo>
                  <a:cubicBezTo>
                    <a:pt x="510" y="819"/>
                    <a:pt x="510" y="819"/>
                    <a:pt x="510" y="819"/>
                  </a:cubicBezTo>
                  <a:cubicBezTo>
                    <a:pt x="510" y="836"/>
                    <a:pt x="526" y="853"/>
                    <a:pt x="535" y="853"/>
                  </a:cubicBezTo>
                  <a:cubicBezTo>
                    <a:pt x="551" y="853"/>
                    <a:pt x="568" y="836"/>
                    <a:pt x="568" y="819"/>
                  </a:cubicBezTo>
                  <a:cubicBezTo>
                    <a:pt x="568" y="719"/>
                    <a:pt x="568" y="719"/>
                    <a:pt x="568" y="719"/>
                  </a:cubicBezTo>
                  <a:cubicBezTo>
                    <a:pt x="602" y="719"/>
                    <a:pt x="627" y="702"/>
                    <a:pt x="652" y="677"/>
                  </a:cubicBezTo>
                  <a:cubicBezTo>
                    <a:pt x="727" y="753"/>
                    <a:pt x="727" y="753"/>
                    <a:pt x="727" y="753"/>
                  </a:cubicBezTo>
                  <a:cubicBezTo>
                    <a:pt x="735" y="761"/>
                    <a:pt x="744" y="761"/>
                    <a:pt x="744" y="761"/>
                  </a:cubicBezTo>
                  <a:cubicBezTo>
                    <a:pt x="752" y="761"/>
                    <a:pt x="760" y="761"/>
                    <a:pt x="769" y="753"/>
                  </a:cubicBezTo>
                  <a:cubicBezTo>
                    <a:pt x="777" y="744"/>
                    <a:pt x="777" y="727"/>
                    <a:pt x="769" y="719"/>
                  </a:cubicBezTo>
                  <a:close/>
                  <a:moveTo>
                    <a:pt x="769" y="719"/>
                  </a:moveTo>
                  <a:lnTo>
                    <a:pt x="769" y="719"/>
                  </a:lnTo>
                  <a:close/>
                </a:path>
              </a:pathLst>
            </a:custGeom>
            <a:solidFill>
              <a:schemeClr val="bg1"/>
            </a:solidFill>
            <a:ln>
              <a:noFill/>
            </a:ln>
            <a:effectLst/>
            <a:extLst/>
          </p:spPr>
          <p:txBody>
            <a:bodyPr anchor="ctr" bIns="121892" lIns="243785" rIns="243785" tIns="121892"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0" name="淘宝网Chenying0907出品 69"/>
          <p:cNvGrpSpPr/>
          <p:nvPr/>
        </p:nvGrpSpPr>
        <p:grpSpPr>
          <a:xfrm>
            <a:off x="9119784" y="1237448"/>
            <a:ext cx="648625" cy="642901"/>
            <a:chOff x="18631436" y="3361320"/>
            <a:chExt cx="1382747" cy="1379295"/>
          </a:xfrm>
        </p:grpSpPr>
        <p:sp>
          <p:nvSpPr>
            <p:cNvPr id="71" name="Oval 23"/>
            <p:cNvSpPr/>
            <p:nvPr/>
          </p:nvSpPr>
          <p:spPr bwMode="auto">
            <a:xfrm>
              <a:off x="18631436" y="3361320"/>
              <a:ext cx="1382747" cy="1379295"/>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2" name="淘宝网Chenying0907出品 107"/>
            <p:cNvSpPr>
              <a:spLocks noChangeArrowheads="1"/>
            </p:cNvSpPr>
            <p:nvPr/>
          </p:nvSpPr>
          <p:spPr bwMode="auto">
            <a:xfrm>
              <a:off x="18949495" y="3509903"/>
              <a:ext cx="748036" cy="900568"/>
            </a:xfrm>
            <a:custGeom>
              <a:gdLst>
                <a:gd fmla="*/ 710 w 736" name="T0"/>
                <a:gd fmla="*/ 435 h 888" name="T1"/>
                <a:gd fmla="*/ 117 w 736" name="T2"/>
                <a:gd fmla="*/ 435 h 888" name="T3"/>
                <a:gd fmla="*/ 133 w 736" name="T4"/>
                <a:gd fmla="*/ 419 h 888" name="T5"/>
                <a:gd fmla="*/ 610 w 736" name="T6"/>
                <a:gd fmla="*/ 134 h 888" name="T7"/>
                <a:gd fmla="*/ 618 w 736" name="T8"/>
                <a:gd fmla="*/ 92 h 888" name="T9"/>
                <a:gd fmla="*/ 593 w 736" name="T10"/>
                <a:gd fmla="*/ 26 h 888" name="T11"/>
                <a:gd fmla="*/ 551 w 736" name="T12"/>
                <a:gd fmla="*/ 9 h 888" name="T13"/>
                <a:gd fmla="*/ 16 w 736" name="T14"/>
                <a:gd fmla="*/ 335 h 888" name="T15"/>
                <a:gd fmla="*/ 8 w 736" name="T16"/>
                <a:gd fmla="*/ 377 h 888" name="T17"/>
                <a:gd fmla="*/ 58 w 736" name="T18"/>
                <a:gd fmla="*/ 435 h 888" name="T19"/>
                <a:gd fmla="*/ 58 w 736" name="T20"/>
                <a:gd fmla="*/ 862 h 888" name="T21"/>
                <a:gd fmla="*/ 83 w 736" name="T22"/>
                <a:gd fmla="*/ 887 h 888" name="T23"/>
                <a:gd fmla="*/ 710 w 736" name="T24"/>
                <a:gd fmla="*/ 887 h 888" name="T25"/>
                <a:gd fmla="*/ 735 w 736" name="T26"/>
                <a:gd fmla="*/ 862 h 888" name="T27"/>
                <a:gd fmla="*/ 735 w 736" name="T28"/>
                <a:gd fmla="*/ 460 h 888" name="T29"/>
                <a:gd fmla="*/ 710 w 736" name="T30"/>
                <a:gd fmla="*/ 435 h 888" name="T31"/>
                <a:gd fmla="*/ 501 w 736" name="T32"/>
                <a:gd fmla="*/ 452 h 888" name="T33"/>
                <a:gd fmla="*/ 418 w 736" name="T34"/>
                <a:gd fmla="*/ 536 h 888" name="T35"/>
                <a:gd fmla="*/ 300 w 736" name="T36"/>
                <a:gd fmla="*/ 536 h 888" name="T37"/>
                <a:gd fmla="*/ 393 w 736" name="T38"/>
                <a:gd fmla="*/ 452 h 888" name="T39"/>
                <a:gd fmla="*/ 501 w 736" name="T40"/>
                <a:gd fmla="*/ 452 h 888" name="T41"/>
                <a:gd fmla="*/ 468 w 736" name="T42"/>
                <a:gd fmla="*/ 92 h 888" name="T43"/>
                <a:gd fmla="*/ 568 w 736" name="T44"/>
                <a:gd fmla="*/ 26 h 888" name="T45"/>
                <a:gd fmla="*/ 551 w 736" name="T46"/>
                <a:gd fmla="*/ 118 h 888" name="T47"/>
                <a:gd fmla="*/ 451 w 736" name="T48"/>
                <a:gd fmla="*/ 185 h 888" name="T49"/>
                <a:gd fmla="*/ 468 w 736" name="T50"/>
                <a:gd fmla="*/ 92 h 888" name="T51"/>
                <a:gd fmla="*/ 292 w 736" name="T52"/>
                <a:gd fmla="*/ 201 h 888" name="T53"/>
                <a:gd fmla="*/ 393 w 736" name="T54"/>
                <a:gd fmla="*/ 134 h 888" name="T55"/>
                <a:gd fmla="*/ 376 w 736" name="T56"/>
                <a:gd fmla="*/ 235 h 888" name="T57"/>
                <a:gd fmla="*/ 267 w 736" name="T58"/>
                <a:gd fmla="*/ 293 h 888" name="T59"/>
                <a:gd fmla="*/ 292 w 736" name="T60"/>
                <a:gd fmla="*/ 201 h 888" name="T61"/>
                <a:gd fmla="*/ 83 w 736" name="T62"/>
                <a:gd fmla="*/ 410 h 888" name="T63"/>
                <a:gd fmla="*/ 100 w 736" name="T64"/>
                <a:gd fmla="*/ 318 h 888" name="T65"/>
                <a:gd fmla="*/ 200 w 736" name="T66"/>
                <a:gd fmla="*/ 251 h 888" name="T67"/>
                <a:gd fmla="*/ 184 w 736" name="T68"/>
                <a:gd fmla="*/ 343 h 888" name="T69"/>
                <a:gd fmla="*/ 83 w 736" name="T70"/>
                <a:gd fmla="*/ 410 h 888" name="T71"/>
                <a:gd fmla="*/ 192 w 736" name="T72"/>
                <a:gd fmla="*/ 452 h 888" name="T73"/>
                <a:gd fmla="*/ 300 w 736" name="T74"/>
                <a:gd fmla="*/ 452 h 888" name="T75"/>
                <a:gd fmla="*/ 217 w 736" name="T76"/>
                <a:gd fmla="*/ 536 h 888" name="T77"/>
                <a:gd fmla="*/ 108 w 736" name="T78"/>
                <a:gd fmla="*/ 536 h 888" name="T79"/>
                <a:gd fmla="*/ 192 w 736" name="T80"/>
                <a:gd fmla="*/ 452 h 888" name="T81"/>
                <a:gd fmla="*/ 694 w 736" name="T82"/>
                <a:gd fmla="*/ 853 h 888" name="T83"/>
                <a:gd fmla="*/ 108 w 736" name="T84"/>
                <a:gd fmla="*/ 853 h 888" name="T85"/>
                <a:gd fmla="*/ 108 w 736" name="T86"/>
                <a:gd fmla="*/ 586 h 888" name="T87"/>
                <a:gd fmla="*/ 694 w 736" name="T88"/>
                <a:gd fmla="*/ 586 h 888" name="T89"/>
                <a:gd fmla="*/ 694 w 736" name="T90"/>
                <a:gd fmla="*/ 853 h 888" name="T91"/>
                <a:gd fmla="*/ 618 w 736" name="T92"/>
                <a:gd fmla="*/ 536 h 888" name="T93"/>
                <a:gd fmla="*/ 501 w 736" name="T94"/>
                <a:gd fmla="*/ 536 h 888" name="T95"/>
                <a:gd fmla="*/ 585 w 736" name="T96"/>
                <a:gd fmla="*/ 452 h 888" name="T97"/>
                <a:gd fmla="*/ 702 w 736" name="T98"/>
                <a:gd fmla="*/ 452 h 888" name="T99"/>
                <a:gd fmla="*/ 618 w 736" name="T100"/>
                <a:gd fmla="*/ 536 h 888" name="T101"/>
                <a:gd fmla="*/ 618 w 736" name="T102"/>
                <a:gd fmla="*/ 536 h 888" name="T103"/>
                <a:gd fmla="*/ 618 w 736" name="T104"/>
                <a:gd fmla="*/ 536 h 8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86" w="736">
                  <a:moveTo>
                    <a:pt x="710" y="435"/>
                  </a:moveTo>
                  <a:cubicBezTo>
                    <a:pt x="117" y="435"/>
                    <a:pt x="117" y="435"/>
                    <a:pt x="117" y="435"/>
                  </a:cubicBezTo>
                  <a:cubicBezTo>
                    <a:pt x="133" y="419"/>
                    <a:pt x="133" y="419"/>
                    <a:pt x="133" y="419"/>
                  </a:cubicBezTo>
                  <a:cubicBezTo>
                    <a:pt x="284" y="335"/>
                    <a:pt x="610" y="134"/>
                    <a:pt x="610" y="134"/>
                  </a:cubicBezTo>
                  <a:cubicBezTo>
                    <a:pt x="627" y="126"/>
                    <a:pt x="627" y="109"/>
                    <a:pt x="618" y="92"/>
                  </a:cubicBezTo>
                  <a:cubicBezTo>
                    <a:pt x="593" y="26"/>
                    <a:pt x="593" y="26"/>
                    <a:pt x="593" y="26"/>
                  </a:cubicBezTo>
                  <a:cubicBezTo>
                    <a:pt x="585" y="9"/>
                    <a:pt x="568" y="0"/>
                    <a:pt x="551" y="9"/>
                  </a:cubicBezTo>
                  <a:cubicBezTo>
                    <a:pt x="16" y="335"/>
                    <a:pt x="16" y="335"/>
                    <a:pt x="16" y="335"/>
                  </a:cubicBezTo>
                  <a:cubicBezTo>
                    <a:pt x="8" y="343"/>
                    <a:pt x="0" y="360"/>
                    <a:pt x="8" y="377"/>
                  </a:cubicBezTo>
                  <a:cubicBezTo>
                    <a:pt x="58" y="435"/>
                    <a:pt x="58" y="435"/>
                    <a:pt x="58" y="435"/>
                  </a:cubicBezTo>
                  <a:cubicBezTo>
                    <a:pt x="58" y="862"/>
                    <a:pt x="58" y="862"/>
                    <a:pt x="58" y="862"/>
                  </a:cubicBezTo>
                  <a:cubicBezTo>
                    <a:pt x="58" y="878"/>
                    <a:pt x="75" y="887"/>
                    <a:pt x="83" y="887"/>
                  </a:cubicBezTo>
                  <a:cubicBezTo>
                    <a:pt x="710" y="887"/>
                    <a:pt x="710" y="887"/>
                    <a:pt x="710" y="887"/>
                  </a:cubicBezTo>
                  <a:cubicBezTo>
                    <a:pt x="727" y="887"/>
                    <a:pt x="735" y="878"/>
                    <a:pt x="735" y="862"/>
                  </a:cubicBezTo>
                  <a:cubicBezTo>
                    <a:pt x="735" y="460"/>
                    <a:pt x="735" y="460"/>
                    <a:pt x="735" y="460"/>
                  </a:cubicBezTo>
                  <a:cubicBezTo>
                    <a:pt x="735" y="443"/>
                    <a:pt x="727" y="435"/>
                    <a:pt x="710" y="435"/>
                  </a:cubicBezTo>
                  <a:close/>
                  <a:moveTo>
                    <a:pt x="501" y="452"/>
                  </a:moveTo>
                  <a:cubicBezTo>
                    <a:pt x="418" y="536"/>
                    <a:pt x="418" y="536"/>
                    <a:pt x="418" y="536"/>
                  </a:cubicBezTo>
                  <a:cubicBezTo>
                    <a:pt x="300" y="536"/>
                    <a:pt x="300" y="536"/>
                    <a:pt x="300" y="536"/>
                  </a:cubicBezTo>
                  <a:cubicBezTo>
                    <a:pt x="393" y="452"/>
                    <a:pt x="393" y="452"/>
                    <a:pt x="393" y="452"/>
                  </a:cubicBezTo>
                  <a:lnTo>
                    <a:pt x="501" y="452"/>
                  </a:lnTo>
                  <a:close/>
                  <a:moveTo>
                    <a:pt x="468" y="92"/>
                  </a:moveTo>
                  <a:cubicBezTo>
                    <a:pt x="568" y="26"/>
                    <a:pt x="568" y="26"/>
                    <a:pt x="568" y="26"/>
                  </a:cubicBezTo>
                  <a:cubicBezTo>
                    <a:pt x="551" y="118"/>
                    <a:pt x="551" y="118"/>
                    <a:pt x="551" y="118"/>
                  </a:cubicBezTo>
                  <a:cubicBezTo>
                    <a:pt x="451" y="185"/>
                    <a:pt x="451" y="185"/>
                    <a:pt x="451" y="185"/>
                  </a:cubicBezTo>
                  <a:lnTo>
                    <a:pt x="468" y="92"/>
                  </a:lnTo>
                  <a:close/>
                  <a:moveTo>
                    <a:pt x="292" y="201"/>
                  </a:moveTo>
                  <a:cubicBezTo>
                    <a:pt x="393" y="134"/>
                    <a:pt x="393" y="134"/>
                    <a:pt x="393" y="134"/>
                  </a:cubicBezTo>
                  <a:cubicBezTo>
                    <a:pt x="376" y="235"/>
                    <a:pt x="376" y="235"/>
                    <a:pt x="376" y="235"/>
                  </a:cubicBezTo>
                  <a:cubicBezTo>
                    <a:pt x="267" y="293"/>
                    <a:pt x="267" y="293"/>
                    <a:pt x="267" y="293"/>
                  </a:cubicBezTo>
                  <a:lnTo>
                    <a:pt x="292" y="201"/>
                  </a:lnTo>
                  <a:close/>
                  <a:moveTo>
                    <a:pt x="83" y="410"/>
                  </a:moveTo>
                  <a:cubicBezTo>
                    <a:pt x="100" y="318"/>
                    <a:pt x="100" y="318"/>
                    <a:pt x="100" y="318"/>
                  </a:cubicBezTo>
                  <a:cubicBezTo>
                    <a:pt x="200" y="251"/>
                    <a:pt x="200" y="251"/>
                    <a:pt x="200" y="251"/>
                  </a:cubicBezTo>
                  <a:cubicBezTo>
                    <a:pt x="184" y="343"/>
                    <a:pt x="184" y="343"/>
                    <a:pt x="184" y="343"/>
                  </a:cubicBezTo>
                  <a:lnTo>
                    <a:pt x="83" y="410"/>
                  </a:lnTo>
                  <a:close/>
                  <a:moveTo>
                    <a:pt x="192" y="452"/>
                  </a:moveTo>
                  <a:cubicBezTo>
                    <a:pt x="300" y="452"/>
                    <a:pt x="300" y="452"/>
                    <a:pt x="300" y="452"/>
                  </a:cubicBezTo>
                  <a:cubicBezTo>
                    <a:pt x="217" y="536"/>
                    <a:pt x="217" y="536"/>
                    <a:pt x="217" y="536"/>
                  </a:cubicBezTo>
                  <a:cubicBezTo>
                    <a:pt x="108" y="536"/>
                    <a:pt x="108" y="536"/>
                    <a:pt x="108" y="536"/>
                  </a:cubicBezTo>
                  <a:lnTo>
                    <a:pt x="192" y="452"/>
                  </a:lnTo>
                  <a:close/>
                  <a:moveTo>
                    <a:pt x="694" y="853"/>
                  </a:moveTo>
                  <a:cubicBezTo>
                    <a:pt x="108" y="853"/>
                    <a:pt x="108" y="853"/>
                    <a:pt x="108" y="853"/>
                  </a:cubicBezTo>
                  <a:cubicBezTo>
                    <a:pt x="108" y="586"/>
                    <a:pt x="108" y="586"/>
                    <a:pt x="108" y="586"/>
                  </a:cubicBezTo>
                  <a:cubicBezTo>
                    <a:pt x="694" y="586"/>
                    <a:pt x="694" y="586"/>
                    <a:pt x="694" y="586"/>
                  </a:cubicBezTo>
                  <a:lnTo>
                    <a:pt x="694" y="853"/>
                  </a:lnTo>
                  <a:close/>
                  <a:moveTo>
                    <a:pt x="618" y="536"/>
                  </a:moveTo>
                  <a:cubicBezTo>
                    <a:pt x="501" y="536"/>
                    <a:pt x="501" y="536"/>
                    <a:pt x="501" y="536"/>
                  </a:cubicBezTo>
                  <a:cubicBezTo>
                    <a:pt x="585" y="452"/>
                    <a:pt x="585" y="452"/>
                    <a:pt x="585" y="452"/>
                  </a:cubicBezTo>
                  <a:cubicBezTo>
                    <a:pt x="702" y="452"/>
                    <a:pt x="702" y="452"/>
                    <a:pt x="702" y="452"/>
                  </a:cubicBezTo>
                  <a:lnTo>
                    <a:pt x="618" y="536"/>
                  </a:lnTo>
                  <a:close/>
                  <a:moveTo>
                    <a:pt x="618" y="536"/>
                  </a:moveTo>
                  <a:lnTo>
                    <a:pt x="618" y="536"/>
                  </a:lnTo>
                  <a:close/>
                </a:path>
              </a:pathLst>
            </a:custGeom>
            <a:solidFill>
              <a:schemeClr val="bg1"/>
            </a:solidFill>
            <a:ln>
              <a:noFill/>
            </a:ln>
            <a:effectLst/>
            <a:extLst/>
          </p:spPr>
          <p:txBody>
            <a:bodyPr anchor="ctr" bIns="121892" lIns="243785" rIns="243785" tIns="121892"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3" name="淘宝网Chenying0907出品 72"/>
          <p:cNvGrpSpPr/>
          <p:nvPr/>
        </p:nvGrpSpPr>
        <p:grpSpPr>
          <a:xfrm>
            <a:off x="6491105" y="3221852"/>
            <a:ext cx="403828" cy="401369"/>
            <a:chOff x="13728351" y="7951233"/>
            <a:chExt cx="860884" cy="861108"/>
          </a:xfrm>
        </p:grpSpPr>
        <p:sp>
          <p:nvSpPr>
            <p:cNvPr id="74" name="Oval 14"/>
            <p:cNvSpPr/>
            <p:nvPr/>
          </p:nvSpPr>
          <p:spPr>
            <a:xfrm>
              <a:off x="13728351" y="7951233"/>
              <a:ext cx="860884" cy="861108"/>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121892" lIns="243785" rIns="243785" tIns="121892"/>
            <a:lstStyle/>
            <a:p>
              <a:pPr algn="ctr">
                <a:defRPr/>
              </a:pPr>
              <a:endParaRPr b="1" lang="en-US" sz="1200">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5" name="淘宝网Chenying0907出品 298"/>
            <p:cNvSpPr>
              <a:spLocks noChangeArrowheads="1"/>
            </p:cNvSpPr>
            <p:nvPr/>
          </p:nvSpPr>
          <p:spPr bwMode="auto">
            <a:xfrm>
              <a:off x="13935456" y="8130771"/>
              <a:ext cx="446663" cy="446779"/>
            </a:xfrm>
            <a:custGeom>
              <a:gdLst>
                <a:gd fmla="*/ 852 w 1606" name="T0"/>
                <a:gd fmla="*/ 0 h 1607" name="T1"/>
                <a:gd fmla="*/ 0 w 1606" name="T2"/>
                <a:gd fmla="*/ 753 h 1607" name="T3"/>
                <a:gd fmla="*/ 752 w 1606" name="T4"/>
                <a:gd fmla="*/ 1606 h 1607" name="T5"/>
                <a:gd fmla="*/ 1605 w 1606" name="T6"/>
                <a:gd fmla="*/ 853 h 1607" name="T7"/>
                <a:gd fmla="*/ 501 w 1606" name="T8"/>
                <a:gd fmla="*/ 176 h 1607" name="T9"/>
                <a:gd fmla="*/ 217 w 1606" name="T10"/>
                <a:gd fmla="*/ 427 h 1607" name="T11"/>
                <a:gd fmla="*/ 158 w 1606" name="T12"/>
                <a:gd fmla="*/ 535 h 1607" name="T13"/>
                <a:gd fmla="*/ 317 w 1606" name="T14"/>
                <a:gd fmla="*/ 753 h 1607" name="T15"/>
                <a:gd fmla="*/ 158 w 1606" name="T16"/>
                <a:gd fmla="*/ 535 h 1607" name="T17"/>
                <a:gd fmla="*/ 317 w 1606" name="T18"/>
                <a:gd fmla="*/ 853 h 1607" name="T19"/>
                <a:gd fmla="*/ 158 w 1606" name="T20"/>
                <a:gd fmla="*/ 1071 h 1607" name="T21"/>
                <a:gd fmla="*/ 217 w 1606" name="T22"/>
                <a:gd fmla="*/ 1179 h 1607" name="T23"/>
                <a:gd fmla="*/ 501 w 1606" name="T24"/>
                <a:gd fmla="*/ 1430 h 1607" name="T25"/>
                <a:gd fmla="*/ 752 w 1606" name="T26"/>
                <a:gd fmla="*/ 1497 h 1607" name="T27"/>
                <a:gd fmla="*/ 752 w 1606" name="T28"/>
                <a:gd fmla="*/ 1179 h 1607" name="T29"/>
                <a:gd fmla="*/ 752 w 1606" name="T30"/>
                <a:gd fmla="*/ 1071 h 1607" name="T31"/>
                <a:gd fmla="*/ 426 w 1606" name="T32"/>
                <a:gd fmla="*/ 853 h 1607" name="T33"/>
                <a:gd fmla="*/ 752 w 1606" name="T34"/>
                <a:gd fmla="*/ 1071 h 1607" name="T35"/>
                <a:gd fmla="*/ 426 w 1606" name="T36"/>
                <a:gd fmla="*/ 753 h 1607" name="T37"/>
                <a:gd fmla="*/ 752 w 1606" name="T38"/>
                <a:gd fmla="*/ 535 h 1607" name="T39"/>
                <a:gd fmla="*/ 752 w 1606" name="T40"/>
                <a:gd fmla="*/ 427 h 1607" name="T41"/>
                <a:gd fmla="*/ 752 w 1606" name="T42"/>
                <a:gd fmla="*/ 109 h 1607" name="T43"/>
                <a:gd fmla="*/ 1387 w 1606" name="T44"/>
                <a:gd fmla="*/ 427 h 1607" name="T45"/>
                <a:gd fmla="*/ 1103 w 1606" name="T46"/>
                <a:gd fmla="*/ 176 h 1607" name="T47"/>
                <a:gd fmla="*/ 852 w 1606" name="T48"/>
                <a:gd fmla="*/ 109 h 1607" name="T49"/>
                <a:gd fmla="*/ 852 w 1606" name="T50"/>
                <a:gd fmla="*/ 427 h 1607" name="T51"/>
                <a:gd fmla="*/ 852 w 1606" name="T52"/>
                <a:gd fmla="*/ 535 h 1607" name="T53"/>
                <a:gd fmla="*/ 1178 w 1606" name="T54"/>
                <a:gd fmla="*/ 753 h 1607" name="T55"/>
                <a:gd fmla="*/ 852 w 1606" name="T56"/>
                <a:gd fmla="*/ 535 h 1607" name="T57"/>
                <a:gd fmla="*/ 1178 w 1606" name="T58"/>
                <a:gd fmla="*/ 853 h 1607" name="T59"/>
                <a:gd fmla="*/ 852 w 1606" name="T60"/>
                <a:gd fmla="*/ 1071 h 1607" name="T61"/>
                <a:gd fmla="*/ 852 w 1606" name="T62"/>
                <a:gd fmla="*/ 1497 h 1607" name="T63"/>
                <a:gd fmla="*/ 1120 w 1606" name="T64"/>
                <a:gd fmla="*/ 1179 h 1607" name="T65"/>
                <a:gd fmla="*/ 1103 w 1606" name="T66"/>
                <a:gd fmla="*/ 1430 h 1607" name="T67"/>
                <a:gd fmla="*/ 1387 w 1606" name="T68"/>
                <a:gd fmla="*/ 1179 h 1607" name="T69"/>
                <a:gd fmla="*/ 1446 w 1606" name="T70"/>
                <a:gd fmla="*/ 1071 h 1607" name="T71"/>
                <a:gd fmla="*/ 1287 w 1606" name="T72"/>
                <a:gd fmla="*/ 853 h 1607" name="T73"/>
                <a:gd fmla="*/ 1446 w 1606" name="T74"/>
                <a:gd fmla="*/ 1071 h 1607" name="T75"/>
                <a:gd fmla="*/ 1254 w 1606" name="T76"/>
                <a:gd fmla="*/ 535 h 1607" name="T77"/>
                <a:gd fmla="*/ 1496 w 1606" name="T78"/>
                <a:gd fmla="*/ 753 h 1607" name="T79"/>
                <a:gd fmla="*/ 1287 w 1606" name="T80"/>
                <a:gd fmla="*/ 753 h 160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07" w="1606">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a:extLst/>
          </p:spPr>
          <p:txBody>
            <a:bodyPr anchor="ctr" bIns="121892" lIns="243785" rIns="243785" tIns="121892" wrap="none"/>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92" name="淘宝网Chenying0907出品 91"/>
          <p:cNvGrpSpPr/>
          <p:nvPr/>
        </p:nvGrpSpPr>
        <p:grpSpPr>
          <a:xfrm>
            <a:off x="1338891" y="4561672"/>
            <a:ext cx="9402460" cy="1713046"/>
            <a:chOff x="-245142" y="10750075"/>
            <a:chExt cx="25068871" cy="1453359"/>
          </a:xfrm>
        </p:grpSpPr>
        <p:sp>
          <p:nvSpPr>
            <p:cNvPr id="93" name="AutoShape 27"/>
            <p:cNvSpPr/>
            <p:nvPr/>
          </p:nvSpPr>
          <p:spPr bwMode="auto">
            <a:xfrm>
              <a:off x="-245142" y="11250934"/>
              <a:ext cx="25068871" cy="9525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p>
          </p:txBody>
        </p:sp>
        <p:sp>
          <p:nvSpPr>
            <p:cNvPr id="94" name="AutoShape 28"/>
            <p:cNvSpPr/>
            <p:nvPr/>
          </p:nvSpPr>
          <p:spPr bwMode="auto">
            <a:xfrm>
              <a:off x="8973051" y="10750075"/>
              <a:ext cx="6955992" cy="35586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1021227">
                <a:defRPr/>
              </a:pPr>
              <a:r>
                <a:rPr altLang="en-US" b="1" lang="zh-CN" sz="2800">
                  <a:latin charset="-122" panose="020b0503020204020204" pitchFamily="34" typeface="微软雅黑"/>
                  <a:ea charset="-122" panose="020b0503020204020204" pitchFamily="34" typeface="微软雅黑"/>
                  <a:sym charset="-122" panose="020b0503020204020204" pitchFamily="34" typeface="微软雅黑"/>
                </a:rPr>
                <a:t>输入您的副标题</a:t>
              </a:r>
            </a:p>
          </p:txBody>
        </p:sp>
      </p:grpSp>
      <p:sp>
        <p:nvSpPr>
          <p:cNvPr id="95"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7A4E8905-559C-44A8-9C49-8DFBE8165C84}"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23</a:t>
            </a:fld>
          </a:p>
        </p:txBody>
      </p:sp>
      <p:sp>
        <p:nvSpPr>
          <p:cNvPr id="76" name="灯片编号占位符 75"/>
          <p:cNvSpPr>
            <a:spLocks noGrp="1"/>
          </p:cNvSpPr>
          <p:nvPr>
            <p:ph idx="4294967295" sz="quarter" type="sldNum"/>
          </p:nvPr>
        </p:nvSpPr>
        <p:spPr>
          <a:xfrm>
            <a:off x="11701463" y="6450013"/>
            <a:ext cx="490537" cy="365125"/>
          </a:xfrm>
        </p:spPr>
        <p:txBody>
          <a:bodyPr/>
          <a:lstStyle/>
          <a:p>
            <a:fld id="{D193CAB0-A14A-4EA6-9E71-D4A9E7EC0211}"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23</a:t>
            </a:fld>
          </a:p>
        </p:txBody>
      </p:sp>
    </p:spTree>
    <p:extLst>
      <p:ext uri="{BB962C8B-B14F-4D97-AF65-F5344CB8AC3E}">
        <p14:creationId val="240046400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750" fill="hold" id="7"/>
                                        <p:tgtEl>
                                          <p:spTgt spid="15"/>
                                        </p:tgtEl>
                                        <p:attrNameLst>
                                          <p:attrName>ppt_w</p:attrName>
                                        </p:attrNameLst>
                                      </p:cBhvr>
                                      <p:tavLst>
                                        <p:tav tm="0">
                                          <p:val>
                                            <p:fltVal val="0"/>
                                          </p:val>
                                        </p:tav>
                                        <p:tav tm="100000">
                                          <p:val>
                                            <p:strVal val="#ppt_w"/>
                                          </p:val>
                                        </p:tav>
                                      </p:tavLst>
                                    </p:anim>
                                    <p:anim calcmode="lin" valueType="num">
                                      <p:cBhvr>
                                        <p:cTn dur="750" fill="hold" id="8"/>
                                        <p:tgtEl>
                                          <p:spTgt spid="15"/>
                                        </p:tgtEl>
                                        <p:attrNameLst>
                                          <p:attrName>ppt_h</p:attrName>
                                        </p:attrNameLst>
                                      </p:cBhvr>
                                      <p:tavLst>
                                        <p:tav tm="0">
                                          <p:val>
                                            <p:fltVal val="0"/>
                                          </p:val>
                                        </p:tav>
                                        <p:tav tm="100000">
                                          <p:val>
                                            <p:strVal val="#ppt_h"/>
                                          </p:val>
                                        </p:tav>
                                      </p:tavLst>
                                    </p:anim>
                                    <p:anim calcmode="lin" valueType="num">
                                      <p:cBhvr>
                                        <p:cTn dur="750" fill="hold" id="9"/>
                                        <p:tgtEl>
                                          <p:spTgt spid="15"/>
                                        </p:tgtEl>
                                        <p:attrNameLst>
                                          <p:attrName>style.rotation</p:attrName>
                                        </p:attrNameLst>
                                      </p:cBhvr>
                                      <p:tavLst>
                                        <p:tav tm="0">
                                          <p:val>
                                            <p:fltVal val="90"/>
                                          </p:val>
                                        </p:tav>
                                        <p:tav tm="100000">
                                          <p:val>
                                            <p:fltVal val="0"/>
                                          </p:val>
                                        </p:tav>
                                      </p:tavLst>
                                    </p:anim>
                                    <p:animEffect filter="fade" transition="in">
                                      <p:cBhvr>
                                        <p:cTn dur="750" id="10"/>
                                        <p:tgtEl>
                                          <p:spTgt spid="15"/>
                                        </p:tgtEl>
                                      </p:cBhvr>
                                    </p:animEffect>
                                  </p:childTnLst>
                                </p:cTn>
                              </p:par>
                              <p:par>
                                <p:cTn fill="hold" id="11" nodeType="withEffect" presetClass="entr" presetID="31" presetSubtype="0">
                                  <p:stCondLst>
                                    <p:cond delay="400"/>
                                  </p:stCondLst>
                                  <p:childTnLst>
                                    <p:set>
                                      <p:cBhvr>
                                        <p:cTn dur="1" fill="hold" id="12">
                                          <p:stCondLst>
                                            <p:cond delay="0"/>
                                          </p:stCondLst>
                                        </p:cTn>
                                        <p:tgtEl>
                                          <p:spTgt spid="37"/>
                                        </p:tgtEl>
                                        <p:attrNameLst>
                                          <p:attrName>style.visibility</p:attrName>
                                        </p:attrNameLst>
                                      </p:cBhvr>
                                      <p:to>
                                        <p:strVal val="visible"/>
                                      </p:to>
                                    </p:set>
                                    <p:anim calcmode="lin" valueType="num">
                                      <p:cBhvr>
                                        <p:cTn dur="750" fill="hold" id="13"/>
                                        <p:tgtEl>
                                          <p:spTgt spid="37"/>
                                        </p:tgtEl>
                                        <p:attrNameLst>
                                          <p:attrName>ppt_w</p:attrName>
                                        </p:attrNameLst>
                                      </p:cBhvr>
                                      <p:tavLst>
                                        <p:tav tm="0">
                                          <p:val>
                                            <p:fltVal val="0"/>
                                          </p:val>
                                        </p:tav>
                                        <p:tav tm="100000">
                                          <p:val>
                                            <p:strVal val="#ppt_w"/>
                                          </p:val>
                                        </p:tav>
                                      </p:tavLst>
                                    </p:anim>
                                    <p:anim calcmode="lin" valueType="num">
                                      <p:cBhvr>
                                        <p:cTn dur="750" fill="hold" id="14"/>
                                        <p:tgtEl>
                                          <p:spTgt spid="37"/>
                                        </p:tgtEl>
                                        <p:attrNameLst>
                                          <p:attrName>ppt_h</p:attrName>
                                        </p:attrNameLst>
                                      </p:cBhvr>
                                      <p:tavLst>
                                        <p:tav tm="0">
                                          <p:val>
                                            <p:fltVal val="0"/>
                                          </p:val>
                                        </p:tav>
                                        <p:tav tm="100000">
                                          <p:val>
                                            <p:strVal val="#ppt_h"/>
                                          </p:val>
                                        </p:tav>
                                      </p:tavLst>
                                    </p:anim>
                                    <p:anim calcmode="lin" valueType="num">
                                      <p:cBhvr>
                                        <p:cTn dur="750" fill="hold" id="15"/>
                                        <p:tgtEl>
                                          <p:spTgt spid="37"/>
                                        </p:tgtEl>
                                        <p:attrNameLst>
                                          <p:attrName>style.rotation</p:attrName>
                                        </p:attrNameLst>
                                      </p:cBhvr>
                                      <p:tavLst>
                                        <p:tav tm="0">
                                          <p:val>
                                            <p:fltVal val="90"/>
                                          </p:val>
                                        </p:tav>
                                        <p:tav tm="100000">
                                          <p:val>
                                            <p:fltVal val="0"/>
                                          </p:val>
                                        </p:tav>
                                      </p:tavLst>
                                    </p:anim>
                                    <p:animEffect filter="fade" transition="in">
                                      <p:cBhvr>
                                        <p:cTn dur="750" id="16"/>
                                        <p:tgtEl>
                                          <p:spTgt spid="37"/>
                                        </p:tgtEl>
                                      </p:cBhvr>
                                    </p:animEffect>
                                  </p:childTnLst>
                                </p:cTn>
                              </p:par>
                              <p:par>
                                <p:cTn fill="hold" id="17" nodeType="withEffect" presetClass="entr" presetID="31" presetSubtype="0">
                                  <p:stCondLst>
                                    <p:cond delay="200"/>
                                  </p:stCondLst>
                                  <p:childTnLst>
                                    <p:set>
                                      <p:cBhvr>
                                        <p:cTn dur="1" fill="hold" id="18">
                                          <p:stCondLst>
                                            <p:cond delay="0"/>
                                          </p:stCondLst>
                                        </p:cTn>
                                        <p:tgtEl>
                                          <p:spTgt spid="40"/>
                                        </p:tgtEl>
                                        <p:attrNameLst>
                                          <p:attrName>style.visibility</p:attrName>
                                        </p:attrNameLst>
                                      </p:cBhvr>
                                      <p:to>
                                        <p:strVal val="visible"/>
                                      </p:to>
                                    </p:set>
                                    <p:anim calcmode="lin" valueType="num">
                                      <p:cBhvr>
                                        <p:cTn dur="750" fill="hold" id="19"/>
                                        <p:tgtEl>
                                          <p:spTgt spid="40"/>
                                        </p:tgtEl>
                                        <p:attrNameLst>
                                          <p:attrName>ppt_w</p:attrName>
                                        </p:attrNameLst>
                                      </p:cBhvr>
                                      <p:tavLst>
                                        <p:tav tm="0">
                                          <p:val>
                                            <p:fltVal val="0"/>
                                          </p:val>
                                        </p:tav>
                                        <p:tav tm="100000">
                                          <p:val>
                                            <p:strVal val="#ppt_w"/>
                                          </p:val>
                                        </p:tav>
                                      </p:tavLst>
                                    </p:anim>
                                    <p:anim calcmode="lin" valueType="num">
                                      <p:cBhvr>
                                        <p:cTn dur="750" fill="hold" id="20"/>
                                        <p:tgtEl>
                                          <p:spTgt spid="40"/>
                                        </p:tgtEl>
                                        <p:attrNameLst>
                                          <p:attrName>ppt_h</p:attrName>
                                        </p:attrNameLst>
                                      </p:cBhvr>
                                      <p:tavLst>
                                        <p:tav tm="0">
                                          <p:val>
                                            <p:fltVal val="0"/>
                                          </p:val>
                                        </p:tav>
                                        <p:tav tm="100000">
                                          <p:val>
                                            <p:strVal val="#ppt_h"/>
                                          </p:val>
                                        </p:tav>
                                      </p:tavLst>
                                    </p:anim>
                                    <p:anim calcmode="lin" valueType="num">
                                      <p:cBhvr>
                                        <p:cTn dur="750" fill="hold" id="21"/>
                                        <p:tgtEl>
                                          <p:spTgt spid="40"/>
                                        </p:tgtEl>
                                        <p:attrNameLst>
                                          <p:attrName>style.rotation</p:attrName>
                                        </p:attrNameLst>
                                      </p:cBhvr>
                                      <p:tavLst>
                                        <p:tav tm="0">
                                          <p:val>
                                            <p:fltVal val="90"/>
                                          </p:val>
                                        </p:tav>
                                        <p:tav tm="100000">
                                          <p:val>
                                            <p:fltVal val="0"/>
                                          </p:val>
                                        </p:tav>
                                      </p:tavLst>
                                    </p:anim>
                                    <p:animEffect filter="fade" transition="in">
                                      <p:cBhvr>
                                        <p:cTn dur="750" id="22"/>
                                        <p:tgtEl>
                                          <p:spTgt spid="40"/>
                                        </p:tgtEl>
                                      </p:cBhvr>
                                    </p:animEffect>
                                  </p:childTnLst>
                                </p:cTn>
                              </p:par>
                              <p:par>
                                <p:cTn fill="hold" id="23" nodeType="withEffect" presetClass="entr" presetID="31" presetSubtype="0">
                                  <p:stCondLst>
                                    <p:cond delay="600"/>
                                  </p:stCondLst>
                                  <p:childTnLst>
                                    <p:set>
                                      <p:cBhvr>
                                        <p:cTn dur="1" fill="hold" id="24">
                                          <p:stCondLst>
                                            <p:cond delay="0"/>
                                          </p:stCondLst>
                                        </p:cTn>
                                        <p:tgtEl>
                                          <p:spTgt spid="43"/>
                                        </p:tgtEl>
                                        <p:attrNameLst>
                                          <p:attrName>style.visibility</p:attrName>
                                        </p:attrNameLst>
                                      </p:cBhvr>
                                      <p:to>
                                        <p:strVal val="visible"/>
                                      </p:to>
                                    </p:set>
                                    <p:anim calcmode="lin" valueType="num">
                                      <p:cBhvr>
                                        <p:cTn dur="750" fill="hold" id="25"/>
                                        <p:tgtEl>
                                          <p:spTgt spid="43"/>
                                        </p:tgtEl>
                                        <p:attrNameLst>
                                          <p:attrName>ppt_w</p:attrName>
                                        </p:attrNameLst>
                                      </p:cBhvr>
                                      <p:tavLst>
                                        <p:tav tm="0">
                                          <p:val>
                                            <p:fltVal val="0"/>
                                          </p:val>
                                        </p:tav>
                                        <p:tav tm="100000">
                                          <p:val>
                                            <p:strVal val="#ppt_w"/>
                                          </p:val>
                                        </p:tav>
                                      </p:tavLst>
                                    </p:anim>
                                    <p:anim calcmode="lin" valueType="num">
                                      <p:cBhvr>
                                        <p:cTn dur="750" fill="hold" id="26"/>
                                        <p:tgtEl>
                                          <p:spTgt spid="43"/>
                                        </p:tgtEl>
                                        <p:attrNameLst>
                                          <p:attrName>ppt_h</p:attrName>
                                        </p:attrNameLst>
                                      </p:cBhvr>
                                      <p:tavLst>
                                        <p:tav tm="0">
                                          <p:val>
                                            <p:fltVal val="0"/>
                                          </p:val>
                                        </p:tav>
                                        <p:tav tm="100000">
                                          <p:val>
                                            <p:strVal val="#ppt_h"/>
                                          </p:val>
                                        </p:tav>
                                      </p:tavLst>
                                    </p:anim>
                                    <p:anim calcmode="lin" valueType="num">
                                      <p:cBhvr>
                                        <p:cTn dur="750" fill="hold" id="27"/>
                                        <p:tgtEl>
                                          <p:spTgt spid="43"/>
                                        </p:tgtEl>
                                        <p:attrNameLst>
                                          <p:attrName>style.rotation</p:attrName>
                                        </p:attrNameLst>
                                      </p:cBhvr>
                                      <p:tavLst>
                                        <p:tav tm="0">
                                          <p:val>
                                            <p:fltVal val="90"/>
                                          </p:val>
                                        </p:tav>
                                        <p:tav tm="100000">
                                          <p:val>
                                            <p:fltVal val="0"/>
                                          </p:val>
                                        </p:tav>
                                      </p:tavLst>
                                    </p:anim>
                                    <p:animEffect filter="fade" transition="in">
                                      <p:cBhvr>
                                        <p:cTn dur="750" id="28"/>
                                        <p:tgtEl>
                                          <p:spTgt spid="43"/>
                                        </p:tgtEl>
                                      </p:cBhvr>
                                    </p:animEffect>
                                  </p:childTnLst>
                                </p:cTn>
                              </p:par>
                              <p:par>
                                <p:cTn fill="hold" id="29" nodeType="withEffect" presetClass="entr" presetID="31" presetSubtype="0">
                                  <p:stCondLst>
                                    <p:cond delay="300"/>
                                  </p:stCondLst>
                                  <p:childTnLst>
                                    <p:set>
                                      <p:cBhvr>
                                        <p:cTn dur="1" fill="hold" id="30">
                                          <p:stCondLst>
                                            <p:cond delay="0"/>
                                          </p:stCondLst>
                                        </p:cTn>
                                        <p:tgtEl>
                                          <p:spTgt spid="46"/>
                                        </p:tgtEl>
                                        <p:attrNameLst>
                                          <p:attrName>style.visibility</p:attrName>
                                        </p:attrNameLst>
                                      </p:cBhvr>
                                      <p:to>
                                        <p:strVal val="visible"/>
                                      </p:to>
                                    </p:set>
                                    <p:anim calcmode="lin" valueType="num">
                                      <p:cBhvr>
                                        <p:cTn dur="750" fill="hold" id="31"/>
                                        <p:tgtEl>
                                          <p:spTgt spid="46"/>
                                        </p:tgtEl>
                                        <p:attrNameLst>
                                          <p:attrName>ppt_w</p:attrName>
                                        </p:attrNameLst>
                                      </p:cBhvr>
                                      <p:tavLst>
                                        <p:tav tm="0">
                                          <p:val>
                                            <p:fltVal val="0"/>
                                          </p:val>
                                        </p:tav>
                                        <p:tav tm="100000">
                                          <p:val>
                                            <p:strVal val="#ppt_w"/>
                                          </p:val>
                                        </p:tav>
                                      </p:tavLst>
                                    </p:anim>
                                    <p:anim calcmode="lin" valueType="num">
                                      <p:cBhvr>
                                        <p:cTn dur="750" fill="hold" id="32"/>
                                        <p:tgtEl>
                                          <p:spTgt spid="46"/>
                                        </p:tgtEl>
                                        <p:attrNameLst>
                                          <p:attrName>ppt_h</p:attrName>
                                        </p:attrNameLst>
                                      </p:cBhvr>
                                      <p:tavLst>
                                        <p:tav tm="0">
                                          <p:val>
                                            <p:fltVal val="0"/>
                                          </p:val>
                                        </p:tav>
                                        <p:tav tm="100000">
                                          <p:val>
                                            <p:strVal val="#ppt_h"/>
                                          </p:val>
                                        </p:tav>
                                      </p:tavLst>
                                    </p:anim>
                                    <p:anim calcmode="lin" valueType="num">
                                      <p:cBhvr>
                                        <p:cTn dur="750" fill="hold" id="33"/>
                                        <p:tgtEl>
                                          <p:spTgt spid="46"/>
                                        </p:tgtEl>
                                        <p:attrNameLst>
                                          <p:attrName>style.rotation</p:attrName>
                                        </p:attrNameLst>
                                      </p:cBhvr>
                                      <p:tavLst>
                                        <p:tav tm="0">
                                          <p:val>
                                            <p:fltVal val="90"/>
                                          </p:val>
                                        </p:tav>
                                        <p:tav tm="100000">
                                          <p:val>
                                            <p:fltVal val="0"/>
                                          </p:val>
                                        </p:tav>
                                      </p:tavLst>
                                    </p:anim>
                                    <p:animEffect filter="fade" transition="in">
                                      <p:cBhvr>
                                        <p:cTn dur="750" id="34"/>
                                        <p:tgtEl>
                                          <p:spTgt spid="46"/>
                                        </p:tgtEl>
                                      </p:cBhvr>
                                    </p:animEffect>
                                  </p:childTnLst>
                                </p:cTn>
                              </p:par>
                              <p:par>
                                <p:cTn fill="hold" id="35" nodeType="withEffect" presetClass="entr" presetID="31" presetSubtype="0">
                                  <p:stCondLst>
                                    <p:cond delay="900"/>
                                  </p:stCondLst>
                                  <p:childTnLst>
                                    <p:set>
                                      <p:cBhvr>
                                        <p:cTn dur="1" fill="hold" id="36">
                                          <p:stCondLst>
                                            <p:cond delay="0"/>
                                          </p:stCondLst>
                                        </p:cTn>
                                        <p:tgtEl>
                                          <p:spTgt spid="57"/>
                                        </p:tgtEl>
                                        <p:attrNameLst>
                                          <p:attrName>style.visibility</p:attrName>
                                        </p:attrNameLst>
                                      </p:cBhvr>
                                      <p:to>
                                        <p:strVal val="visible"/>
                                      </p:to>
                                    </p:set>
                                    <p:anim calcmode="lin" valueType="num">
                                      <p:cBhvr>
                                        <p:cTn dur="750" fill="hold" id="37"/>
                                        <p:tgtEl>
                                          <p:spTgt spid="57"/>
                                        </p:tgtEl>
                                        <p:attrNameLst>
                                          <p:attrName>ppt_w</p:attrName>
                                        </p:attrNameLst>
                                      </p:cBhvr>
                                      <p:tavLst>
                                        <p:tav tm="0">
                                          <p:val>
                                            <p:fltVal val="0"/>
                                          </p:val>
                                        </p:tav>
                                        <p:tav tm="100000">
                                          <p:val>
                                            <p:strVal val="#ppt_w"/>
                                          </p:val>
                                        </p:tav>
                                      </p:tavLst>
                                    </p:anim>
                                    <p:anim calcmode="lin" valueType="num">
                                      <p:cBhvr>
                                        <p:cTn dur="750" fill="hold" id="38"/>
                                        <p:tgtEl>
                                          <p:spTgt spid="57"/>
                                        </p:tgtEl>
                                        <p:attrNameLst>
                                          <p:attrName>ppt_h</p:attrName>
                                        </p:attrNameLst>
                                      </p:cBhvr>
                                      <p:tavLst>
                                        <p:tav tm="0">
                                          <p:val>
                                            <p:fltVal val="0"/>
                                          </p:val>
                                        </p:tav>
                                        <p:tav tm="100000">
                                          <p:val>
                                            <p:strVal val="#ppt_h"/>
                                          </p:val>
                                        </p:tav>
                                      </p:tavLst>
                                    </p:anim>
                                    <p:anim calcmode="lin" valueType="num">
                                      <p:cBhvr>
                                        <p:cTn dur="750" fill="hold" id="39"/>
                                        <p:tgtEl>
                                          <p:spTgt spid="57"/>
                                        </p:tgtEl>
                                        <p:attrNameLst>
                                          <p:attrName>style.rotation</p:attrName>
                                        </p:attrNameLst>
                                      </p:cBhvr>
                                      <p:tavLst>
                                        <p:tav tm="0">
                                          <p:val>
                                            <p:fltVal val="90"/>
                                          </p:val>
                                        </p:tav>
                                        <p:tav tm="100000">
                                          <p:val>
                                            <p:fltVal val="0"/>
                                          </p:val>
                                        </p:tav>
                                      </p:tavLst>
                                    </p:anim>
                                    <p:animEffect filter="fade" transition="in">
                                      <p:cBhvr>
                                        <p:cTn dur="750" id="40"/>
                                        <p:tgtEl>
                                          <p:spTgt spid="57"/>
                                        </p:tgtEl>
                                      </p:cBhvr>
                                    </p:animEffect>
                                  </p:childTnLst>
                                </p:cTn>
                              </p:par>
                              <p:par>
                                <p:cTn fill="hold" id="41" nodeType="withEffect" presetClass="entr" presetID="31" presetSubtype="0">
                                  <p:stCondLst>
                                    <p:cond delay="700"/>
                                  </p:stCondLst>
                                  <p:childTnLst>
                                    <p:set>
                                      <p:cBhvr>
                                        <p:cTn dur="1" fill="hold" id="42">
                                          <p:stCondLst>
                                            <p:cond delay="0"/>
                                          </p:stCondLst>
                                        </p:cTn>
                                        <p:tgtEl>
                                          <p:spTgt spid="64"/>
                                        </p:tgtEl>
                                        <p:attrNameLst>
                                          <p:attrName>style.visibility</p:attrName>
                                        </p:attrNameLst>
                                      </p:cBhvr>
                                      <p:to>
                                        <p:strVal val="visible"/>
                                      </p:to>
                                    </p:set>
                                    <p:anim calcmode="lin" valueType="num">
                                      <p:cBhvr>
                                        <p:cTn dur="750" fill="hold" id="43"/>
                                        <p:tgtEl>
                                          <p:spTgt spid="64"/>
                                        </p:tgtEl>
                                        <p:attrNameLst>
                                          <p:attrName>ppt_w</p:attrName>
                                        </p:attrNameLst>
                                      </p:cBhvr>
                                      <p:tavLst>
                                        <p:tav tm="0">
                                          <p:val>
                                            <p:fltVal val="0"/>
                                          </p:val>
                                        </p:tav>
                                        <p:tav tm="100000">
                                          <p:val>
                                            <p:strVal val="#ppt_w"/>
                                          </p:val>
                                        </p:tav>
                                      </p:tavLst>
                                    </p:anim>
                                    <p:anim calcmode="lin" valueType="num">
                                      <p:cBhvr>
                                        <p:cTn dur="750" fill="hold" id="44"/>
                                        <p:tgtEl>
                                          <p:spTgt spid="64"/>
                                        </p:tgtEl>
                                        <p:attrNameLst>
                                          <p:attrName>ppt_h</p:attrName>
                                        </p:attrNameLst>
                                      </p:cBhvr>
                                      <p:tavLst>
                                        <p:tav tm="0">
                                          <p:val>
                                            <p:fltVal val="0"/>
                                          </p:val>
                                        </p:tav>
                                        <p:tav tm="100000">
                                          <p:val>
                                            <p:strVal val="#ppt_h"/>
                                          </p:val>
                                        </p:tav>
                                      </p:tavLst>
                                    </p:anim>
                                    <p:anim calcmode="lin" valueType="num">
                                      <p:cBhvr>
                                        <p:cTn dur="750" fill="hold" id="45"/>
                                        <p:tgtEl>
                                          <p:spTgt spid="64"/>
                                        </p:tgtEl>
                                        <p:attrNameLst>
                                          <p:attrName>style.rotation</p:attrName>
                                        </p:attrNameLst>
                                      </p:cBhvr>
                                      <p:tavLst>
                                        <p:tav tm="0">
                                          <p:val>
                                            <p:fltVal val="90"/>
                                          </p:val>
                                        </p:tav>
                                        <p:tav tm="100000">
                                          <p:val>
                                            <p:fltVal val="0"/>
                                          </p:val>
                                        </p:tav>
                                      </p:tavLst>
                                    </p:anim>
                                    <p:animEffect filter="fade" transition="in">
                                      <p:cBhvr>
                                        <p:cTn dur="750" id="46"/>
                                        <p:tgtEl>
                                          <p:spTgt spid="64"/>
                                        </p:tgtEl>
                                      </p:cBhvr>
                                    </p:animEffect>
                                  </p:childTnLst>
                                </p:cTn>
                              </p:par>
                              <p:par>
                                <p:cTn fill="hold" id="47" nodeType="withEffect" presetClass="entr" presetID="31" presetSubtype="0">
                                  <p:stCondLst>
                                    <p:cond delay="1100"/>
                                  </p:stCondLst>
                                  <p:childTnLst>
                                    <p:set>
                                      <p:cBhvr>
                                        <p:cTn dur="1" fill="hold" id="48">
                                          <p:stCondLst>
                                            <p:cond delay="0"/>
                                          </p:stCondLst>
                                        </p:cTn>
                                        <p:tgtEl>
                                          <p:spTgt spid="67"/>
                                        </p:tgtEl>
                                        <p:attrNameLst>
                                          <p:attrName>style.visibility</p:attrName>
                                        </p:attrNameLst>
                                      </p:cBhvr>
                                      <p:to>
                                        <p:strVal val="visible"/>
                                      </p:to>
                                    </p:set>
                                    <p:anim calcmode="lin" valueType="num">
                                      <p:cBhvr>
                                        <p:cTn dur="750" fill="hold" id="49"/>
                                        <p:tgtEl>
                                          <p:spTgt spid="67"/>
                                        </p:tgtEl>
                                        <p:attrNameLst>
                                          <p:attrName>ppt_w</p:attrName>
                                        </p:attrNameLst>
                                      </p:cBhvr>
                                      <p:tavLst>
                                        <p:tav tm="0">
                                          <p:val>
                                            <p:fltVal val="0"/>
                                          </p:val>
                                        </p:tav>
                                        <p:tav tm="100000">
                                          <p:val>
                                            <p:strVal val="#ppt_w"/>
                                          </p:val>
                                        </p:tav>
                                      </p:tavLst>
                                    </p:anim>
                                    <p:anim calcmode="lin" valueType="num">
                                      <p:cBhvr>
                                        <p:cTn dur="750" fill="hold" id="50"/>
                                        <p:tgtEl>
                                          <p:spTgt spid="67"/>
                                        </p:tgtEl>
                                        <p:attrNameLst>
                                          <p:attrName>ppt_h</p:attrName>
                                        </p:attrNameLst>
                                      </p:cBhvr>
                                      <p:tavLst>
                                        <p:tav tm="0">
                                          <p:val>
                                            <p:fltVal val="0"/>
                                          </p:val>
                                        </p:tav>
                                        <p:tav tm="100000">
                                          <p:val>
                                            <p:strVal val="#ppt_h"/>
                                          </p:val>
                                        </p:tav>
                                      </p:tavLst>
                                    </p:anim>
                                    <p:anim calcmode="lin" valueType="num">
                                      <p:cBhvr>
                                        <p:cTn dur="750" fill="hold" id="51"/>
                                        <p:tgtEl>
                                          <p:spTgt spid="67"/>
                                        </p:tgtEl>
                                        <p:attrNameLst>
                                          <p:attrName>style.rotation</p:attrName>
                                        </p:attrNameLst>
                                      </p:cBhvr>
                                      <p:tavLst>
                                        <p:tav tm="0">
                                          <p:val>
                                            <p:fltVal val="90"/>
                                          </p:val>
                                        </p:tav>
                                        <p:tav tm="100000">
                                          <p:val>
                                            <p:fltVal val="0"/>
                                          </p:val>
                                        </p:tav>
                                      </p:tavLst>
                                    </p:anim>
                                    <p:animEffect filter="fade" transition="in">
                                      <p:cBhvr>
                                        <p:cTn dur="750" id="52"/>
                                        <p:tgtEl>
                                          <p:spTgt spid="67"/>
                                        </p:tgtEl>
                                      </p:cBhvr>
                                    </p:animEffect>
                                  </p:childTnLst>
                                </p:cTn>
                              </p:par>
                              <p:par>
                                <p:cTn fill="hold" id="53" nodeType="withEffect" presetClass="entr" presetID="31" presetSubtype="0">
                                  <p:stCondLst>
                                    <p:cond delay="500"/>
                                  </p:stCondLst>
                                  <p:childTnLst>
                                    <p:set>
                                      <p:cBhvr>
                                        <p:cTn dur="1" fill="hold" id="54">
                                          <p:stCondLst>
                                            <p:cond delay="0"/>
                                          </p:stCondLst>
                                        </p:cTn>
                                        <p:tgtEl>
                                          <p:spTgt spid="70"/>
                                        </p:tgtEl>
                                        <p:attrNameLst>
                                          <p:attrName>style.visibility</p:attrName>
                                        </p:attrNameLst>
                                      </p:cBhvr>
                                      <p:to>
                                        <p:strVal val="visible"/>
                                      </p:to>
                                    </p:set>
                                    <p:anim calcmode="lin" valueType="num">
                                      <p:cBhvr>
                                        <p:cTn dur="750" fill="hold" id="55"/>
                                        <p:tgtEl>
                                          <p:spTgt spid="70"/>
                                        </p:tgtEl>
                                        <p:attrNameLst>
                                          <p:attrName>ppt_w</p:attrName>
                                        </p:attrNameLst>
                                      </p:cBhvr>
                                      <p:tavLst>
                                        <p:tav tm="0">
                                          <p:val>
                                            <p:fltVal val="0"/>
                                          </p:val>
                                        </p:tav>
                                        <p:tav tm="100000">
                                          <p:val>
                                            <p:strVal val="#ppt_w"/>
                                          </p:val>
                                        </p:tav>
                                      </p:tavLst>
                                    </p:anim>
                                    <p:anim calcmode="lin" valueType="num">
                                      <p:cBhvr>
                                        <p:cTn dur="750" fill="hold" id="56"/>
                                        <p:tgtEl>
                                          <p:spTgt spid="70"/>
                                        </p:tgtEl>
                                        <p:attrNameLst>
                                          <p:attrName>ppt_h</p:attrName>
                                        </p:attrNameLst>
                                      </p:cBhvr>
                                      <p:tavLst>
                                        <p:tav tm="0">
                                          <p:val>
                                            <p:fltVal val="0"/>
                                          </p:val>
                                        </p:tav>
                                        <p:tav tm="100000">
                                          <p:val>
                                            <p:strVal val="#ppt_h"/>
                                          </p:val>
                                        </p:tav>
                                      </p:tavLst>
                                    </p:anim>
                                    <p:anim calcmode="lin" valueType="num">
                                      <p:cBhvr>
                                        <p:cTn dur="750" fill="hold" id="57"/>
                                        <p:tgtEl>
                                          <p:spTgt spid="70"/>
                                        </p:tgtEl>
                                        <p:attrNameLst>
                                          <p:attrName>style.rotation</p:attrName>
                                        </p:attrNameLst>
                                      </p:cBhvr>
                                      <p:tavLst>
                                        <p:tav tm="0">
                                          <p:val>
                                            <p:fltVal val="90"/>
                                          </p:val>
                                        </p:tav>
                                        <p:tav tm="100000">
                                          <p:val>
                                            <p:fltVal val="0"/>
                                          </p:val>
                                        </p:tav>
                                      </p:tavLst>
                                    </p:anim>
                                    <p:animEffect filter="fade" transition="in">
                                      <p:cBhvr>
                                        <p:cTn dur="750" id="58"/>
                                        <p:tgtEl>
                                          <p:spTgt spid="70"/>
                                        </p:tgtEl>
                                      </p:cBhvr>
                                    </p:animEffect>
                                  </p:childTnLst>
                                </p:cTn>
                              </p:par>
                              <p:par>
                                <p:cTn fill="hold" id="59" nodeType="withEffect" presetClass="entr" presetID="31" presetSubtype="0">
                                  <p:stCondLst>
                                    <p:cond delay="600"/>
                                  </p:stCondLst>
                                  <p:childTnLst>
                                    <p:set>
                                      <p:cBhvr>
                                        <p:cTn dur="1" fill="hold" id="60">
                                          <p:stCondLst>
                                            <p:cond delay="0"/>
                                          </p:stCondLst>
                                        </p:cTn>
                                        <p:tgtEl>
                                          <p:spTgt spid="73"/>
                                        </p:tgtEl>
                                        <p:attrNameLst>
                                          <p:attrName>style.visibility</p:attrName>
                                        </p:attrNameLst>
                                      </p:cBhvr>
                                      <p:to>
                                        <p:strVal val="visible"/>
                                      </p:to>
                                    </p:set>
                                    <p:anim calcmode="lin" valueType="num">
                                      <p:cBhvr>
                                        <p:cTn dur="750" fill="hold" id="61"/>
                                        <p:tgtEl>
                                          <p:spTgt spid="73"/>
                                        </p:tgtEl>
                                        <p:attrNameLst>
                                          <p:attrName>ppt_w</p:attrName>
                                        </p:attrNameLst>
                                      </p:cBhvr>
                                      <p:tavLst>
                                        <p:tav tm="0">
                                          <p:val>
                                            <p:fltVal val="0"/>
                                          </p:val>
                                        </p:tav>
                                        <p:tav tm="100000">
                                          <p:val>
                                            <p:strVal val="#ppt_w"/>
                                          </p:val>
                                        </p:tav>
                                      </p:tavLst>
                                    </p:anim>
                                    <p:anim calcmode="lin" valueType="num">
                                      <p:cBhvr>
                                        <p:cTn dur="750" fill="hold" id="62"/>
                                        <p:tgtEl>
                                          <p:spTgt spid="73"/>
                                        </p:tgtEl>
                                        <p:attrNameLst>
                                          <p:attrName>ppt_h</p:attrName>
                                        </p:attrNameLst>
                                      </p:cBhvr>
                                      <p:tavLst>
                                        <p:tav tm="0">
                                          <p:val>
                                            <p:fltVal val="0"/>
                                          </p:val>
                                        </p:tav>
                                        <p:tav tm="100000">
                                          <p:val>
                                            <p:strVal val="#ppt_h"/>
                                          </p:val>
                                        </p:tav>
                                      </p:tavLst>
                                    </p:anim>
                                    <p:anim calcmode="lin" valueType="num">
                                      <p:cBhvr>
                                        <p:cTn dur="750" fill="hold" id="63"/>
                                        <p:tgtEl>
                                          <p:spTgt spid="73"/>
                                        </p:tgtEl>
                                        <p:attrNameLst>
                                          <p:attrName>style.rotation</p:attrName>
                                        </p:attrNameLst>
                                      </p:cBhvr>
                                      <p:tavLst>
                                        <p:tav tm="0">
                                          <p:val>
                                            <p:fltVal val="90"/>
                                          </p:val>
                                        </p:tav>
                                        <p:tav tm="100000">
                                          <p:val>
                                            <p:fltVal val="0"/>
                                          </p:val>
                                        </p:tav>
                                      </p:tavLst>
                                    </p:anim>
                                    <p:animEffect filter="fade" transition="in">
                                      <p:cBhvr>
                                        <p:cTn dur="750" id="64"/>
                                        <p:tgtEl>
                                          <p:spTgt spid="73"/>
                                        </p:tgtEl>
                                      </p:cBhvr>
                                    </p:animEffect>
                                  </p:childTnLst>
                                </p:cTn>
                              </p:par>
                            </p:childTnLst>
                          </p:cTn>
                        </p:par>
                        <p:par>
                          <p:cTn fill="hold" id="65" nodeType="afterGroup">
                            <p:stCondLst>
                              <p:cond delay="1850"/>
                            </p:stCondLst>
                            <p:childTnLst>
                              <p:par>
                                <p:cTn fill="hold" id="66" nodeType="afterEffect" presetClass="entr" presetID="16" presetSubtype="37">
                                  <p:stCondLst>
                                    <p:cond delay="0"/>
                                  </p:stCondLst>
                                  <p:childTnLst>
                                    <p:set>
                                      <p:cBhvr>
                                        <p:cTn dur="1" fill="hold" id="67">
                                          <p:stCondLst>
                                            <p:cond delay="0"/>
                                          </p:stCondLst>
                                        </p:cTn>
                                        <p:tgtEl>
                                          <p:spTgt spid="2"/>
                                        </p:tgtEl>
                                        <p:attrNameLst>
                                          <p:attrName>style.visibility</p:attrName>
                                        </p:attrNameLst>
                                      </p:cBhvr>
                                      <p:to>
                                        <p:strVal val="visible"/>
                                      </p:to>
                                    </p:set>
                                    <p:animEffect filter="barn(outVertical)" transition="in">
                                      <p:cBhvr>
                                        <p:cTn dur="500" id="68"/>
                                        <p:tgtEl>
                                          <p:spTgt spid="2"/>
                                        </p:tgtEl>
                                      </p:cBhvr>
                                    </p:animEffect>
                                  </p:childTnLst>
                                </p:cTn>
                              </p:par>
                            </p:childTnLst>
                          </p:cTn>
                        </p:par>
                        <p:par>
                          <p:cTn fill="hold" id="69" nodeType="afterGroup">
                            <p:stCondLst>
                              <p:cond delay="2350"/>
                            </p:stCondLst>
                            <p:childTnLst>
                              <p:par>
                                <p:cTn fill="hold" id="70" nodeType="afterEffect" presetClass="entr" presetID="2" presetSubtype="4">
                                  <p:stCondLst>
                                    <p:cond delay="0"/>
                                  </p:stCondLst>
                                  <p:childTnLst>
                                    <p:set>
                                      <p:cBhvr>
                                        <p:cTn dur="1" fill="hold" id="71">
                                          <p:stCondLst>
                                            <p:cond delay="0"/>
                                          </p:stCondLst>
                                        </p:cTn>
                                        <p:tgtEl>
                                          <p:spTgt spid="92"/>
                                        </p:tgtEl>
                                        <p:attrNameLst>
                                          <p:attrName>style.visibility</p:attrName>
                                        </p:attrNameLst>
                                      </p:cBhvr>
                                      <p:to>
                                        <p:strVal val="visible"/>
                                      </p:to>
                                    </p:set>
                                    <p:anim calcmode="lin" valueType="num">
                                      <p:cBhvr additive="base">
                                        <p:cTn dur="500" fill="hold" id="72"/>
                                        <p:tgtEl>
                                          <p:spTgt spid="92"/>
                                        </p:tgtEl>
                                        <p:attrNameLst>
                                          <p:attrName>ppt_x</p:attrName>
                                        </p:attrNameLst>
                                      </p:cBhvr>
                                      <p:tavLst>
                                        <p:tav tm="0">
                                          <p:val>
                                            <p:strVal val="#ppt_x"/>
                                          </p:val>
                                        </p:tav>
                                        <p:tav tm="100000">
                                          <p:val>
                                            <p:strVal val="#ppt_x"/>
                                          </p:val>
                                        </p:tav>
                                      </p:tavLst>
                                    </p:anim>
                                    <p:anim calcmode="lin" valueType="num">
                                      <p:cBhvr additive="base">
                                        <p:cTn dur="500" fill="hold" id="73"/>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Group 3"/>
          <p:cNvGrpSpPr/>
          <p:nvPr/>
        </p:nvGrpSpPr>
        <p:grpSpPr>
          <a:xfrm>
            <a:off x="3914813" y="1844824"/>
            <a:ext cx="1409824" cy="1318898"/>
            <a:chOff x="3396598" y="4580216"/>
            <a:chExt cx="3758878" cy="3538906"/>
          </a:xfrm>
        </p:grpSpPr>
        <p:sp>
          <p:nvSpPr>
            <p:cNvPr id="3" name="淘宝网Chenying0907出品 198"/>
            <p:cNvSpPr>
              <a:spLocks noChangeArrowheads="1"/>
            </p:cNvSpPr>
            <p:nvPr/>
          </p:nvSpPr>
          <p:spPr bwMode="auto">
            <a:xfrm>
              <a:off x="3396598" y="4580216"/>
              <a:ext cx="3758878" cy="2945793"/>
            </a:xfrm>
            <a:custGeom>
              <a:gdLst>
                <a:gd fmla="*/ 6747 w 6765" name="T0"/>
                <a:gd fmla="*/ 647 h 5285" name="T1"/>
                <a:gd fmla="*/ 6747 w 6765" name="T2"/>
                <a:gd fmla="*/ 647 h 5285" name="T3"/>
                <a:gd fmla="*/ 6744 w 6765" name="T4"/>
                <a:gd fmla="*/ 561 h 5285" name="T5"/>
                <a:gd fmla="*/ 5557 w 6765" name="T6"/>
                <a:gd fmla="*/ 561 h 5285" name="T7"/>
                <a:gd fmla="*/ 5578 w 6765" name="T8"/>
                <a:gd fmla="*/ 144 h 5285" name="T9"/>
                <a:gd fmla="*/ 5639 w 6765" name="T10"/>
                <a:gd fmla="*/ 144 h 5285" name="T11"/>
                <a:gd fmla="*/ 5711 w 6765" name="T12"/>
                <a:gd fmla="*/ 72 h 5285" name="T13"/>
                <a:gd fmla="*/ 5639 w 6765" name="T14"/>
                <a:gd fmla="*/ 0 h 5285" name="T15"/>
                <a:gd fmla="*/ 5578 w 6765" name="T16"/>
                <a:gd fmla="*/ 0 h 5285" name="T17"/>
                <a:gd fmla="*/ 3382 w 6765" name="T18"/>
                <a:gd fmla="*/ 0 h 5285" name="T19"/>
                <a:gd fmla="*/ 1187 w 6765" name="T20"/>
                <a:gd fmla="*/ 0 h 5285" name="T21"/>
                <a:gd fmla="*/ 1125 w 6765" name="T22"/>
                <a:gd fmla="*/ 0 h 5285" name="T23"/>
                <a:gd fmla="*/ 1053 w 6765" name="T24"/>
                <a:gd fmla="*/ 72 h 5285" name="T25"/>
                <a:gd fmla="*/ 1125 w 6765" name="T26"/>
                <a:gd fmla="*/ 144 h 5285" name="T27"/>
                <a:gd fmla="*/ 1187 w 6765" name="T28"/>
                <a:gd fmla="*/ 144 h 5285" name="T29"/>
                <a:gd fmla="*/ 1207 w 6765" name="T30"/>
                <a:gd fmla="*/ 561 h 5285" name="T31"/>
                <a:gd fmla="*/ 21 w 6765" name="T32"/>
                <a:gd fmla="*/ 561 h 5285" name="T33"/>
                <a:gd fmla="*/ 17 w 6765" name="T34"/>
                <a:gd fmla="*/ 647 h 5285" name="T35"/>
                <a:gd fmla="*/ 537 w 6765" name="T36"/>
                <a:gd fmla="*/ 1580 h 5285" name="T37"/>
                <a:gd fmla="*/ 906 w 6765" name="T38"/>
                <a:gd fmla="*/ 2264 h 5285" name="T39"/>
                <a:gd fmla="*/ 1655 w 6765" name="T40"/>
                <a:gd fmla="*/ 2264 h 5285" name="T41"/>
                <a:gd fmla="*/ 3037 w 6765" name="T42"/>
                <a:gd fmla="*/ 3345 h 5285" name="T43"/>
                <a:gd fmla="*/ 3037 w 6765" name="T44"/>
                <a:gd fmla="*/ 3837 h 5285" name="T45"/>
                <a:gd fmla="*/ 2979 w 6765" name="T46"/>
                <a:gd fmla="*/ 3837 h 5285" name="T47"/>
                <a:gd fmla="*/ 2979 w 6765" name="T48"/>
                <a:gd fmla="*/ 4313 h 5285" name="T49"/>
                <a:gd fmla="*/ 3037 w 6765" name="T50"/>
                <a:gd fmla="*/ 4313 h 5285" name="T51"/>
                <a:gd fmla="*/ 3037 w 6765" name="T52"/>
                <a:gd fmla="*/ 4613 h 5285" name="T53"/>
                <a:gd fmla="*/ 3016 w 6765" name="T54"/>
                <a:gd fmla="*/ 4613 h 5285" name="T55"/>
                <a:gd fmla="*/ 2845 w 6765" name="T56"/>
                <a:gd fmla="*/ 4784 h 5285" name="T57"/>
                <a:gd fmla="*/ 2845 w 6765" name="T58"/>
                <a:gd fmla="*/ 5113 h 5285" name="T59"/>
                <a:gd fmla="*/ 3016 w 6765" name="T60"/>
                <a:gd fmla="*/ 5284 h 5285" name="T61"/>
                <a:gd fmla="*/ 3037 w 6765" name="T62"/>
                <a:gd fmla="*/ 5284 h 5285" name="T63"/>
                <a:gd fmla="*/ 3727 w 6765" name="T64"/>
                <a:gd fmla="*/ 5284 h 5285" name="T65"/>
                <a:gd fmla="*/ 3748 w 6765" name="T66"/>
                <a:gd fmla="*/ 5284 h 5285" name="T67"/>
                <a:gd fmla="*/ 3919 w 6765" name="T68"/>
                <a:gd fmla="*/ 5113 h 5285" name="T69"/>
                <a:gd fmla="*/ 3919 w 6765" name="T70"/>
                <a:gd fmla="*/ 4784 h 5285" name="T71"/>
                <a:gd fmla="*/ 3748 w 6765" name="T72"/>
                <a:gd fmla="*/ 4613 h 5285" name="T73"/>
                <a:gd fmla="*/ 3727 w 6765" name="T74"/>
                <a:gd fmla="*/ 4613 h 5285" name="T75"/>
                <a:gd fmla="*/ 3727 w 6765" name="T76"/>
                <a:gd fmla="*/ 4313 h 5285" name="T77"/>
                <a:gd fmla="*/ 3786 w 6765" name="T78"/>
                <a:gd fmla="*/ 4313 h 5285" name="T79"/>
                <a:gd fmla="*/ 3786 w 6765" name="T80"/>
                <a:gd fmla="*/ 3837 h 5285" name="T81"/>
                <a:gd fmla="*/ 3727 w 6765" name="T82"/>
                <a:gd fmla="*/ 3837 h 5285" name="T83"/>
                <a:gd fmla="*/ 3727 w 6765" name="T84"/>
                <a:gd fmla="*/ 3345 h 5285" name="T85"/>
                <a:gd fmla="*/ 5109 w 6765" name="T86"/>
                <a:gd fmla="*/ 2264 h 5285" name="T87"/>
                <a:gd fmla="*/ 5858 w 6765" name="T88"/>
                <a:gd fmla="*/ 2264 h 5285" name="T89"/>
                <a:gd fmla="*/ 6227 w 6765" name="T90"/>
                <a:gd fmla="*/ 1580 h 5285" name="T91"/>
                <a:gd fmla="*/ 6747 w 6765" name="T92"/>
                <a:gd fmla="*/ 647 h 5285" name="T93"/>
                <a:gd fmla="*/ 1016 w 6765" name="T94"/>
                <a:gd fmla="*/ 2083 h 5285" name="T95"/>
                <a:gd fmla="*/ 1016 w 6765" name="T96"/>
                <a:gd fmla="*/ 2083 h 5285" name="T97"/>
                <a:gd fmla="*/ 663 w 6765" name="T98"/>
                <a:gd fmla="*/ 1433 h 5285" name="T99"/>
                <a:gd fmla="*/ 629 w 6765" name="T100"/>
                <a:gd fmla="*/ 1423 h 5285" name="T101"/>
                <a:gd fmla="*/ 198 w 6765" name="T102"/>
                <a:gd fmla="*/ 742 h 5285" name="T103"/>
                <a:gd fmla="*/ 1228 w 6765" name="T104"/>
                <a:gd fmla="*/ 742 h 5285" name="T105"/>
                <a:gd fmla="*/ 1566 w 6765" name="T106"/>
                <a:gd fmla="*/ 2083 h 5285" name="T107"/>
                <a:gd fmla="*/ 1016 w 6765" name="T108"/>
                <a:gd fmla="*/ 2083 h 5285" name="T109"/>
                <a:gd fmla="*/ 6135 w 6765" name="T110"/>
                <a:gd fmla="*/ 1423 h 5285" name="T111"/>
                <a:gd fmla="*/ 6135 w 6765" name="T112"/>
                <a:gd fmla="*/ 1423 h 5285" name="T113"/>
                <a:gd fmla="*/ 6101 w 6765" name="T114"/>
                <a:gd fmla="*/ 1433 h 5285" name="T115"/>
                <a:gd fmla="*/ 5749 w 6765" name="T116"/>
                <a:gd fmla="*/ 2083 h 5285" name="T117"/>
                <a:gd fmla="*/ 5198 w 6765" name="T118"/>
                <a:gd fmla="*/ 2083 h 5285" name="T119"/>
                <a:gd fmla="*/ 5537 w 6765" name="T120"/>
                <a:gd fmla="*/ 742 h 5285" name="T121"/>
                <a:gd fmla="*/ 6566 w 6765" name="T122"/>
                <a:gd fmla="*/ 742 h 5285" name="T123"/>
                <a:gd fmla="*/ 6135 w 6765" name="T124"/>
                <a:gd fmla="*/ 1423 h 528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85" w="676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4" name="Group 2"/>
            <p:cNvGrpSpPr/>
            <p:nvPr/>
          </p:nvGrpSpPr>
          <p:grpSpPr>
            <a:xfrm>
              <a:off x="4427817" y="7533423"/>
              <a:ext cx="1698914" cy="585699"/>
              <a:chOff x="4427817" y="7533423"/>
              <a:chExt cx="1698914" cy="585699"/>
            </a:xfrm>
          </p:grpSpPr>
          <p:sp>
            <p:nvSpPr>
              <p:cNvPr id="7" name="淘宝网Chenying0907出品 204"/>
              <p:cNvSpPr>
                <a:spLocks noChangeArrowheads="1"/>
              </p:cNvSpPr>
              <p:nvPr/>
            </p:nvSpPr>
            <p:spPr bwMode="auto">
              <a:xfrm>
                <a:off x="4427817" y="7533423"/>
                <a:ext cx="1698914" cy="585699"/>
              </a:xfrm>
              <a:custGeom>
                <a:gdLst>
                  <a:gd fmla="*/ 3036 w 3072" name="T0"/>
                  <a:gd fmla="*/ 143 h 1078" name="T1"/>
                  <a:gd fmla="*/ 3036 w 3072" name="T2"/>
                  <a:gd fmla="*/ 143 h 1078" name="T3"/>
                  <a:gd fmla="*/ 3071 w 3072" name="T4"/>
                  <a:gd fmla="*/ 92 h 1078" name="T5"/>
                  <a:gd fmla="*/ 3071 w 3072" name="T6"/>
                  <a:gd fmla="*/ 51 h 1078" name="T7"/>
                  <a:gd fmla="*/ 3036 w 3072" name="T8"/>
                  <a:gd fmla="*/ 0 h 1078" name="T9"/>
                  <a:gd fmla="*/ 34 w 3072" name="T10"/>
                  <a:gd fmla="*/ 0 h 1078" name="T11"/>
                  <a:gd fmla="*/ 0 w 3072" name="T12"/>
                  <a:gd fmla="*/ 51 h 1078" name="T13"/>
                  <a:gd fmla="*/ 0 w 3072" name="T14"/>
                  <a:gd fmla="*/ 92 h 1078" name="T15"/>
                  <a:gd fmla="*/ 34 w 3072" name="T16"/>
                  <a:gd fmla="*/ 143 h 1078" name="T17"/>
                  <a:gd fmla="*/ 82 w 3072" name="T18"/>
                  <a:gd fmla="*/ 143 h 1078" name="T19"/>
                  <a:gd fmla="*/ 82 w 3072" name="T20"/>
                  <a:gd fmla="*/ 933 h 1078" name="T21"/>
                  <a:gd fmla="*/ 34 w 3072" name="T22"/>
                  <a:gd fmla="*/ 933 h 1078" name="T23"/>
                  <a:gd fmla="*/ 0 w 3072" name="T24"/>
                  <a:gd fmla="*/ 984 h 1078" name="T25"/>
                  <a:gd fmla="*/ 0 w 3072" name="T26"/>
                  <a:gd fmla="*/ 1025 h 1078" name="T27"/>
                  <a:gd fmla="*/ 34 w 3072" name="T28"/>
                  <a:gd fmla="*/ 1077 h 1078" name="T29"/>
                  <a:gd fmla="*/ 3036 w 3072" name="T30"/>
                  <a:gd fmla="*/ 1077 h 1078" name="T31"/>
                  <a:gd fmla="*/ 3071 w 3072" name="T32"/>
                  <a:gd fmla="*/ 1025 h 1078" name="T33"/>
                  <a:gd fmla="*/ 3071 w 3072" name="T34"/>
                  <a:gd fmla="*/ 984 h 1078" name="T35"/>
                  <a:gd fmla="*/ 3036 w 3072" name="T36"/>
                  <a:gd fmla="*/ 933 h 1078" name="T37"/>
                  <a:gd fmla="*/ 2989 w 3072" name="T38"/>
                  <a:gd fmla="*/ 933 h 1078" name="T39"/>
                  <a:gd fmla="*/ 2989 w 3072" name="T40"/>
                  <a:gd fmla="*/ 143 h 1078" name="T41"/>
                  <a:gd fmla="*/ 3036 w 3072" name="T42"/>
                  <a:gd fmla="*/ 143 h 107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78" w="3072">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淘宝网Chenying0907出品 205"/>
              <p:cNvSpPr>
                <a:spLocks noChangeArrowheads="1"/>
              </p:cNvSpPr>
              <p:nvPr/>
            </p:nvSpPr>
            <p:spPr bwMode="auto">
              <a:xfrm>
                <a:off x="4798758" y="7614976"/>
                <a:ext cx="952084" cy="425064"/>
              </a:xfrm>
              <a:custGeom>
                <a:gdLst>
                  <a:gd fmla="*/ 1738 w 1739" name="T0"/>
                  <a:gd fmla="*/ 790 h 791" name="T1"/>
                  <a:gd fmla="*/ 0 w 1739" name="T2"/>
                  <a:gd fmla="*/ 790 h 791" name="T3"/>
                  <a:gd fmla="*/ 0 w 1739" name="T4"/>
                  <a:gd fmla="*/ 0 h 791" name="T5"/>
                  <a:gd fmla="*/ 1738 w 1739" name="T6"/>
                  <a:gd fmla="*/ 0 h 791" name="T7"/>
                  <a:gd fmla="*/ 1738 w 1739" name="T8"/>
                  <a:gd fmla="*/ 790 h 791" name="T9"/>
                </a:gdLst>
                <a:cxnLst>
                  <a:cxn ang="0">
                    <a:pos x="T0" y="T1"/>
                  </a:cxn>
                  <a:cxn ang="0">
                    <a:pos x="T2" y="T3"/>
                  </a:cxn>
                  <a:cxn ang="0">
                    <a:pos x="T4" y="T5"/>
                  </a:cxn>
                  <a:cxn ang="0">
                    <a:pos x="T6" y="T7"/>
                  </a:cxn>
                  <a:cxn ang="0">
                    <a:pos x="T8" y="T9"/>
                  </a:cxn>
                </a:cxnLst>
                <a:rect b="b" l="0" r="r" t="0"/>
                <a:pathLst>
                  <a:path h="791" w="1739">
                    <a:moveTo>
                      <a:pt x="1738" y="790"/>
                    </a:moveTo>
                    <a:lnTo>
                      <a:pt x="0" y="790"/>
                    </a:lnTo>
                    <a:lnTo>
                      <a:pt x="0" y="0"/>
                    </a:lnTo>
                    <a:lnTo>
                      <a:pt x="1738" y="0"/>
                    </a:lnTo>
                    <a:lnTo>
                      <a:pt x="1738" y="790"/>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5" name="淘宝网Chenying0907出品 206"/>
            <p:cNvSpPr>
              <a:spLocks noChangeArrowheads="1"/>
            </p:cNvSpPr>
            <p:nvPr/>
          </p:nvSpPr>
          <p:spPr bwMode="auto">
            <a:xfrm>
              <a:off x="4472330" y="7614976"/>
              <a:ext cx="1604942" cy="0"/>
            </a:xfrm>
            <a:custGeom>
              <a:gdLst>
                <a:gd fmla="*/ 2907 w 2908" name="T0"/>
                <a:gd fmla="*/ 28 h 29" name="T1"/>
                <a:gd fmla="*/ 0 w 2908" name="T2"/>
                <a:gd fmla="*/ 28 h 29" name="T3"/>
                <a:gd fmla="*/ 0 w 2908" name="T4"/>
                <a:gd fmla="*/ 0 h 29" name="T5"/>
                <a:gd fmla="*/ 2907 w 2908" name="T6"/>
                <a:gd fmla="*/ 0 h 29" name="T7"/>
                <a:gd fmla="*/ 2907 w 2908" name="T8"/>
                <a:gd fmla="*/ 28 h 29" name="T9"/>
              </a:gdLst>
              <a:cxnLst>
                <a:cxn ang="0">
                  <a:pos x="T0" y="T1"/>
                </a:cxn>
                <a:cxn ang="0">
                  <a:pos x="T2" y="T3"/>
                </a:cxn>
                <a:cxn ang="0">
                  <a:pos x="T4" y="T5"/>
                </a:cxn>
                <a:cxn ang="0">
                  <a:pos x="T6" y="T7"/>
                </a:cxn>
                <a:cxn ang="0">
                  <a:pos x="T8" y="T9"/>
                </a:cxn>
              </a:cxnLst>
              <a:rect b="b" l="0" r="r" t="0"/>
              <a:pathLst>
                <a:path h="28" w="2908">
                  <a:moveTo>
                    <a:pt x="2907" y="28"/>
                  </a:moveTo>
                  <a:lnTo>
                    <a:pt x="0" y="28"/>
                  </a:lnTo>
                  <a:lnTo>
                    <a:pt x="0" y="0"/>
                  </a:lnTo>
                  <a:lnTo>
                    <a:pt x="2907" y="0"/>
                  </a:lnTo>
                  <a:lnTo>
                    <a:pt x="2907" y="28"/>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淘宝网Chenying0907出品 207"/>
            <p:cNvSpPr>
              <a:spLocks noChangeArrowheads="1"/>
            </p:cNvSpPr>
            <p:nvPr/>
          </p:nvSpPr>
          <p:spPr bwMode="auto">
            <a:xfrm>
              <a:off x="4472330" y="8052397"/>
              <a:ext cx="1604942" cy="0"/>
            </a:xfrm>
            <a:custGeom>
              <a:gdLst>
                <a:gd fmla="*/ 2907 w 2908" name="T0"/>
                <a:gd fmla="*/ 7 h 8" name="T1"/>
                <a:gd fmla="*/ 0 w 2908" name="T2"/>
                <a:gd fmla="*/ 7 h 8" name="T3"/>
                <a:gd fmla="*/ 0 w 2908" name="T4"/>
                <a:gd fmla="*/ 0 h 8" name="T5"/>
                <a:gd fmla="*/ 2907 w 2908" name="T6"/>
                <a:gd fmla="*/ 0 h 8" name="T7"/>
                <a:gd fmla="*/ 2907 w 2908" name="T8"/>
                <a:gd fmla="*/ 7 h 8" name="T9"/>
              </a:gdLst>
              <a:cxnLst>
                <a:cxn ang="0">
                  <a:pos x="T0" y="T1"/>
                </a:cxn>
                <a:cxn ang="0">
                  <a:pos x="T2" y="T3"/>
                </a:cxn>
                <a:cxn ang="0">
                  <a:pos x="T4" y="T5"/>
                </a:cxn>
                <a:cxn ang="0">
                  <a:pos x="T6" y="T7"/>
                </a:cxn>
                <a:cxn ang="0">
                  <a:pos x="T8" y="T9"/>
                </a:cxn>
              </a:cxnLst>
              <a:rect b="b" l="0" r="r" t="0"/>
              <a:pathLst>
                <a:path h="8" w="2908">
                  <a:moveTo>
                    <a:pt x="2907" y="7"/>
                  </a:moveTo>
                  <a:lnTo>
                    <a:pt x="0" y="7"/>
                  </a:lnTo>
                  <a:lnTo>
                    <a:pt x="0" y="0"/>
                  </a:lnTo>
                  <a:lnTo>
                    <a:pt x="2907" y="0"/>
                  </a:lnTo>
                  <a:lnTo>
                    <a:pt x="2907" y="7"/>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9" name="Group 88"/>
          <p:cNvGrpSpPr/>
          <p:nvPr/>
        </p:nvGrpSpPr>
        <p:grpSpPr>
          <a:xfrm>
            <a:off x="6265211" y="1844824"/>
            <a:ext cx="1409824" cy="1318898"/>
            <a:chOff x="3396598" y="4580216"/>
            <a:chExt cx="3758878" cy="3538906"/>
          </a:xfrm>
        </p:grpSpPr>
        <p:sp>
          <p:nvSpPr>
            <p:cNvPr id="10" name="淘宝网Chenying0907出品 198"/>
            <p:cNvSpPr>
              <a:spLocks noChangeArrowheads="1"/>
            </p:cNvSpPr>
            <p:nvPr/>
          </p:nvSpPr>
          <p:spPr bwMode="auto">
            <a:xfrm>
              <a:off x="3396598" y="4580216"/>
              <a:ext cx="3758878" cy="2945793"/>
            </a:xfrm>
            <a:custGeom>
              <a:gdLst>
                <a:gd fmla="*/ 6747 w 6765" name="T0"/>
                <a:gd fmla="*/ 647 h 5285" name="T1"/>
                <a:gd fmla="*/ 6747 w 6765" name="T2"/>
                <a:gd fmla="*/ 647 h 5285" name="T3"/>
                <a:gd fmla="*/ 6744 w 6765" name="T4"/>
                <a:gd fmla="*/ 561 h 5285" name="T5"/>
                <a:gd fmla="*/ 5557 w 6765" name="T6"/>
                <a:gd fmla="*/ 561 h 5285" name="T7"/>
                <a:gd fmla="*/ 5578 w 6765" name="T8"/>
                <a:gd fmla="*/ 144 h 5285" name="T9"/>
                <a:gd fmla="*/ 5639 w 6765" name="T10"/>
                <a:gd fmla="*/ 144 h 5285" name="T11"/>
                <a:gd fmla="*/ 5711 w 6765" name="T12"/>
                <a:gd fmla="*/ 72 h 5285" name="T13"/>
                <a:gd fmla="*/ 5639 w 6765" name="T14"/>
                <a:gd fmla="*/ 0 h 5285" name="T15"/>
                <a:gd fmla="*/ 5578 w 6765" name="T16"/>
                <a:gd fmla="*/ 0 h 5285" name="T17"/>
                <a:gd fmla="*/ 3382 w 6765" name="T18"/>
                <a:gd fmla="*/ 0 h 5285" name="T19"/>
                <a:gd fmla="*/ 1187 w 6765" name="T20"/>
                <a:gd fmla="*/ 0 h 5285" name="T21"/>
                <a:gd fmla="*/ 1125 w 6765" name="T22"/>
                <a:gd fmla="*/ 0 h 5285" name="T23"/>
                <a:gd fmla="*/ 1053 w 6765" name="T24"/>
                <a:gd fmla="*/ 72 h 5285" name="T25"/>
                <a:gd fmla="*/ 1125 w 6765" name="T26"/>
                <a:gd fmla="*/ 144 h 5285" name="T27"/>
                <a:gd fmla="*/ 1187 w 6765" name="T28"/>
                <a:gd fmla="*/ 144 h 5285" name="T29"/>
                <a:gd fmla="*/ 1207 w 6765" name="T30"/>
                <a:gd fmla="*/ 561 h 5285" name="T31"/>
                <a:gd fmla="*/ 21 w 6765" name="T32"/>
                <a:gd fmla="*/ 561 h 5285" name="T33"/>
                <a:gd fmla="*/ 17 w 6765" name="T34"/>
                <a:gd fmla="*/ 647 h 5285" name="T35"/>
                <a:gd fmla="*/ 537 w 6765" name="T36"/>
                <a:gd fmla="*/ 1580 h 5285" name="T37"/>
                <a:gd fmla="*/ 906 w 6765" name="T38"/>
                <a:gd fmla="*/ 2264 h 5285" name="T39"/>
                <a:gd fmla="*/ 1655 w 6765" name="T40"/>
                <a:gd fmla="*/ 2264 h 5285" name="T41"/>
                <a:gd fmla="*/ 3037 w 6765" name="T42"/>
                <a:gd fmla="*/ 3345 h 5285" name="T43"/>
                <a:gd fmla="*/ 3037 w 6765" name="T44"/>
                <a:gd fmla="*/ 3837 h 5285" name="T45"/>
                <a:gd fmla="*/ 2979 w 6765" name="T46"/>
                <a:gd fmla="*/ 3837 h 5285" name="T47"/>
                <a:gd fmla="*/ 2979 w 6765" name="T48"/>
                <a:gd fmla="*/ 4313 h 5285" name="T49"/>
                <a:gd fmla="*/ 3037 w 6765" name="T50"/>
                <a:gd fmla="*/ 4313 h 5285" name="T51"/>
                <a:gd fmla="*/ 3037 w 6765" name="T52"/>
                <a:gd fmla="*/ 4613 h 5285" name="T53"/>
                <a:gd fmla="*/ 3016 w 6765" name="T54"/>
                <a:gd fmla="*/ 4613 h 5285" name="T55"/>
                <a:gd fmla="*/ 2845 w 6765" name="T56"/>
                <a:gd fmla="*/ 4784 h 5285" name="T57"/>
                <a:gd fmla="*/ 2845 w 6765" name="T58"/>
                <a:gd fmla="*/ 5113 h 5285" name="T59"/>
                <a:gd fmla="*/ 3016 w 6765" name="T60"/>
                <a:gd fmla="*/ 5284 h 5285" name="T61"/>
                <a:gd fmla="*/ 3037 w 6765" name="T62"/>
                <a:gd fmla="*/ 5284 h 5285" name="T63"/>
                <a:gd fmla="*/ 3727 w 6765" name="T64"/>
                <a:gd fmla="*/ 5284 h 5285" name="T65"/>
                <a:gd fmla="*/ 3748 w 6765" name="T66"/>
                <a:gd fmla="*/ 5284 h 5285" name="T67"/>
                <a:gd fmla="*/ 3919 w 6765" name="T68"/>
                <a:gd fmla="*/ 5113 h 5285" name="T69"/>
                <a:gd fmla="*/ 3919 w 6765" name="T70"/>
                <a:gd fmla="*/ 4784 h 5285" name="T71"/>
                <a:gd fmla="*/ 3748 w 6765" name="T72"/>
                <a:gd fmla="*/ 4613 h 5285" name="T73"/>
                <a:gd fmla="*/ 3727 w 6765" name="T74"/>
                <a:gd fmla="*/ 4613 h 5285" name="T75"/>
                <a:gd fmla="*/ 3727 w 6765" name="T76"/>
                <a:gd fmla="*/ 4313 h 5285" name="T77"/>
                <a:gd fmla="*/ 3786 w 6765" name="T78"/>
                <a:gd fmla="*/ 4313 h 5285" name="T79"/>
                <a:gd fmla="*/ 3786 w 6765" name="T80"/>
                <a:gd fmla="*/ 3837 h 5285" name="T81"/>
                <a:gd fmla="*/ 3727 w 6765" name="T82"/>
                <a:gd fmla="*/ 3837 h 5285" name="T83"/>
                <a:gd fmla="*/ 3727 w 6765" name="T84"/>
                <a:gd fmla="*/ 3345 h 5285" name="T85"/>
                <a:gd fmla="*/ 5109 w 6765" name="T86"/>
                <a:gd fmla="*/ 2264 h 5285" name="T87"/>
                <a:gd fmla="*/ 5858 w 6765" name="T88"/>
                <a:gd fmla="*/ 2264 h 5285" name="T89"/>
                <a:gd fmla="*/ 6227 w 6765" name="T90"/>
                <a:gd fmla="*/ 1580 h 5285" name="T91"/>
                <a:gd fmla="*/ 6747 w 6765" name="T92"/>
                <a:gd fmla="*/ 647 h 5285" name="T93"/>
                <a:gd fmla="*/ 1016 w 6765" name="T94"/>
                <a:gd fmla="*/ 2083 h 5285" name="T95"/>
                <a:gd fmla="*/ 1016 w 6765" name="T96"/>
                <a:gd fmla="*/ 2083 h 5285" name="T97"/>
                <a:gd fmla="*/ 663 w 6765" name="T98"/>
                <a:gd fmla="*/ 1433 h 5285" name="T99"/>
                <a:gd fmla="*/ 629 w 6765" name="T100"/>
                <a:gd fmla="*/ 1423 h 5285" name="T101"/>
                <a:gd fmla="*/ 198 w 6765" name="T102"/>
                <a:gd fmla="*/ 742 h 5285" name="T103"/>
                <a:gd fmla="*/ 1228 w 6765" name="T104"/>
                <a:gd fmla="*/ 742 h 5285" name="T105"/>
                <a:gd fmla="*/ 1566 w 6765" name="T106"/>
                <a:gd fmla="*/ 2083 h 5285" name="T107"/>
                <a:gd fmla="*/ 1016 w 6765" name="T108"/>
                <a:gd fmla="*/ 2083 h 5285" name="T109"/>
                <a:gd fmla="*/ 6135 w 6765" name="T110"/>
                <a:gd fmla="*/ 1423 h 5285" name="T111"/>
                <a:gd fmla="*/ 6135 w 6765" name="T112"/>
                <a:gd fmla="*/ 1423 h 5285" name="T113"/>
                <a:gd fmla="*/ 6101 w 6765" name="T114"/>
                <a:gd fmla="*/ 1433 h 5285" name="T115"/>
                <a:gd fmla="*/ 5749 w 6765" name="T116"/>
                <a:gd fmla="*/ 2083 h 5285" name="T117"/>
                <a:gd fmla="*/ 5198 w 6765" name="T118"/>
                <a:gd fmla="*/ 2083 h 5285" name="T119"/>
                <a:gd fmla="*/ 5537 w 6765" name="T120"/>
                <a:gd fmla="*/ 742 h 5285" name="T121"/>
                <a:gd fmla="*/ 6566 w 6765" name="T122"/>
                <a:gd fmla="*/ 742 h 5285" name="T123"/>
                <a:gd fmla="*/ 6135 w 6765" name="T124"/>
                <a:gd fmla="*/ 1423 h 528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85" w="676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1" name="Group 90"/>
            <p:cNvGrpSpPr/>
            <p:nvPr/>
          </p:nvGrpSpPr>
          <p:grpSpPr>
            <a:xfrm>
              <a:off x="4427817" y="7533423"/>
              <a:ext cx="1698914" cy="585699"/>
              <a:chOff x="4427817" y="7533423"/>
              <a:chExt cx="1698914" cy="585699"/>
            </a:xfrm>
          </p:grpSpPr>
          <p:sp>
            <p:nvSpPr>
              <p:cNvPr id="14" name="淘宝网Chenying0907出品 204"/>
              <p:cNvSpPr>
                <a:spLocks noChangeArrowheads="1"/>
              </p:cNvSpPr>
              <p:nvPr/>
            </p:nvSpPr>
            <p:spPr bwMode="auto">
              <a:xfrm>
                <a:off x="4427817" y="7533423"/>
                <a:ext cx="1698914" cy="585699"/>
              </a:xfrm>
              <a:custGeom>
                <a:gdLst>
                  <a:gd fmla="*/ 3036 w 3072" name="T0"/>
                  <a:gd fmla="*/ 143 h 1078" name="T1"/>
                  <a:gd fmla="*/ 3036 w 3072" name="T2"/>
                  <a:gd fmla="*/ 143 h 1078" name="T3"/>
                  <a:gd fmla="*/ 3071 w 3072" name="T4"/>
                  <a:gd fmla="*/ 92 h 1078" name="T5"/>
                  <a:gd fmla="*/ 3071 w 3072" name="T6"/>
                  <a:gd fmla="*/ 51 h 1078" name="T7"/>
                  <a:gd fmla="*/ 3036 w 3072" name="T8"/>
                  <a:gd fmla="*/ 0 h 1078" name="T9"/>
                  <a:gd fmla="*/ 34 w 3072" name="T10"/>
                  <a:gd fmla="*/ 0 h 1078" name="T11"/>
                  <a:gd fmla="*/ 0 w 3072" name="T12"/>
                  <a:gd fmla="*/ 51 h 1078" name="T13"/>
                  <a:gd fmla="*/ 0 w 3072" name="T14"/>
                  <a:gd fmla="*/ 92 h 1078" name="T15"/>
                  <a:gd fmla="*/ 34 w 3072" name="T16"/>
                  <a:gd fmla="*/ 143 h 1078" name="T17"/>
                  <a:gd fmla="*/ 82 w 3072" name="T18"/>
                  <a:gd fmla="*/ 143 h 1078" name="T19"/>
                  <a:gd fmla="*/ 82 w 3072" name="T20"/>
                  <a:gd fmla="*/ 933 h 1078" name="T21"/>
                  <a:gd fmla="*/ 34 w 3072" name="T22"/>
                  <a:gd fmla="*/ 933 h 1078" name="T23"/>
                  <a:gd fmla="*/ 0 w 3072" name="T24"/>
                  <a:gd fmla="*/ 984 h 1078" name="T25"/>
                  <a:gd fmla="*/ 0 w 3072" name="T26"/>
                  <a:gd fmla="*/ 1025 h 1078" name="T27"/>
                  <a:gd fmla="*/ 34 w 3072" name="T28"/>
                  <a:gd fmla="*/ 1077 h 1078" name="T29"/>
                  <a:gd fmla="*/ 3036 w 3072" name="T30"/>
                  <a:gd fmla="*/ 1077 h 1078" name="T31"/>
                  <a:gd fmla="*/ 3071 w 3072" name="T32"/>
                  <a:gd fmla="*/ 1025 h 1078" name="T33"/>
                  <a:gd fmla="*/ 3071 w 3072" name="T34"/>
                  <a:gd fmla="*/ 984 h 1078" name="T35"/>
                  <a:gd fmla="*/ 3036 w 3072" name="T36"/>
                  <a:gd fmla="*/ 933 h 1078" name="T37"/>
                  <a:gd fmla="*/ 2989 w 3072" name="T38"/>
                  <a:gd fmla="*/ 933 h 1078" name="T39"/>
                  <a:gd fmla="*/ 2989 w 3072" name="T40"/>
                  <a:gd fmla="*/ 143 h 1078" name="T41"/>
                  <a:gd fmla="*/ 3036 w 3072" name="T42"/>
                  <a:gd fmla="*/ 143 h 107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78" w="3072">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淘宝网Chenying0907出品 205"/>
              <p:cNvSpPr>
                <a:spLocks noChangeArrowheads="1"/>
              </p:cNvSpPr>
              <p:nvPr/>
            </p:nvSpPr>
            <p:spPr bwMode="auto">
              <a:xfrm>
                <a:off x="4798758" y="7614976"/>
                <a:ext cx="952084" cy="425064"/>
              </a:xfrm>
              <a:custGeom>
                <a:gdLst>
                  <a:gd fmla="*/ 1738 w 1739" name="T0"/>
                  <a:gd fmla="*/ 790 h 791" name="T1"/>
                  <a:gd fmla="*/ 0 w 1739" name="T2"/>
                  <a:gd fmla="*/ 790 h 791" name="T3"/>
                  <a:gd fmla="*/ 0 w 1739" name="T4"/>
                  <a:gd fmla="*/ 0 h 791" name="T5"/>
                  <a:gd fmla="*/ 1738 w 1739" name="T6"/>
                  <a:gd fmla="*/ 0 h 791" name="T7"/>
                  <a:gd fmla="*/ 1738 w 1739" name="T8"/>
                  <a:gd fmla="*/ 790 h 791" name="T9"/>
                </a:gdLst>
                <a:cxnLst>
                  <a:cxn ang="0">
                    <a:pos x="T0" y="T1"/>
                  </a:cxn>
                  <a:cxn ang="0">
                    <a:pos x="T2" y="T3"/>
                  </a:cxn>
                  <a:cxn ang="0">
                    <a:pos x="T4" y="T5"/>
                  </a:cxn>
                  <a:cxn ang="0">
                    <a:pos x="T6" y="T7"/>
                  </a:cxn>
                  <a:cxn ang="0">
                    <a:pos x="T8" y="T9"/>
                  </a:cxn>
                </a:cxnLst>
                <a:rect b="b" l="0" r="r" t="0"/>
                <a:pathLst>
                  <a:path h="791" w="1739">
                    <a:moveTo>
                      <a:pt x="1738" y="790"/>
                    </a:moveTo>
                    <a:lnTo>
                      <a:pt x="0" y="790"/>
                    </a:lnTo>
                    <a:lnTo>
                      <a:pt x="0" y="0"/>
                    </a:lnTo>
                    <a:lnTo>
                      <a:pt x="1738" y="0"/>
                    </a:lnTo>
                    <a:lnTo>
                      <a:pt x="1738" y="79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2" name="淘宝网Chenying0907出品 206"/>
            <p:cNvSpPr>
              <a:spLocks noChangeArrowheads="1"/>
            </p:cNvSpPr>
            <p:nvPr/>
          </p:nvSpPr>
          <p:spPr bwMode="auto">
            <a:xfrm>
              <a:off x="4472330" y="7614976"/>
              <a:ext cx="1604942" cy="0"/>
            </a:xfrm>
            <a:custGeom>
              <a:gdLst>
                <a:gd fmla="*/ 2907 w 2908" name="T0"/>
                <a:gd fmla="*/ 28 h 29" name="T1"/>
                <a:gd fmla="*/ 0 w 2908" name="T2"/>
                <a:gd fmla="*/ 28 h 29" name="T3"/>
                <a:gd fmla="*/ 0 w 2908" name="T4"/>
                <a:gd fmla="*/ 0 h 29" name="T5"/>
                <a:gd fmla="*/ 2907 w 2908" name="T6"/>
                <a:gd fmla="*/ 0 h 29" name="T7"/>
                <a:gd fmla="*/ 2907 w 2908" name="T8"/>
                <a:gd fmla="*/ 28 h 29" name="T9"/>
              </a:gdLst>
              <a:cxnLst>
                <a:cxn ang="0">
                  <a:pos x="T0" y="T1"/>
                </a:cxn>
                <a:cxn ang="0">
                  <a:pos x="T2" y="T3"/>
                </a:cxn>
                <a:cxn ang="0">
                  <a:pos x="T4" y="T5"/>
                </a:cxn>
                <a:cxn ang="0">
                  <a:pos x="T6" y="T7"/>
                </a:cxn>
                <a:cxn ang="0">
                  <a:pos x="T8" y="T9"/>
                </a:cxn>
              </a:cxnLst>
              <a:rect b="b" l="0" r="r" t="0"/>
              <a:pathLst>
                <a:path h="28" w="2908">
                  <a:moveTo>
                    <a:pt x="2907" y="28"/>
                  </a:moveTo>
                  <a:lnTo>
                    <a:pt x="0" y="28"/>
                  </a:lnTo>
                  <a:lnTo>
                    <a:pt x="0" y="0"/>
                  </a:lnTo>
                  <a:lnTo>
                    <a:pt x="2907" y="0"/>
                  </a:lnTo>
                  <a:lnTo>
                    <a:pt x="2907" y="28"/>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淘宝网Chenying0907出品 207"/>
            <p:cNvSpPr>
              <a:spLocks noChangeArrowheads="1"/>
            </p:cNvSpPr>
            <p:nvPr/>
          </p:nvSpPr>
          <p:spPr bwMode="auto">
            <a:xfrm>
              <a:off x="4472330" y="8052397"/>
              <a:ext cx="1604942" cy="0"/>
            </a:xfrm>
            <a:custGeom>
              <a:gdLst>
                <a:gd fmla="*/ 2907 w 2908" name="T0"/>
                <a:gd fmla="*/ 7 h 8" name="T1"/>
                <a:gd fmla="*/ 0 w 2908" name="T2"/>
                <a:gd fmla="*/ 7 h 8" name="T3"/>
                <a:gd fmla="*/ 0 w 2908" name="T4"/>
                <a:gd fmla="*/ 0 h 8" name="T5"/>
                <a:gd fmla="*/ 2907 w 2908" name="T6"/>
                <a:gd fmla="*/ 0 h 8" name="T7"/>
                <a:gd fmla="*/ 2907 w 2908" name="T8"/>
                <a:gd fmla="*/ 7 h 8" name="T9"/>
              </a:gdLst>
              <a:cxnLst>
                <a:cxn ang="0">
                  <a:pos x="T0" y="T1"/>
                </a:cxn>
                <a:cxn ang="0">
                  <a:pos x="T2" y="T3"/>
                </a:cxn>
                <a:cxn ang="0">
                  <a:pos x="T4" y="T5"/>
                </a:cxn>
                <a:cxn ang="0">
                  <a:pos x="T6" y="T7"/>
                </a:cxn>
                <a:cxn ang="0">
                  <a:pos x="T8" y="T9"/>
                </a:cxn>
              </a:cxnLst>
              <a:rect b="b" l="0" r="r" t="0"/>
              <a:pathLst>
                <a:path h="8" w="2908">
                  <a:moveTo>
                    <a:pt x="2907" y="7"/>
                  </a:moveTo>
                  <a:lnTo>
                    <a:pt x="0" y="7"/>
                  </a:lnTo>
                  <a:lnTo>
                    <a:pt x="0" y="0"/>
                  </a:lnTo>
                  <a:lnTo>
                    <a:pt x="2907" y="0"/>
                  </a:lnTo>
                  <a:lnTo>
                    <a:pt x="2907" y="7"/>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6" name="Group 95"/>
          <p:cNvGrpSpPr/>
          <p:nvPr/>
        </p:nvGrpSpPr>
        <p:grpSpPr>
          <a:xfrm>
            <a:off x="8603273" y="1844824"/>
            <a:ext cx="1409824" cy="1318898"/>
            <a:chOff x="3396598" y="4580216"/>
            <a:chExt cx="3758878" cy="3538906"/>
          </a:xfrm>
        </p:grpSpPr>
        <p:sp>
          <p:nvSpPr>
            <p:cNvPr id="17" name="淘宝网Chenying0907出品 198"/>
            <p:cNvSpPr>
              <a:spLocks noChangeArrowheads="1"/>
            </p:cNvSpPr>
            <p:nvPr/>
          </p:nvSpPr>
          <p:spPr bwMode="auto">
            <a:xfrm>
              <a:off x="3396598" y="4580216"/>
              <a:ext cx="3758878" cy="2945793"/>
            </a:xfrm>
            <a:custGeom>
              <a:gdLst>
                <a:gd fmla="*/ 6747 w 6765" name="T0"/>
                <a:gd fmla="*/ 647 h 5285" name="T1"/>
                <a:gd fmla="*/ 6747 w 6765" name="T2"/>
                <a:gd fmla="*/ 647 h 5285" name="T3"/>
                <a:gd fmla="*/ 6744 w 6765" name="T4"/>
                <a:gd fmla="*/ 561 h 5285" name="T5"/>
                <a:gd fmla="*/ 5557 w 6765" name="T6"/>
                <a:gd fmla="*/ 561 h 5285" name="T7"/>
                <a:gd fmla="*/ 5578 w 6765" name="T8"/>
                <a:gd fmla="*/ 144 h 5285" name="T9"/>
                <a:gd fmla="*/ 5639 w 6765" name="T10"/>
                <a:gd fmla="*/ 144 h 5285" name="T11"/>
                <a:gd fmla="*/ 5711 w 6765" name="T12"/>
                <a:gd fmla="*/ 72 h 5285" name="T13"/>
                <a:gd fmla="*/ 5639 w 6765" name="T14"/>
                <a:gd fmla="*/ 0 h 5285" name="T15"/>
                <a:gd fmla="*/ 5578 w 6765" name="T16"/>
                <a:gd fmla="*/ 0 h 5285" name="T17"/>
                <a:gd fmla="*/ 3382 w 6765" name="T18"/>
                <a:gd fmla="*/ 0 h 5285" name="T19"/>
                <a:gd fmla="*/ 1187 w 6765" name="T20"/>
                <a:gd fmla="*/ 0 h 5285" name="T21"/>
                <a:gd fmla="*/ 1125 w 6765" name="T22"/>
                <a:gd fmla="*/ 0 h 5285" name="T23"/>
                <a:gd fmla="*/ 1053 w 6765" name="T24"/>
                <a:gd fmla="*/ 72 h 5285" name="T25"/>
                <a:gd fmla="*/ 1125 w 6765" name="T26"/>
                <a:gd fmla="*/ 144 h 5285" name="T27"/>
                <a:gd fmla="*/ 1187 w 6765" name="T28"/>
                <a:gd fmla="*/ 144 h 5285" name="T29"/>
                <a:gd fmla="*/ 1207 w 6765" name="T30"/>
                <a:gd fmla="*/ 561 h 5285" name="T31"/>
                <a:gd fmla="*/ 21 w 6765" name="T32"/>
                <a:gd fmla="*/ 561 h 5285" name="T33"/>
                <a:gd fmla="*/ 17 w 6765" name="T34"/>
                <a:gd fmla="*/ 647 h 5285" name="T35"/>
                <a:gd fmla="*/ 537 w 6765" name="T36"/>
                <a:gd fmla="*/ 1580 h 5285" name="T37"/>
                <a:gd fmla="*/ 906 w 6765" name="T38"/>
                <a:gd fmla="*/ 2264 h 5285" name="T39"/>
                <a:gd fmla="*/ 1655 w 6765" name="T40"/>
                <a:gd fmla="*/ 2264 h 5285" name="T41"/>
                <a:gd fmla="*/ 3037 w 6765" name="T42"/>
                <a:gd fmla="*/ 3345 h 5285" name="T43"/>
                <a:gd fmla="*/ 3037 w 6765" name="T44"/>
                <a:gd fmla="*/ 3837 h 5285" name="T45"/>
                <a:gd fmla="*/ 2979 w 6765" name="T46"/>
                <a:gd fmla="*/ 3837 h 5285" name="T47"/>
                <a:gd fmla="*/ 2979 w 6765" name="T48"/>
                <a:gd fmla="*/ 4313 h 5285" name="T49"/>
                <a:gd fmla="*/ 3037 w 6765" name="T50"/>
                <a:gd fmla="*/ 4313 h 5285" name="T51"/>
                <a:gd fmla="*/ 3037 w 6765" name="T52"/>
                <a:gd fmla="*/ 4613 h 5285" name="T53"/>
                <a:gd fmla="*/ 3016 w 6765" name="T54"/>
                <a:gd fmla="*/ 4613 h 5285" name="T55"/>
                <a:gd fmla="*/ 2845 w 6765" name="T56"/>
                <a:gd fmla="*/ 4784 h 5285" name="T57"/>
                <a:gd fmla="*/ 2845 w 6765" name="T58"/>
                <a:gd fmla="*/ 5113 h 5285" name="T59"/>
                <a:gd fmla="*/ 3016 w 6765" name="T60"/>
                <a:gd fmla="*/ 5284 h 5285" name="T61"/>
                <a:gd fmla="*/ 3037 w 6765" name="T62"/>
                <a:gd fmla="*/ 5284 h 5285" name="T63"/>
                <a:gd fmla="*/ 3727 w 6765" name="T64"/>
                <a:gd fmla="*/ 5284 h 5285" name="T65"/>
                <a:gd fmla="*/ 3748 w 6765" name="T66"/>
                <a:gd fmla="*/ 5284 h 5285" name="T67"/>
                <a:gd fmla="*/ 3919 w 6765" name="T68"/>
                <a:gd fmla="*/ 5113 h 5285" name="T69"/>
                <a:gd fmla="*/ 3919 w 6765" name="T70"/>
                <a:gd fmla="*/ 4784 h 5285" name="T71"/>
                <a:gd fmla="*/ 3748 w 6765" name="T72"/>
                <a:gd fmla="*/ 4613 h 5285" name="T73"/>
                <a:gd fmla="*/ 3727 w 6765" name="T74"/>
                <a:gd fmla="*/ 4613 h 5285" name="T75"/>
                <a:gd fmla="*/ 3727 w 6765" name="T76"/>
                <a:gd fmla="*/ 4313 h 5285" name="T77"/>
                <a:gd fmla="*/ 3786 w 6765" name="T78"/>
                <a:gd fmla="*/ 4313 h 5285" name="T79"/>
                <a:gd fmla="*/ 3786 w 6765" name="T80"/>
                <a:gd fmla="*/ 3837 h 5285" name="T81"/>
                <a:gd fmla="*/ 3727 w 6765" name="T82"/>
                <a:gd fmla="*/ 3837 h 5285" name="T83"/>
                <a:gd fmla="*/ 3727 w 6765" name="T84"/>
                <a:gd fmla="*/ 3345 h 5285" name="T85"/>
                <a:gd fmla="*/ 5109 w 6765" name="T86"/>
                <a:gd fmla="*/ 2264 h 5285" name="T87"/>
                <a:gd fmla="*/ 5858 w 6765" name="T88"/>
                <a:gd fmla="*/ 2264 h 5285" name="T89"/>
                <a:gd fmla="*/ 6227 w 6765" name="T90"/>
                <a:gd fmla="*/ 1580 h 5285" name="T91"/>
                <a:gd fmla="*/ 6747 w 6765" name="T92"/>
                <a:gd fmla="*/ 647 h 5285" name="T93"/>
                <a:gd fmla="*/ 1016 w 6765" name="T94"/>
                <a:gd fmla="*/ 2083 h 5285" name="T95"/>
                <a:gd fmla="*/ 1016 w 6765" name="T96"/>
                <a:gd fmla="*/ 2083 h 5285" name="T97"/>
                <a:gd fmla="*/ 663 w 6765" name="T98"/>
                <a:gd fmla="*/ 1433 h 5285" name="T99"/>
                <a:gd fmla="*/ 629 w 6765" name="T100"/>
                <a:gd fmla="*/ 1423 h 5285" name="T101"/>
                <a:gd fmla="*/ 198 w 6765" name="T102"/>
                <a:gd fmla="*/ 742 h 5285" name="T103"/>
                <a:gd fmla="*/ 1228 w 6765" name="T104"/>
                <a:gd fmla="*/ 742 h 5285" name="T105"/>
                <a:gd fmla="*/ 1566 w 6765" name="T106"/>
                <a:gd fmla="*/ 2083 h 5285" name="T107"/>
                <a:gd fmla="*/ 1016 w 6765" name="T108"/>
                <a:gd fmla="*/ 2083 h 5285" name="T109"/>
                <a:gd fmla="*/ 6135 w 6765" name="T110"/>
                <a:gd fmla="*/ 1423 h 5285" name="T111"/>
                <a:gd fmla="*/ 6135 w 6765" name="T112"/>
                <a:gd fmla="*/ 1423 h 5285" name="T113"/>
                <a:gd fmla="*/ 6101 w 6765" name="T114"/>
                <a:gd fmla="*/ 1433 h 5285" name="T115"/>
                <a:gd fmla="*/ 5749 w 6765" name="T116"/>
                <a:gd fmla="*/ 2083 h 5285" name="T117"/>
                <a:gd fmla="*/ 5198 w 6765" name="T118"/>
                <a:gd fmla="*/ 2083 h 5285" name="T119"/>
                <a:gd fmla="*/ 5537 w 6765" name="T120"/>
                <a:gd fmla="*/ 742 h 5285" name="T121"/>
                <a:gd fmla="*/ 6566 w 6765" name="T122"/>
                <a:gd fmla="*/ 742 h 5285" name="T123"/>
                <a:gd fmla="*/ 6135 w 6765" name="T124"/>
                <a:gd fmla="*/ 1423 h 528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85" w="676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8" name="Group 97"/>
            <p:cNvGrpSpPr/>
            <p:nvPr/>
          </p:nvGrpSpPr>
          <p:grpSpPr>
            <a:xfrm>
              <a:off x="4427817" y="7533423"/>
              <a:ext cx="1698914" cy="585699"/>
              <a:chOff x="4427817" y="7533423"/>
              <a:chExt cx="1698914" cy="585699"/>
            </a:xfrm>
          </p:grpSpPr>
          <p:sp>
            <p:nvSpPr>
              <p:cNvPr id="21" name="淘宝网Chenying0907出品 204"/>
              <p:cNvSpPr>
                <a:spLocks noChangeArrowheads="1"/>
              </p:cNvSpPr>
              <p:nvPr/>
            </p:nvSpPr>
            <p:spPr bwMode="auto">
              <a:xfrm>
                <a:off x="4427817" y="7533423"/>
                <a:ext cx="1698914" cy="585699"/>
              </a:xfrm>
              <a:custGeom>
                <a:gdLst>
                  <a:gd fmla="*/ 3036 w 3072" name="T0"/>
                  <a:gd fmla="*/ 143 h 1078" name="T1"/>
                  <a:gd fmla="*/ 3036 w 3072" name="T2"/>
                  <a:gd fmla="*/ 143 h 1078" name="T3"/>
                  <a:gd fmla="*/ 3071 w 3072" name="T4"/>
                  <a:gd fmla="*/ 92 h 1078" name="T5"/>
                  <a:gd fmla="*/ 3071 w 3072" name="T6"/>
                  <a:gd fmla="*/ 51 h 1078" name="T7"/>
                  <a:gd fmla="*/ 3036 w 3072" name="T8"/>
                  <a:gd fmla="*/ 0 h 1078" name="T9"/>
                  <a:gd fmla="*/ 34 w 3072" name="T10"/>
                  <a:gd fmla="*/ 0 h 1078" name="T11"/>
                  <a:gd fmla="*/ 0 w 3072" name="T12"/>
                  <a:gd fmla="*/ 51 h 1078" name="T13"/>
                  <a:gd fmla="*/ 0 w 3072" name="T14"/>
                  <a:gd fmla="*/ 92 h 1078" name="T15"/>
                  <a:gd fmla="*/ 34 w 3072" name="T16"/>
                  <a:gd fmla="*/ 143 h 1078" name="T17"/>
                  <a:gd fmla="*/ 82 w 3072" name="T18"/>
                  <a:gd fmla="*/ 143 h 1078" name="T19"/>
                  <a:gd fmla="*/ 82 w 3072" name="T20"/>
                  <a:gd fmla="*/ 933 h 1078" name="T21"/>
                  <a:gd fmla="*/ 34 w 3072" name="T22"/>
                  <a:gd fmla="*/ 933 h 1078" name="T23"/>
                  <a:gd fmla="*/ 0 w 3072" name="T24"/>
                  <a:gd fmla="*/ 984 h 1078" name="T25"/>
                  <a:gd fmla="*/ 0 w 3072" name="T26"/>
                  <a:gd fmla="*/ 1025 h 1078" name="T27"/>
                  <a:gd fmla="*/ 34 w 3072" name="T28"/>
                  <a:gd fmla="*/ 1077 h 1078" name="T29"/>
                  <a:gd fmla="*/ 3036 w 3072" name="T30"/>
                  <a:gd fmla="*/ 1077 h 1078" name="T31"/>
                  <a:gd fmla="*/ 3071 w 3072" name="T32"/>
                  <a:gd fmla="*/ 1025 h 1078" name="T33"/>
                  <a:gd fmla="*/ 3071 w 3072" name="T34"/>
                  <a:gd fmla="*/ 984 h 1078" name="T35"/>
                  <a:gd fmla="*/ 3036 w 3072" name="T36"/>
                  <a:gd fmla="*/ 933 h 1078" name="T37"/>
                  <a:gd fmla="*/ 2989 w 3072" name="T38"/>
                  <a:gd fmla="*/ 933 h 1078" name="T39"/>
                  <a:gd fmla="*/ 2989 w 3072" name="T40"/>
                  <a:gd fmla="*/ 143 h 1078" name="T41"/>
                  <a:gd fmla="*/ 3036 w 3072" name="T42"/>
                  <a:gd fmla="*/ 143 h 107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78" w="3072">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淘宝网Chenying0907出品 205"/>
              <p:cNvSpPr>
                <a:spLocks noChangeArrowheads="1"/>
              </p:cNvSpPr>
              <p:nvPr/>
            </p:nvSpPr>
            <p:spPr bwMode="auto">
              <a:xfrm>
                <a:off x="4798758" y="7614976"/>
                <a:ext cx="952084" cy="425064"/>
              </a:xfrm>
              <a:custGeom>
                <a:gdLst>
                  <a:gd fmla="*/ 1738 w 1739" name="T0"/>
                  <a:gd fmla="*/ 790 h 791" name="T1"/>
                  <a:gd fmla="*/ 0 w 1739" name="T2"/>
                  <a:gd fmla="*/ 790 h 791" name="T3"/>
                  <a:gd fmla="*/ 0 w 1739" name="T4"/>
                  <a:gd fmla="*/ 0 h 791" name="T5"/>
                  <a:gd fmla="*/ 1738 w 1739" name="T6"/>
                  <a:gd fmla="*/ 0 h 791" name="T7"/>
                  <a:gd fmla="*/ 1738 w 1739" name="T8"/>
                  <a:gd fmla="*/ 790 h 791" name="T9"/>
                </a:gdLst>
                <a:cxnLst>
                  <a:cxn ang="0">
                    <a:pos x="T0" y="T1"/>
                  </a:cxn>
                  <a:cxn ang="0">
                    <a:pos x="T2" y="T3"/>
                  </a:cxn>
                  <a:cxn ang="0">
                    <a:pos x="T4" y="T5"/>
                  </a:cxn>
                  <a:cxn ang="0">
                    <a:pos x="T6" y="T7"/>
                  </a:cxn>
                  <a:cxn ang="0">
                    <a:pos x="T8" y="T9"/>
                  </a:cxn>
                </a:cxnLst>
                <a:rect b="b" l="0" r="r" t="0"/>
                <a:pathLst>
                  <a:path h="791" w="1739">
                    <a:moveTo>
                      <a:pt x="1738" y="790"/>
                    </a:moveTo>
                    <a:lnTo>
                      <a:pt x="0" y="790"/>
                    </a:lnTo>
                    <a:lnTo>
                      <a:pt x="0" y="0"/>
                    </a:lnTo>
                    <a:lnTo>
                      <a:pt x="1738" y="0"/>
                    </a:lnTo>
                    <a:lnTo>
                      <a:pt x="1738" y="790"/>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9" name="淘宝网Chenying0907出品 206"/>
            <p:cNvSpPr>
              <a:spLocks noChangeArrowheads="1"/>
            </p:cNvSpPr>
            <p:nvPr/>
          </p:nvSpPr>
          <p:spPr bwMode="auto">
            <a:xfrm>
              <a:off x="4472330" y="7614976"/>
              <a:ext cx="1604942" cy="0"/>
            </a:xfrm>
            <a:custGeom>
              <a:gdLst>
                <a:gd fmla="*/ 2907 w 2908" name="T0"/>
                <a:gd fmla="*/ 28 h 29" name="T1"/>
                <a:gd fmla="*/ 0 w 2908" name="T2"/>
                <a:gd fmla="*/ 28 h 29" name="T3"/>
                <a:gd fmla="*/ 0 w 2908" name="T4"/>
                <a:gd fmla="*/ 0 h 29" name="T5"/>
                <a:gd fmla="*/ 2907 w 2908" name="T6"/>
                <a:gd fmla="*/ 0 h 29" name="T7"/>
                <a:gd fmla="*/ 2907 w 2908" name="T8"/>
                <a:gd fmla="*/ 28 h 29" name="T9"/>
              </a:gdLst>
              <a:cxnLst>
                <a:cxn ang="0">
                  <a:pos x="T0" y="T1"/>
                </a:cxn>
                <a:cxn ang="0">
                  <a:pos x="T2" y="T3"/>
                </a:cxn>
                <a:cxn ang="0">
                  <a:pos x="T4" y="T5"/>
                </a:cxn>
                <a:cxn ang="0">
                  <a:pos x="T6" y="T7"/>
                </a:cxn>
                <a:cxn ang="0">
                  <a:pos x="T8" y="T9"/>
                </a:cxn>
              </a:cxnLst>
              <a:rect b="b" l="0" r="r" t="0"/>
              <a:pathLst>
                <a:path h="28" w="2908">
                  <a:moveTo>
                    <a:pt x="2907" y="28"/>
                  </a:moveTo>
                  <a:lnTo>
                    <a:pt x="0" y="28"/>
                  </a:lnTo>
                  <a:lnTo>
                    <a:pt x="0" y="0"/>
                  </a:lnTo>
                  <a:lnTo>
                    <a:pt x="2907" y="0"/>
                  </a:lnTo>
                  <a:lnTo>
                    <a:pt x="2907" y="28"/>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淘宝网Chenying0907出品 207"/>
            <p:cNvSpPr>
              <a:spLocks noChangeArrowheads="1"/>
            </p:cNvSpPr>
            <p:nvPr/>
          </p:nvSpPr>
          <p:spPr bwMode="auto">
            <a:xfrm>
              <a:off x="4472330" y="8052397"/>
              <a:ext cx="1604942" cy="0"/>
            </a:xfrm>
            <a:custGeom>
              <a:gdLst>
                <a:gd fmla="*/ 2907 w 2908" name="T0"/>
                <a:gd fmla="*/ 7 h 8" name="T1"/>
                <a:gd fmla="*/ 0 w 2908" name="T2"/>
                <a:gd fmla="*/ 7 h 8" name="T3"/>
                <a:gd fmla="*/ 0 w 2908" name="T4"/>
                <a:gd fmla="*/ 0 h 8" name="T5"/>
                <a:gd fmla="*/ 2907 w 2908" name="T6"/>
                <a:gd fmla="*/ 0 h 8" name="T7"/>
                <a:gd fmla="*/ 2907 w 2908" name="T8"/>
                <a:gd fmla="*/ 7 h 8" name="T9"/>
              </a:gdLst>
              <a:cxnLst>
                <a:cxn ang="0">
                  <a:pos x="T0" y="T1"/>
                </a:cxn>
                <a:cxn ang="0">
                  <a:pos x="T2" y="T3"/>
                </a:cxn>
                <a:cxn ang="0">
                  <a:pos x="T4" y="T5"/>
                </a:cxn>
                <a:cxn ang="0">
                  <a:pos x="T6" y="T7"/>
                </a:cxn>
                <a:cxn ang="0">
                  <a:pos x="T8" y="T9"/>
                </a:cxn>
              </a:cxnLst>
              <a:rect b="b" l="0" r="r" t="0"/>
              <a:pathLst>
                <a:path h="8" w="2908">
                  <a:moveTo>
                    <a:pt x="2907" y="7"/>
                  </a:moveTo>
                  <a:lnTo>
                    <a:pt x="0" y="7"/>
                  </a:lnTo>
                  <a:lnTo>
                    <a:pt x="0" y="0"/>
                  </a:lnTo>
                  <a:lnTo>
                    <a:pt x="2907" y="0"/>
                  </a:lnTo>
                  <a:lnTo>
                    <a:pt x="2907" y="7"/>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3" name="Group 102"/>
          <p:cNvGrpSpPr/>
          <p:nvPr/>
        </p:nvGrpSpPr>
        <p:grpSpPr>
          <a:xfrm>
            <a:off x="1609801" y="1844824"/>
            <a:ext cx="1409824" cy="1318898"/>
            <a:chOff x="3396598" y="4580216"/>
            <a:chExt cx="3758878" cy="3538906"/>
          </a:xfrm>
          <a:solidFill>
            <a:schemeClr val="accent2"/>
          </a:solidFill>
        </p:grpSpPr>
        <p:sp>
          <p:nvSpPr>
            <p:cNvPr id="24" name="淘宝网Chenying0907出品 198"/>
            <p:cNvSpPr>
              <a:spLocks noChangeArrowheads="1"/>
            </p:cNvSpPr>
            <p:nvPr/>
          </p:nvSpPr>
          <p:spPr bwMode="auto">
            <a:xfrm>
              <a:off x="3396598" y="4580216"/>
              <a:ext cx="3758878" cy="2945793"/>
            </a:xfrm>
            <a:custGeom>
              <a:gdLst>
                <a:gd fmla="*/ 6747 w 6765" name="T0"/>
                <a:gd fmla="*/ 647 h 5285" name="T1"/>
                <a:gd fmla="*/ 6747 w 6765" name="T2"/>
                <a:gd fmla="*/ 647 h 5285" name="T3"/>
                <a:gd fmla="*/ 6744 w 6765" name="T4"/>
                <a:gd fmla="*/ 561 h 5285" name="T5"/>
                <a:gd fmla="*/ 5557 w 6765" name="T6"/>
                <a:gd fmla="*/ 561 h 5285" name="T7"/>
                <a:gd fmla="*/ 5578 w 6765" name="T8"/>
                <a:gd fmla="*/ 144 h 5285" name="T9"/>
                <a:gd fmla="*/ 5639 w 6765" name="T10"/>
                <a:gd fmla="*/ 144 h 5285" name="T11"/>
                <a:gd fmla="*/ 5711 w 6765" name="T12"/>
                <a:gd fmla="*/ 72 h 5285" name="T13"/>
                <a:gd fmla="*/ 5639 w 6765" name="T14"/>
                <a:gd fmla="*/ 0 h 5285" name="T15"/>
                <a:gd fmla="*/ 5578 w 6765" name="T16"/>
                <a:gd fmla="*/ 0 h 5285" name="T17"/>
                <a:gd fmla="*/ 3382 w 6765" name="T18"/>
                <a:gd fmla="*/ 0 h 5285" name="T19"/>
                <a:gd fmla="*/ 1187 w 6765" name="T20"/>
                <a:gd fmla="*/ 0 h 5285" name="T21"/>
                <a:gd fmla="*/ 1125 w 6765" name="T22"/>
                <a:gd fmla="*/ 0 h 5285" name="T23"/>
                <a:gd fmla="*/ 1053 w 6765" name="T24"/>
                <a:gd fmla="*/ 72 h 5285" name="T25"/>
                <a:gd fmla="*/ 1125 w 6765" name="T26"/>
                <a:gd fmla="*/ 144 h 5285" name="T27"/>
                <a:gd fmla="*/ 1187 w 6765" name="T28"/>
                <a:gd fmla="*/ 144 h 5285" name="T29"/>
                <a:gd fmla="*/ 1207 w 6765" name="T30"/>
                <a:gd fmla="*/ 561 h 5285" name="T31"/>
                <a:gd fmla="*/ 21 w 6765" name="T32"/>
                <a:gd fmla="*/ 561 h 5285" name="T33"/>
                <a:gd fmla="*/ 17 w 6765" name="T34"/>
                <a:gd fmla="*/ 647 h 5285" name="T35"/>
                <a:gd fmla="*/ 537 w 6765" name="T36"/>
                <a:gd fmla="*/ 1580 h 5285" name="T37"/>
                <a:gd fmla="*/ 906 w 6765" name="T38"/>
                <a:gd fmla="*/ 2264 h 5285" name="T39"/>
                <a:gd fmla="*/ 1655 w 6765" name="T40"/>
                <a:gd fmla="*/ 2264 h 5285" name="T41"/>
                <a:gd fmla="*/ 3037 w 6765" name="T42"/>
                <a:gd fmla="*/ 3345 h 5285" name="T43"/>
                <a:gd fmla="*/ 3037 w 6765" name="T44"/>
                <a:gd fmla="*/ 3837 h 5285" name="T45"/>
                <a:gd fmla="*/ 2979 w 6765" name="T46"/>
                <a:gd fmla="*/ 3837 h 5285" name="T47"/>
                <a:gd fmla="*/ 2979 w 6765" name="T48"/>
                <a:gd fmla="*/ 4313 h 5285" name="T49"/>
                <a:gd fmla="*/ 3037 w 6765" name="T50"/>
                <a:gd fmla="*/ 4313 h 5285" name="T51"/>
                <a:gd fmla="*/ 3037 w 6765" name="T52"/>
                <a:gd fmla="*/ 4613 h 5285" name="T53"/>
                <a:gd fmla="*/ 3016 w 6765" name="T54"/>
                <a:gd fmla="*/ 4613 h 5285" name="T55"/>
                <a:gd fmla="*/ 2845 w 6765" name="T56"/>
                <a:gd fmla="*/ 4784 h 5285" name="T57"/>
                <a:gd fmla="*/ 2845 w 6765" name="T58"/>
                <a:gd fmla="*/ 5113 h 5285" name="T59"/>
                <a:gd fmla="*/ 3016 w 6765" name="T60"/>
                <a:gd fmla="*/ 5284 h 5285" name="T61"/>
                <a:gd fmla="*/ 3037 w 6765" name="T62"/>
                <a:gd fmla="*/ 5284 h 5285" name="T63"/>
                <a:gd fmla="*/ 3727 w 6765" name="T64"/>
                <a:gd fmla="*/ 5284 h 5285" name="T65"/>
                <a:gd fmla="*/ 3748 w 6765" name="T66"/>
                <a:gd fmla="*/ 5284 h 5285" name="T67"/>
                <a:gd fmla="*/ 3919 w 6765" name="T68"/>
                <a:gd fmla="*/ 5113 h 5285" name="T69"/>
                <a:gd fmla="*/ 3919 w 6765" name="T70"/>
                <a:gd fmla="*/ 4784 h 5285" name="T71"/>
                <a:gd fmla="*/ 3748 w 6765" name="T72"/>
                <a:gd fmla="*/ 4613 h 5285" name="T73"/>
                <a:gd fmla="*/ 3727 w 6765" name="T74"/>
                <a:gd fmla="*/ 4613 h 5285" name="T75"/>
                <a:gd fmla="*/ 3727 w 6765" name="T76"/>
                <a:gd fmla="*/ 4313 h 5285" name="T77"/>
                <a:gd fmla="*/ 3786 w 6765" name="T78"/>
                <a:gd fmla="*/ 4313 h 5285" name="T79"/>
                <a:gd fmla="*/ 3786 w 6765" name="T80"/>
                <a:gd fmla="*/ 3837 h 5285" name="T81"/>
                <a:gd fmla="*/ 3727 w 6765" name="T82"/>
                <a:gd fmla="*/ 3837 h 5285" name="T83"/>
                <a:gd fmla="*/ 3727 w 6765" name="T84"/>
                <a:gd fmla="*/ 3345 h 5285" name="T85"/>
                <a:gd fmla="*/ 5109 w 6765" name="T86"/>
                <a:gd fmla="*/ 2264 h 5285" name="T87"/>
                <a:gd fmla="*/ 5858 w 6765" name="T88"/>
                <a:gd fmla="*/ 2264 h 5285" name="T89"/>
                <a:gd fmla="*/ 6227 w 6765" name="T90"/>
                <a:gd fmla="*/ 1580 h 5285" name="T91"/>
                <a:gd fmla="*/ 6747 w 6765" name="T92"/>
                <a:gd fmla="*/ 647 h 5285" name="T93"/>
                <a:gd fmla="*/ 1016 w 6765" name="T94"/>
                <a:gd fmla="*/ 2083 h 5285" name="T95"/>
                <a:gd fmla="*/ 1016 w 6765" name="T96"/>
                <a:gd fmla="*/ 2083 h 5285" name="T97"/>
                <a:gd fmla="*/ 663 w 6765" name="T98"/>
                <a:gd fmla="*/ 1433 h 5285" name="T99"/>
                <a:gd fmla="*/ 629 w 6765" name="T100"/>
                <a:gd fmla="*/ 1423 h 5285" name="T101"/>
                <a:gd fmla="*/ 198 w 6765" name="T102"/>
                <a:gd fmla="*/ 742 h 5285" name="T103"/>
                <a:gd fmla="*/ 1228 w 6765" name="T104"/>
                <a:gd fmla="*/ 742 h 5285" name="T105"/>
                <a:gd fmla="*/ 1566 w 6765" name="T106"/>
                <a:gd fmla="*/ 2083 h 5285" name="T107"/>
                <a:gd fmla="*/ 1016 w 6765" name="T108"/>
                <a:gd fmla="*/ 2083 h 5285" name="T109"/>
                <a:gd fmla="*/ 6135 w 6765" name="T110"/>
                <a:gd fmla="*/ 1423 h 5285" name="T111"/>
                <a:gd fmla="*/ 6135 w 6765" name="T112"/>
                <a:gd fmla="*/ 1423 h 5285" name="T113"/>
                <a:gd fmla="*/ 6101 w 6765" name="T114"/>
                <a:gd fmla="*/ 1433 h 5285" name="T115"/>
                <a:gd fmla="*/ 5749 w 6765" name="T116"/>
                <a:gd fmla="*/ 2083 h 5285" name="T117"/>
                <a:gd fmla="*/ 5198 w 6765" name="T118"/>
                <a:gd fmla="*/ 2083 h 5285" name="T119"/>
                <a:gd fmla="*/ 5537 w 6765" name="T120"/>
                <a:gd fmla="*/ 742 h 5285" name="T121"/>
                <a:gd fmla="*/ 6566 w 6765" name="T122"/>
                <a:gd fmla="*/ 742 h 5285" name="T123"/>
                <a:gd fmla="*/ 6135 w 6765" name="T124"/>
                <a:gd fmla="*/ 1423 h 528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285" w="676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5" name="Group 104"/>
            <p:cNvGrpSpPr/>
            <p:nvPr/>
          </p:nvGrpSpPr>
          <p:grpSpPr>
            <a:xfrm>
              <a:off x="4427817" y="7533423"/>
              <a:ext cx="1698914" cy="585699"/>
              <a:chOff x="4427817" y="7533423"/>
              <a:chExt cx="1698914" cy="585699"/>
            </a:xfrm>
            <a:grpFill/>
          </p:grpSpPr>
          <p:sp>
            <p:nvSpPr>
              <p:cNvPr id="28" name="淘宝网Chenying0907出品 204"/>
              <p:cNvSpPr>
                <a:spLocks noChangeArrowheads="1"/>
              </p:cNvSpPr>
              <p:nvPr/>
            </p:nvSpPr>
            <p:spPr bwMode="auto">
              <a:xfrm>
                <a:off x="4427817" y="7533423"/>
                <a:ext cx="1698914" cy="585699"/>
              </a:xfrm>
              <a:custGeom>
                <a:gdLst>
                  <a:gd fmla="*/ 3036 w 3072" name="T0"/>
                  <a:gd fmla="*/ 143 h 1078" name="T1"/>
                  <a:gd fmla="*/ 3036 w 3072" name="T2"/>
                  <a:gd fmla="*/ 143 h 1078" name="T3"/>
                  <a:gd fmla="*/ 3071 w 3072" name="T4"/>
                  <a:gd fmla="*/ 92 h 1078" name="T5"/>
                  <a:gd fmla="*/ 3071 w 3072" name="T6"/>
                  <a:gd fmla="*/ 51 h 1078" name="T7"/>
                  <a:gd fmla="*/ 3036 w 3072" name="T8"/>
                  <a:gd fmla="*/ 0 h 1078" name="T9"/>
                  <a:gd fmla="*/ 34 w 3072" name="T10"/>
                  <a:gd fmla="*/ 0 h 1078" name="T11"/>
                  <a:gd fmla="*/ 0 w 3072" name="T12"/>
                  <a:gd fmla="*/ 51 h 1078" name="T13"/>
                  <a:gd fmla="*/ 0 w 3072" name="T14"/>
                  <a:gd fmla="*/ 92 h 1078" name="T15"/>
                  <a:gd fmla="*/ 34 w 3072" name="T16"/>
                  <a:gd fmla="*/ 143 h 1078" name="T17"/>
                  <a:gd fmla="*/ 82 w 3072" name="T18"/>
                  <a:gd fmla="*/ 143 h 1078" name="T19"/>
                  <a:gd fmla="*/ 82 w 3072" name="T20"/>
                  <a:gd fmla="*/ 933 h 1078" name="T21"/>
                  <a:gd fmla="*/ 34 w 3072" name="T22"/>
                  <a:gd fmla="*/ 933 h 1078" name="T23"/>
                  <a:gd fmla="*/ 0 w 3072" name="T24"/>
                  <a:gd fmla="*/ 984 h 1078" name="T25"/>
                  <a:gd fmla="*/ 0 w 3072" name="T26"/>
                  <a:gd fmla="*/ 1025 h 1078" name="T27"/>
                  <a:gd fmla="*/ 34 w 3072" name="T28"/>
                  <a:gd fmla="*/ 1077 h 1078" name="T29"/>
                  <a:gd fmla="*/ 3036 w 3072" name="T30"/>
                  <a:gd fmla="*/ 1077 h 1078" name="T31"/>
                  <a:gd fmla="*/ 3071 w 3072" name="T32"/>
                  <a:gd fmla="*/ 1025 h 1078" name="T33"/>
                  <a:gd fmla="*/ 3071 w 3072" name="T34"/>
                  <a:gd fmla="*/ 984 h 1078" name="T35"/>
                  <a:gd fmla="*/ 3036 w 3072" name="T36"/>
                  <a:gd fmla="*/ 933 h 1078" name="T37"/>
                  <a:gd fmla="*/ 2989 w 3072" name="T38"/>
                  <a:gd fmla="*/ 933 h 1078" name="T39"/>
                  <a:gd fmla="*/ 2989 w 3072" name="T40"/>
                  <a:gd fmla="*/ 143 h 1078" name="T41"/>
                  <a:gd fmla="*/ 3036 w 3072" name="T42"/>
                  <a:gd fmla="*/ 143 h 107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78" w="3072">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淘宝网Chenying0907出品 205"/>
              <p:cNvSpPr>
                <a:spLocks noChangeArrowheads="1"/>
              </p:cNvSpPr>
              <p:nvPr/>
            </p:nvSpPr>
            <p:spPr bwMode="auto">
              <a:xfrm>
                <a:off x="4798758" y="7614976"/>
                <a:ext cx="952084" cy="425064"/>
              </a:xfrm>
              <a:custGeom>
                <a:gdLst>
                  <a:gd fmla="*/ 1738 w 1739" name="T0"/>
                  <a:gd fmla="*/ 790 h 791" name="T1"/>
                  <a:gd fmla="*/ 0 w 1739" name="T2"/>
                  <a:gd fmla="*/ 790 h 791" name="T3"/>
                  <a:gd fmla="*/ 0 w 1739" name="T4"/>
                  <a:gd fmla="*/ 0 h 791" name="T5"/>
                  <a:gd fmla="*/ 1738 w 1739" name="T6"/>
                  <a:gd fmla="*/ 0 h 791" name="T7"/>
                  <a:gd fmla="*/ 1738 w 1739" name="T8"/>
                  <a:gd fmla="*/ 790 h 791" name="T9"/>
                </a:gdLst>
                <a:cxnLst>
                  <a:cxn ang="0">
                    <a:pos x="T0" y="T1"/>
                  </a:cxn>
                  <a:cxn ang="0">
                    <a:pos x="T2" y="T3"/>
                  </a:cxn>
                  <a:cxn ang="0">
                    <a:pos x="T4" y="T5"/>
                  </a:cxn>
                  <a:cxn ang="0">
                    <a:pos x="T6" y="T7"/>
                  </a:cxn>
                  <a:cxn ang="0">
                    <a:pos x="T8" y="T9"/>
                  </a:cxn>
                </a:cxnLst>
                <a:rect b="b" l="0" r="r" t="0"/>
                <a:pathLst>
                  <a:path h="791" w="1739">
                    <a:moveTo>
                      <a:pt x="1738" y="790"/>
                    </a:moveTo>
                    <a:lnTo>
                      <a:pt x="0" y="790"/>
                    </a:lnTo>
                    <a:lnTo>
                      <a:pt x="0" y="0"/>
                    </a:lnTo>
                    <a:lnTo>
                      <a:pt x="1738" y="0"/>
                    </a:lnTo>
                    <a:lnTo>
                      <a:pt x="1738" y="79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6" name="淘宝网Chenying0907出品 206"/>
            <p:cNvSpPr>
              <a:spLocks noChangeArrowheads="1"/>
            </p:cNvSpPr>
            <p:nvPr/>
          </p:nvSpPr>
          <p:spPr bwMode="auto">
            <a:xfrm>
              <a:off x="4472330" y="7614976"/>
              <a:ext cx="1604942" cy="0"/>
            </a:xfrm>
            <a:custGeom>
              <a:gdLst>
                <a:gd fmla="*/ 2907 w 2908" name="T0"/>
                <a:gd fmla="*/ 28 h 29" name="T1"/>
                <a:gd fmla="*/ 0 w 2908" name="T2"/>
                <a:gd fmla="*/ 28 h 29" name="T3"/>
                <a:gd fmla="*/ 0 w 2908" name="T4"/>
                <a:gd fmla="*/ 0 h 29" name="T5"/>
                <a:gd fmla="*/ 2907 w 2908" name="T6"/>
                <a:gd fmla="*/ 0 h 29" name="T7"/>
                <a:gd fmla="*/ 2907 w 2908" name="T8"/>
                <a:gd fmla="*/ 28 h 29" name="T9"/>
              </a:gdLst>
              <a:cxnLst>
                <a:cxn ang="0">
                  <a:pos x="T0" y="T1"/>
                </a:cxn>
                <a:cxn ang="0">
                  <a:pos x="T2" y="T3"/>
                </a:cxn>
                <a:cxn ang="0">
                  <a:pos x="T4" y="T5"/>
                </a:cxn>
                <a:cxn ang="0">
                  <a:pos x="T6" y="T7"/>
                </a:cxn>
                <a:cxn ang="0">
                  <a:pos x="T8" y="T9"/>
                </a:cxn>
              </a:cxnLst>
              <a:rect b="b" l="0" r="r" t="0"/>
              <a:pathLst>
                <a:path h="28" w="2908">
                  <a:moveTo>
                    <a:pt x="2907" y="28"/>
                  </a:moveTo>
                  <a:lnTo>
                    <a:pt x="0" y="28"/>
                  </a:lnTo>
                  <a:lnTo>
                    <a:pt x="0" y="0"/>
                  </a:lnTo>
                  <a:lnTo>
                    <a:pt x="2907" y="0"/>
                  </a:lnTo>
                  <a:lnTo>
                    <a:pt x="2907" y="28"/>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淘宝网Chenying0907出品 207"/>
            <p:cNvSpPr>
              <a:spLocks noChangeArrowheads="1"/>
            </p:cNvSpPr>
            <p:nvPr/>
          </p:nvSpPr>
          <p:spPr bwMode="auto">
            <a:xfrm>
              <a:off x="4472330" y="8052397"/>
              <a:ext cx="1604942" cy="0"/>
            </a:xfrm>
            <a:custGeom>
              <a:gdLst>
                <a:gd fmla="*/ 2907 w 2908" name="T0"/>
                <a:gd fmla="*/ 7 h 8" name="T1"/>
                <a:gd fmla="*/ 0 w 2908" name="T2"/>
                <a:gd fmla="*/ 7 h 8" name="T3"/>
                <a:gd fmla="*/ 0 w 2908" name="T4"/>
                <a:gd fmla="*/ 0 h 8" name="T5"/>
                <a:gd fmla="*/ 2907 w 2908" name="T6"/>
                <a:gd fmla="*/ 0 h 8" name="T7"/>
                <a:gd fmla="*/ 2907 w 2908" name="T8"/>
                <a:gd fmla="*/ 7 h 8" name="T9"/>
              </a:gdLst>
              <a:cxnLst>
                <a:cxn ang="0">
                  <a:pos x="T0" y="T1"/>
                </a:cxn>
                <a:cxn ang="0">
                  <a:pos x="T2" y="T3"/>
                </a:cxn>
                <a:cxn ang="0">
                  <a:pos x="T4" y="T5"/>
                </a:cxn>
                <a:cxn ang="0">
                  <a:pos x="T6" y="T7"/>
                </a:cxn>
                <a:cxn ang="0">
                  <a:pos x="T8" y="T9"/>
                </a:cxn>
              </a:cxnLst>
              <a:rect b="b" l="0" r="r" t="0"/>
              <a:pathLst>
                <a:path h="8" w="2908">
                  <a:moveTo>
                    <a:pt x="2907" y="7"/>
                  </a:moveTo>
                  <a:lnTo>
                    <a:pt x="0" y="7"/>
                  </a:lnTo>
                  <a:lnTo>
                    <a:pt x="0" y="0"/>
                  </a:lnTo>
                  <a:lnTo>
                    <a:pt x="2907" y="0"/>
                  </a:lnTo>
                  <a:lnTo>
                    <a:pt x="2907" y="7"/>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30" name="淘宝网Chenying0907出品 29"/>
          <p:cNvGrpSpPr/>
          <p:nvPr/>
        </p:nvGrpSpPr>
        <p:grpSpPr>
          <a:xfrm>
            <a:off x="3666132" y="3533736"/>
            <a:ext cx="1978985" cy="2559560"/>
            <a:chOff x="7873786" y="7720535"/>
            <a:chExt cx="4055454" cy="6867889"/>
          </a:xfrm>
        </p:grpSpPr>
        <p:sp>
          <p:nvSpPr>
            <p:cNvPr id="31" name="TextBox 30"/>
            <p:cNvSpPr txBox="1"/>
            <p:nvPr/>
          </p:nvSpPr>
          <p:spPr>
            <a:xfrm>
              <a:off x="8607237" y="7720537"/>
              <a:ext cx="2623229" cy="1226676"/>
            </a:xfrm>
            <a:prstGeom prst="rect">
              <a:avLst/>
            </a:prstGeom>
            <a:noFill/>
          </p:spPr>
          <p:txBody>
            <a:bodyPr bIns="91422" lIns="182843" rIns="182843" rtlCol="0" tIns="91422"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32" name="TextBox 31"/>
            <p:cNvSpPr txBox="1"/>
            <p:nvPr/>
          </p:nvSpPr>
          <p:spPr>
            <a:xfrm>
              <a:off x="7873787" y="9080102"/>
              <a:ext cx="4055454" cy="5455051"/>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输入您的内容输入您的内容内容输入您的内容.输入您的内容输入您的内容输入您的输入您的内容输入您的内容输入您的内容输入您的内容内容输入您的内容 </a:t>
              </a:r>
            </a:p>
          </p:txBody>
        </p:sp>
      </p:grpSp>
      <p:grpSp>
        <p:nvGrpSpPr>
          <p:cNvPr id="33" name="淘宝网Chenying0907出品 32"/>
          <p:cNvGrpSpPr/>
          <p:nvPr/>
        </p:nvGrpSpPr>
        <p:grpSpPr>
          <a:xfrm>
            <a:off x="6005198" y="3533736"/>
            <a:ext cx="1978985" cy="2559560"/>
            <a:chOff x="12419726" y="7720535"/>
            <a:chExt cx="4055454" cy="6867889"/>
          </a:xfrm>
        </p:grpSpPr>
        <p:sp>
          <p:nvSpPr>
            <p:cNvPr id="34" name="TextBox 33"/>
            <p:cNvSpPr txBox="1"/>
            <p:nvPr/>
          </p:nvSpPr>
          <p:spPr>
            <a:xfrm>
              <a:off x="13153175" y="7720537"/>
              <a:ext cx="2623229" cy="1226676"/>
            </a:xfrm>
            <a:prstGeom prst="rect">
              <a:avLst/>
            </a:prstGeom>
            <a:noFill/>
          </p:spPr>
          <p:txBody>
            <a:bodyPr bIns="91422" lIns="182843" rIns="182843" rtlCol="0" tIns="91422"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35" name="TextBox 34"/>
            <p:cNvSpPr txBox="1"/>
            <p:nvPr/>
          </p:nvSpPr>
          <p:spPr>
            <a:xfrm>
              <a:off x="12419726" y="9080102"/>
              <a:ext cx="4055454" cy="5455051"/>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输入您的内容输入您的内容内容输入您的内容.输入您的内容输入您的内容输入您的输入您的内容输入您的内容输入您的内容输入您的内容内容输入您的内容 </a:t>
              </a:r>
            </a:p>
          </p:txBody>
        </p:sp>
      </p:grpSp>
      <p:grpSp>
        <p:nvGrpSpPr>
          <p:cNvPr id="36" name="淘宝网Chenying0907出品 35"/>
          <p:cNvGrpSpPr/>
          <p:nvPr/>
        </p:nvGrpSpPr>
        <p:grpSpPr>
          <a:xfrm>
            <a:off x="8418181" y="3533736"/>
            <a:ext cx="1978985" cy="2559560"/>
            <a:chOff x="16942129" y="7720535"/>
            <a:chExt cx="4055454" cy="6867889"/>
          </a:xfrm>
        </p:grpSpPr>
        <p:sp>
          <p:nvSpPr>
            <p:cNvPr id="37" name="TextBox 36"/>
            <p:cNvSpPr txBox="1"/>
            <p:nvPr/>
          </p:nvSpPr>
          <p:spPr>
            <a:xfrm>
              <a:off x="17675580" y="7720536"/>
              <a:ext cx="2623229" cy="1226676"/>
            </a:xfrm>
            <a:prstGeom prst="rect">
              <a:avLst/>
            </a:prstGeom>
            <a:noFill/>
          </p:spPr>
          <p:txBody>
            <a:bodyPr bIns="91422" lIns="182843" rIns="182843" rtlCol="0" tIns="91422"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38" name="TextBox 37"/>
            <p:cNvSpPr txBox="1"/>
            <p:nvPr/>
          </p:nvSpPr>
          <p:spPr>
            <a:xfrm>
              <a:off x="16942130" y="9080102"/>
              <a:ext cx="4055454" cy="5455051"/>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输入您的内容输入您的内容内容输入您的内容.输入您的内容输入您的内容输入您的输入您的内容输入您的内容输入您的内容输入您的内容内容输入您的内容 </a:t>
              </a:r>
            </a:p>
          </p:txBody>
        </p:sp>
      </p:grpSp>
      <p:grpSp>
        <p:nvGrpSpPr>
          <p:cNvPr id="39" name="淘宝网Chenying0907出品 38"/>
          <p:cNvGrpSpPr/>
          <p:nvPr/>
        </p:nvGrpSpPr>
        <p:grpSpPr>
          <a:xfrm>
            <a:off x="1315206" y="3533736"/>
            <a:ext cx="1978985" cy="2559560"/>
            <a:chOff x="3527340" y="7720535"/>
            <a:chExt cx="4055453" cy="6867889"/>
          </a:xfrm>
        </p:grpSpPr>
        <p:sp>
          <p:nvSpPr>
            <p:cNvPr id="40" name="TextBox 39"/>
            <p:cNvSpPr txBox="1"/>
            <p:nvPr/>
          </p:nvSpPr>
          <p:spPr>
            <a:xfrm>
              <a:off x="4155469" y="7720537"/>
              <a:ext cx="2623228" cy="1226676"/>
            </a:xfrm>
            <a:prstGeom prst="rect">
              <a:avLst/>
            </a:prstGeom>
            <a:noFill/>
          </p:spPr>
          <p:txBody>
            <a:bodyPr bIns="91422" lIns="182843" rIns="182843" rtlCol="0" tIns="91422"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41" name="TextBox 40"/>
            <p:cNvSpPr txBox="1"/>
            <p:nvPr/>
          </p:nvSpPr>
          <p:spPr>
            <a:xfrm>
              <a:off x="3527340" y="9080102"/>
              <a:ext cx="4055453" cy="5455051"/>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输入您的内容输入您的内容内容输入您的内容.输入您的内容输入您的内容输入您的输入您的内容输入您的内容输入您的内容输入您的内容内容输入您的内容 </a:t>
              </a:r>
            </a:p>
          </p:txBody>
        </p:sp>
      </p:grpSp>
      <p:sp>
        <p:nvSpPr>
          <p:cNvPr id="55"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F55AC7D5-302C-450D-A3A9-019224539E61}"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24</a:t>
            </a:fld>
          </a:p>
        </p:txBody>
      </p:sp>
      <p:sp>
        <p:nvSpPr>
          <p:cNvPr id="47" name="Title 20"/>
          <p:cNvSpPr txBox="1"/>
          <p:nvPr/>
        </p:nvSpPr>
        <p:spPr>
          <a:xfrm>
            <a:off x="1315206" y="1089186"/>
            <a:ext cx="2489200" cy="426720"/>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42" name="灯片编号占位符 41"/>
          <p:cNvSpPr>
            <a:spLocks noGrp="1"/>
          </p:cNvSpPr>
          <p:nvPr>
            <p:ph idx="4294967295" sz="quarter" type="sldNum"/>
          </p:nvPr>
        </p:nvSpPr>
        <p:spPr>
          <a:xfrm>
            <a:off x="11701463" y="6450013"/>
            <a:ext cx="490537" cy="365125"/>
          </a:xfrm>
        </p:spPr>
        <p:txBody>
          <a:bodyPr/>
          <a:lstStyle/>
          <a:p>
            <a:fld id="{372693BC-5966-448F-972D-811E53996526}"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24</a:t>
            </a:fld>
          </a:p>
        </p:txBody>
      </p:sp>
    </p:spTree>
    <p:extLst>
      <p:ext uri="{BB962C8B-B14F-4D97-AF65-F5344CB8AC3E}">
        <p14:creationId val="324518890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500" id="7"/>
                                        <p:tgtEl>
                                          <p:spTgt spid="23"/>
                                        </p:tgtEl>
                                      </p:cBhvr>
                                    </p:animEffect>
                                    <p:anim calcmode="lin" valueType="num">
                                      <p:cBhvr>
                                        <p:cTn dur="1500" fill="hold" id="8"/>
                                        <p:tgtEl>
                                          <p:spTgt spid="23"/>
                                        </p:tgtEl>
                                        <p:attrNameLst>
                                          <p:attrName>ppt_w</p:attrName>
                                        </p:attrNameLst>
                                      </p:cBhvr>
                                      <p:tavLst>
                                        <p:tav fmla="#ppt_w*sin(2.5*pi*$)" tm="0">
                                          <p:val>
                                            <p:fltVal val="0"/>
                                          </p:val>
                                        </p:tav>
                                        <p:tav tm="100000">
                                          <p:val>
                                            <p:fltVal val="1"/>
                                          </p:val>
                                        </p:tav>
                                      </p:tavLst>
                                    </p:anim>
                                    <p:anim calcmode="lin" valueType="num">
                                      <p:cBhvr>
                                        <p:cTn dur="1500" fill="hold" id="9"/>
                                        <p:tgtEl>
                                          <p:spTgt spid="23"/>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300"/>
                                  </p:stCondLst>
                                  <p:childTnLst>
                                    <p:set>
                                      <p:cBhvr>
                                        <p:cTn dur="1" fill="hold" id="11">
                                          <p:stCondLst>
                                            <p:cond delay="0"/>
                                          </p:stCondLst>
                                        </p:cTn>
                                        <p:tgtEl>
                                          <p:spTgt spid="2"/>
                                        </p:tgtEl>
                                        <p:attrNameLst>
                                          <p:attrName>style.visibility</p:attrName>
                                        </p:attrNameLst>
                                      </p:cBhvr>
                                      <p:to>
                                        <p:strVal val="visible"/>
                                      </p:to>
                                    </p:set>
                                    <p:animEffect filter="fade" transition="in">
                                      <p:cBhvr>
                                        <p:cTn dur="1500" id="12"/>
                                        <p:tgtEl>
                                          <p:spTgt spid="2"/>
                                        </p:tgtEl>
                                      </p:cBhvr>
                                    </p:animEffect>
                                    <p:anim calcmode="lin" valueType="num">
                                      <p:cBhvr>
                                        <p:cTn dur="1500" fill="hold" id="13"/>
                                        <p:tgtEl>
                                          <p:spTgt spid="2"/>
                                        </p:tgtEl>
                                        <p:attrNameLst>
                                          <p:attrName>ppt_w</p:attrName>
                                        </p:attrNameLst>
                                      </p:cBhvr>
                                      <p:tavLst>
                                        <p:tav fmla="#ppt_w*sin(2.5*pi*$)" tm="0">
                                          <p:val>
                                            <p:fltVal val="0"/>
                                          </p:val>
                                        </p:tav>
                                        <p:tav tm="100000">
                                          <p:val>
                                            <p:fltVal val="1"/>
                                          </p:val>
                                        </p:tav>
                                      </p:tavLst>
                                    </p:anim>
                                    <p:anim calcmode="lin" valueType="num">
                                      <p:cBhvr>
                                        <p:cTn dur="1500" fill="hold" id="14"/>
                                        <p:tgtEl>
                                          <p:spTgt spid="2"/>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600"/>
                                  </p:stCondLst>
                                  <p:childTnLst>
                                    <p:set>
                                      <p:cBhvr>
                                        <p:cTn dur="1" fill="hold" id="16">
                                          <p:stCondLst>
                                            <p:cond delay="0"/>
                                          </p:stCondLst>
                                        </p:cTn>
                                        <p:tgtEl>
                                          <p:spTgt spid="9"/>
                                        </p:tgtEl>
                                        <p:attrNameLst>
                                          <p:attrName>style.visibility</p:attrName>
                                        </p:attrNameLst>
                                      </p:cBhvr>
                                      <p:to>
                                        <p:strVal val="visible"/>
                                      </p:to>
                                    </p:set>
                                    <p:animEffect filter="fade" transition="in">
                                      <p:cBhvr>
                                        <p:cTn dur="1500" id="17"/>
                                        <p:tgtEl>
                                          <p:spTgt spid="9"/>
                                        </p:tgtEl>
                                      </p:cBhvr>
                                    </p:animEffect>
                                    <p:anim calcmode="lin" valueType="num">
                                      <p:cBhvr>
                                        <p:cTn dur="1500" fill="hold" id="18"/>
                                        <p:tgtEl>
                                          <p:spTgt spid="9"/>
                                        </p:tgtEl>
                                        <p:attrNameLst>
                                          <p:attrName>ppt_w</p:attrName>
                                        </p:attrNameLst>
                                      </p:cBhvr>
                                      <p:tavLst>
                                        <p:tav fmla="#ppt_w*sin(2.5*pi*$)" tm="0">
                                          <p:val>
                                            <p:fltVal val="0"/>
                                          </p:val>
                                        </p:tav>
                                        <p:tav tm="100000">
                                          <p:val>
                                            <p:fltVal val="1"/>
                                          </p:val>
                                        </p:tav>
                                      </p:tavLst>
                                    </p:anim>
                                    <p:anim calcmode="lin" valueType="num">
                                      <p:cBhvr>
                                        <p:cTn dur="1500" fill="hold" id="19"/>
                                        <p:tgtEl>
                                          <p:spTgt spid="9"/>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10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1500" id="22"/>
                                        <p:tgtEl>
                                          <p:spTgt spid="16"/>
                                        </p:tgtEl>
                                      </p:cBhvr>
                                    </p:animEffect>
                                    <p:anim calcmode="lin" valueType="num">
                                      <p:cBhvr>
                                        <p:cTn dur="1500" fill="hold" id="23"/>
                                        <p:tgtEl>
                                          <p:spTgt spid="16"/>
                                        </p:tgtEl>
                                        <p:attrNameLst>
                                          <p:attrName>ppt_w</p:attrName>
                                        </p:attrNameLst>
                                      </p:cBhvr>
                                      <p:tavLst>
                                        <p:tav fmla="#ppt_w*sin(2.5*pi*$)" tm="0">
                                          <p:val>
                                            <p:fltVal val="0"/>
                                          </p:val>
                                        </p:tav>
                                        <p:tav tm="100000">
                                          <p:val>
                                            <p:fltVal val="1"/>
                                          </p:val>
                                        </p:tav>
                                      </p:tavLst>
                                    </p:anim>
                                    <p:anim calcmode="lin" valueType="num">
                                      <p:cBhvr>
                                        <p:cTn dur="1500" fill="hold" id="24"/>
                                        <p:tgtEl>
                                          <p:spTgt spid="16"/>
                                        </p:tgtEl>
                                        <p:attrNameLst>
                                          <p:attrName>ppt_h</p:attrName>
                                        </p:attrNameLst>
                                      </p:cBhvr>
                                      <p:tavLst>
                                        <p:tav tm="0">
                                          <p:val>
                                            <p:strVal val="#ppt_h"/>
                                          </p:val>
                                        </p:tav>
                                        <p:tav tm="100000">
                                          <p:val>
                                            <p:strVal val="#ppt_h"/>
                                          </p:val>
                                        </p:tav>
                                      </p:tavLst>
                                    </p:anim>
                                  </p:childTnLst>
                                </p:cTn>
                              </p:par>
                            </p:childTnLst>
                          </p:cTn>
                        </p:par>
                        <p:par>
                          <p:cTn fill="hold" id="25" nodeType="afterGroup">
                            <p:stCondLst>
                              <p:cond delay="2500"/>
                            </p:stCondLst>
                            <p:childTnLst>
                              <p:par>
                                <p:cTn fill="hold" id="26" nodeType="afterEffect" presetClass="entr" presetID="2" presetSubtype="4">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additive="base">
                                        <p:cTn dur="500" fill="hold" id="28"/>
                                        <p:tgtEl>
                                          <p:spTgt spid="30"/>
                                        </p:tgtEl>
                                        <p:attrNameLst>
                                          <p:attrName>ppt_x</p:attrName>
                                        </p:attrNameLst>
                                      </p:cBhvr>
                                      <p:tavLst>
                                        <p:tav tm="0">
                                          <p:val>
                                            <p:strVal val="#ppt_x"/>
                                          </p:val>
                                        </p:tav>
                                        <p:tav tm="100000">
                                          <p:val>
                                            <p:strVal val="#ppt_x"/>
                                          </p:val>
                                        </p:tav>
                                      </p:tavLst>
                                    </p:anim>
                                    <p:anim calcmode="lin" valueType="num">
                                      <p:cBhvr additive="base">
                                        <p:cTn dur="500" fill="hold" id="29"/>
                                        <p:tgtEl>
                                          <p:spTgt spid="30"/>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300"/>
                                  </p:stCondLst>
                                  <p:childTnLst>
                                    <p:set>
                                      <p:cBhvr>
                                        <p:cTn dur="1" fill="hold" id="31">
                                          <p:stCondLst>
                                            <p:cond delay="0"/>
                                          </p:stCondLst>
                                        </p:cTn>
                                        <p:tgtEl>
                                          <p:spTgt spid="33"/>
                                        </p:tgtEl>
                                        <p:attrNameLst>
                                          <p:attrName>style.visibility</p:attrName>
                                        </p:attrNameLst>
                                      </p:cBhvr>
                                      <p:to>
                                        <p:strVal val="visible"/>
                                      </p:to>
                                    </p:set>
                                    <p:anim calcmode="lin" valueType="num">
                                      <p:cBhvr additive="base">
                                        <p:cTn dur="500" fill="hold" id="32"/>
                                        <p:tgtEl>
                                          <p:spTgt spid="33"/>
                                        </p:tgtEl>
                                        <p:attrNameLst>
                                          <p:attrName>ppt_x</p:attrName>
                                        </p:attrNameLst>
                                      </p:cBhvr>
                                      <p:tavLst>
                                        <p:tav tm="0">
                                          <p:val>
                                            <p:strVal val="#ppt_x"/>
                                          </p:val>
                                        </p:tav>
                                        <p:tav tm="100000">
                                          <p:val>
                                            <p:strVal val="#ppt_x"/>
                                          </p:val>
                                        </p:tav>
                                      </p:tavLst>
                                    </p:anim>
                                    <p:anim calcmode="lin" valueType="num">
                                      <p:cBhvr additive="base">
                                        <p:cTn dur="500" fill="hold" id="33"/>
                                        <p:tgtEl>
                                          <p:spTgt spid="33"/>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4">
                                  <p:stCondLst>
                                    <p:cond delay="500"/>
                                  </p:stCondLst>
                                  <p:childTnLst>
                                    <p:set>
                                      <p:cBhvr>
                                        <p:cTn dur="1" fill="hold" id="35">
                                          <p:stCondLst>
                                            <p:cond delay="0"/>
                                          </p:stCondLst>
                                        </p:cTn>
                                        <p:tgtEl>
                                          <p:spTgt spid="36"/>
                                        </p:tgtEl>
                                        <p:attrNameLst>
                                          <p:attrName>style.visibility</p:attrName>
                                        </p:attrNameLst>
                                      </p:cBhvr>
                                      <p:to>
                                        <p:strVal val="visible"/>
                                      </p:to>
                                    </p:set>
                                    <p:anim calcmode="lin" valueType="num">
                                      <p:cBhvr additive="base">
                                        <p:cTn dur="500" fill="hold" id="36"/>
                                        <p:tgtEl>
                                          <p:spTgt spid="36"/>
                                        </p:tgtEl>
                                        <p:attrNameLst>
                                          <p:attrName>ppt_x</p:attrName>
                                        </p:attrNameLst>
                                      </p:cBhvr>
                                      <p:tavLst>
                                        <p:tav tm="0">
                                          <p:val>
                                            <p:strVal val="#ppt_x"/>
                                          </p:val>
                                        </p:tav>
                                        <p:tav tm="100000">
                                          <p:val>
                                            <p:strVal val="#ppt_x"/>
                                          </p:val>
                                        </p:tav>
                                      </p:tavLst>
                                    </p:anim>
                                    <p:anim calcmode="lin" valueType="num">
                                      <p:cBhvr additive="base">
                                        <p:cTn dur="500" fill="hold" id="37"/>
                                        <p:tgtEl>
                                          <p:spTgt spid="36"/>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4">
                                  <p:stCondLst>
                                    <p:cond delay="700"/>
                                  </p:stCondLst>
                                  <p:childTnLst>
                                    <p:set>
                                      <p:cBhvr>
                                        <p:cTn dur="1" fill="hold" id="39">
                                          <p:stCondLst>
                                            <p:cond delay="0"/>
                                          </p:stCondLst>
                                        </p:cTn>
                                        <p:tgtEl>
                                          <p:spTgt spid="39"/>
                                        </p:tgtEl>
                                        <p:attrNameLst>
                                          <p:attrName>style.visibility</p:attrName>
                                        </p:attrNameLst>
                                      </p:cBhvr>
                                      <p:to>
                                        <p:strVal val="visible"/>
                                      </p:to>
                                    </p:set>
                                    <p:anim calcmode="lin" valueType="num">
                                      <p:cBhvr additive="base">
                                        <p:cTn dur="500" fill="hold" id="40"/>
                                        <p:tgtEl>
                                          <p:spTgt spid="39"/>
                                        </p:tgtEl>
                                        <p:attrNameLst>
                                          <p:attrName>ppt_x</p:attrName>
                                        </p:attrNameLst>
                                      </p:cBhvr>
                                      <p:tavLst>
                                        <p:tav tm="0">
                                          <p:val>
                                            <p:strVal val="#ppt_x"/>
                                          </p:val>
                                        </p:tav>
                                        <p:tav tm="100000">
                                          <p:val>
                                            <p:strVal val="#ppt_x"/>
                                          </p:val>
                                        </p:tav>
                                      </p:tavLst>
                                    </p:anim>
                                    <p:anim calcmode="lin" valueType="num">
                                      <p:cBhvr additive="base">
                                        <p:cTn dur="500" fill="hold" id="41"/>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5153" t="5153"/>
          <a:stretch>
            <a:fillRect/>
          </a:stretch>
        </p:blipFill>
        <p:spPr>
          <a:xfrm>
            <a:off x="0" y="-1"/>
            <a:ext cx="12192000" cy="6858001"/>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3924300" y="1399867"/>
            <a:ext cx="4095750" cy="4572000"/>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6585857" y="5501299"/>
            <a:ext cx="1429277" cy="506336"/>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4833256" y="688930"/>
            <a:ext cx="2992226" cy="675169"/>
          </a:xfrm>
          <a:prstGeom prst="rect">
            <a:avLst/>
          </a:prstGeom>
        </p:spPr>
      </p:pic>
      <p:pic>
        <p:nvPicPr>
          <p:cNvPr id="8" name="图片 7"/>
          <p:cNvPicPr>
            <a:picLocks noChangeAspect="1"/>
          </p:cNvPicPr>
          <p:nvPr/>
        </p:nvPicPr>
        <p:blipFill>
          <a:blip r:embed="rId6">
            <a:extLst>
              <a:ext uri="{28A0092B-C50C-407E-A947-70E740481C1C}">
                <a14:useLocalDpi val="0"/>
              </a:ext>
            </a:extLst>
          </a:blip>
          <a:stretch>
            <a:fillRect/>
          </a:stretch>
        </p:blipFill>
        <p:spPr>
          <a:xfrm>
            <a:off x="1233169" y="4690763"/>
            <a:ext cx="3086100" cy="1200150"/>
          </a:xfrm>
          <a:prstGeom prst="rect">
            <a:avLst/>
          </a:prstGeom>
        </p:spPr>
      </p:pic>
      <p:sp>
        <p:nvSpPr>
          <p:cNvPr id="9" name="矩形 8"/>
          <p:cNvSpPr/>
          <p:nvPr/>
        </p:nvSpPr>
        <p:spPr>
          <a:xfrm>
            <a:off x="29497" y="1347172"/>
            <a:ext cx="7825482" cy="3267994"/>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文本框 9"/>
          <p:cNvSpPr txBox="1"/>
          <p:nvPr/>
        </p:nvSpPr>
        <p:spPr>
          <a:xfrm>
            <a:off x="2249213" y="1834733"/>
            <a:ext cx="2621280" cy="822960"/>
          </a:xfrm>
          <a:prstGeom prst="rect">
            <a:avLst/>
          </a:prstGeom>
          <a:noFill/>
        </p:spPr>
        <p:txBody>
          <a:bodyPr rtlCol="0" wrap="none">
            <a:spAutoFit/>
          </a:bodyPr>
          <a:lstStyle/>
          <a:p>
            <a:r>
              <a:rPr altLang="en-US" b="1" lang="zh-CN" smtClean="0"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谢谢聆听</a:t>
            </a:r>
          </a:p>
        </p:txBody>
      </p:sp>
      <p:sp>
        <p:nvSpPr>
          <p:cNvPr id="12" name="矩形 11"/>
          <p:cNvSpPr/>
          <p:nvPr/>
        </p:nvSpPr>
        <p:spPr>
          <a:xfrm>
            <a:off x="2193622" y="2821278"/>
            <a:ext cx="5539865" cy="1158240"/>
          </a:xfrm>
          <a:prstGeom prst="rect">
            <a:avLst/>
          </a:prstGeom>
        </p:spPr>
        <p:txBody>
          <a:bodyPr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Food and beverage industry (Catering) is a food production and management industry through instant processing, commercial sales and service labor in one, to provide consumers with a variety of beverages, food, consumer sites and facilities.</a:t>
            </a:r>
          </a:p>
        </p:txBody>
      </p:sp>
      <p:grpSp>
        <p:nvGrpSpPr>
          <p:cNvPr id="16" name="组合 15"/>
          <p:cNvGrpSpPr/>
          <p:nvPr/>
        </p:nvGrpSpPr>
        <p:grpSpPr>
          <a:xfrm>
            <a:off x="234875" y="1974965"/>
            <a:ext cx="1917291" cy="1917291"/>
            <a:chOff x="9752535" y="4542653"/>
            <a:chExt cx="1917291" cy="1917291"/>
          </a:xfrm>
        </p:grpSpPr>
        <p:sp>
          <p:nvSpPr>
            <p:cNvPr id="13" name="矩形 12"/>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文本框 13"/>
            <p:cNvSpPr txBox="1"/>
            <p:nvPr/>
          </p:nvSpPr>
          <p:spPr>
            <a:xfrm>
              <a:off x="9793991" y="4868203"/>
              <a:ext cx="1857692" cy="762000"/>
            </a:xfrm>
            <a:prstGeom prst="rect">
              <a:avLst/>
            </a:prstGeom>
            <a:noFill/>
          </p:spPr>
          <p:txBody>
            <a:bodyPr rtlCol="0" wrap="none">
              <a:spAutoFit/>
            </a:bodyPr>
            <a:lstStyle/>
            <a:p>
              <a:r>
                <a:rPr altLang="zh-CN" b="1" lang="en-US"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15" name="文本框 14"/>
            <p:cNvSpPr txBox="1"/>
            <p:nvPr/>
          </p:nvSpPr>
          <p:spPr>
            <a:xfrm>
              <a:off x="9837960" y="5600384"/>
              <a:ext cx="1733867" cy="457200"/>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7" name="文本框 16"/>
          <p:cNvSpPr txBox="1"/>
          <p:nvPr/>
        </p:nvSpPr>
        <p:spPr>
          <a:xfrm>
            <a:off x="234875" y="233221"/>
            <a:ext cx="2659380" cy="518160"/>
          </a:xfrm>
          <a:prstGeom prst="rect">
            <a:avLst/>
          </a:prstGeom>
          <a:noFill/>
        </p:spPr>
        <p:txBody>
          <a:bodyPr rtlCol="0" wrap="none">
            <a:spAutoFit/>
          </a:bodyPr>
          <a:lstStyle/>
          <a:p>
            <a:r>
              <a:rPr altLang="en-US" lang="zh-CN" smtClean="0"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此PPT一共45页</a:t>
            </a:r>
          </a:p>
        </p:txBody>
      </p:sp>
    </p:spTree>
    <p:extLst>
      <p:ext uri="{BB962C8B-B14F-4D97-AF65-F5344CB8AC3E}">
        <p14:creationId val="212425192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31" presetSubtype="0">
                                  <p:stCondLst>
                                    <p:cond delay="500"/>
                                  </p:stCondLst>
                                  <p:childTnLst>
                                    <p:set>
                                      <p:cBhvr>
                                        <p:cTn dur="1" fill="hold" id="10">
                                          <p:stCondLst>
                                            <p:cond delay="0"/>
                                          </p:stCondLst>
                                        </p:cTn>
                                        <p:tgtEl>
                                          <p:spTgt spid="16"/>
                                        </p:tgtEl>
                                        <p:attrNameLst>
                                          <p:attrName>style.visibility</p:attrName>
                                        </p:attrNameLst>
                                      </p:cBhvr>
                                      <p:to>
                                        <p:strVal val="visible"/>
                                      </p:to>
                                    </p:set>
                                    <p:anim calcmode="lin" valueType="num">
                                      <p:cBhvr>
                                        <p:cTn dur="1000" fill="hold" id="11"/>
                                        <p:tgtEl>
                                          <p:spTgt spid="16"/>
                                        </p:tgtEl>
                                        <p:attrNameLst>
                                          <p:attrName>ppt_w</p:attrName>
                                        </p:attrNameLst>
                                      </p:cBhvr>
                                      <p:tavLst>
                                        <p:tav tm="0">
                                          <p:val>
                                            <p:fltVal val="0"/>
                                          </p:val>
                                        </p:tav>
                                        <p:tav tm="100000">
                                          <p:val>
                                            <p:strVal val="#ppt_w"/>
                                          </p:val>
                                        </p:tav>
                                      </p:tavLst>
                                    </p:anim>
                                    <p:anim calcmode="lin" valueType="num">
                                      <p:cBhvr>
                                        <p:cTn dur="1000" fill="hold" id="12"/>
                                        <p:tgtEl>
                                          <p:spTgt spid="16"/>
                                        </p:tgtEl>
                                        <p:attrNameLst>
                                          <p:attrName>ppt_h</p:attrName>
                                        </p:attrNameLst>
                                      </p:cBhvr>
                                      <p:tavLst>
                                        <p:tav tm="0">
                                          <p:val>
                                            <p:fltVal val="0"/>
                                          </p:val>
                                        </p:tav>
                                        <p:tav tm="100000">
                                          <p:val>
                                            <p:strVal val="#ppt_h"/>
                                          </p:val>
                                        </p:tav>
                                      </p:tavLst>
                                    </p:anim>
                                    <p:anim calcmode="lin" valueType="num">
                                      <p:cBhvr>
                                        <p:cTn dur="1000" fill="hold" id="13"/>
                                        <p:tgtEl>
                                          <p:spTgt spid="16"/>
                                        </p:tgtEl>
                                        <p:attrNameLst>
                                          <p:attrName>style.rotation</p:attrName>
                                        </p:attrNameLst>
                                      </p:cBhvr>
                                      <p:tavLst>
                                        <p:tav tm="0">
                                          <p:val>
                                            <p:fltVal val="90"/>
                                          </p:val>
                                        </p:tav>
                                        <p:tav tm="100000">
                                          <p:val>
                                            <p:fltVal val="0"/>
                                          </p:val>
                                        </p:tav>
                                      </p:tavLst>
                                    </p:anim>
                                    <p:animEffect filter="fade" transition="in">
                                      <p:cBhvr>
                                        <p:cTn dur="1000" id="14"/>
                                        <p:tgtEl>
                                          <p:spTgt spid="16"/>
                                        </p:tgtEl>
                                      </p:cBhvr>
                                    </p:animEffect>
                                  </p:childTnLst>
                                </p:cTn>
                              </p:par>
                              <p:par>
                                <p:cTn fill="hold" grpId="0" id="15" nodeType="withEffect" presetClass="entr" presetID="56" presetSubtype="0">
                                  <p:stCondLst>
                                    <p:cond delay="1300"/>
                                  </p:stCondLst>
                                  <p:iterate type="lt">
                                    <p:tmPct val="10000"/>
                                  </p:iterate>
                                  <p:childTnLst>
                                    <p:set>
                                      <p:cBhvr>
                                        <p:cTn dur="1" fill="hold" id="16">
                                          <p:stCondLst>
                                            <p:cond delay="0"/>
                                          </p:stCondLst>
                                        </p:cTn>
                                        <p:tgtEl>
                                          <p:spTgt spid="10"/>
                                        </p:tgtEl>
                                        <p:attrNameLst>
                                          <p:attrName>style.visibility</p:attrName>
                                        </p:attrNameLst>
                                      </p:cBhvr>
                                      <p:to>
                                        <p:strVal val="visible"/>
                                      </p:to>
                                    </p:set>
                                    <p:anim by="(-#ppt_w*2)" calcmode="lin" valueType="num">
                                      <p:cBhvr rctx="PPT">
                                        <p:cTn autoRev="1" dur="500" fill="hold" id="17">
                                          <p:stCondLst>
                                            <p:cond delay="0"/>
                                          </p:stCondLst>
                                        </p:cTn>
                                        <p:tgtEl>
                                          <p:spTgt spid="10"/>
                                        </p:tgtEl>
                                        <p:attrNameLst>
                                          <p:attrName>ppt_w</p:attrName>
                                        </p:attrNameLst>
                                      </p:cBhvr>
                                    </p:anim>
                                    <p:anim by="(#ppt_w*0.50)" calcmode="lin" valueType="num">
                                      <p:cBhvr>
                                        <p:cTn autoRev="1" decel="50000" dur="500" fill="hold" id="18">
                                          <p:stCondLst>
                                            <p:cond delay="0"/>
                                          </p:stCondLst>
                                        </p:cTn>
                                        <p:tgtEl>
                                          <p:spTgt spid="10"/>
                                        </p:tgtEl>
                                        <p:attrNameLst>
                                          <p:attrName>ppt_x</p:attrName>
                                        </p:attrNameLst>
                                      </p:cBhvr>
                                    </p:anim>
                                    <p:anim calcmode="lin" from="(-#ppt_h/2)" to="(#ppt_y)" valueType="num">
                                      <p:cBhvr>
                                        <p:cTn dur="1000" fill="hold" id="19">
                                          <p:stCondLst>
                                            <p:cond delay="0"/>
                                          </p:stCondLst>
                                        </p:cTn>
                                        <p:tgtEl>
                                          <p:spTgt spid="10"/>
                                        </p:tgtEl>
                                        <p:attrNameLst>
                                          <p:attrName>ppt_y</p:attrName>
                                        </p:attrNameLst>
                                      </p:cBhvr>
                                    </p:anim>
                                    <p:animRot by="21600000">
                                      <p:cBhvr>
                                        <p:cTn dur="1000" fill="hold" id="20">
                                          <p:stCondLst>
                                            <p:cond delay="0"/>
                                          </p:stCondLst>
                                        </p:cTn>
                                        <p:tgtEl>
                                          <p:spTgt spid="10"/>
                                        </p:tgtEl>
                                        <p:attrNameLst>
                                          <p:attrName>r</p:attrName>
                                        </p:attrNameLst>
                                      </p:cBhvr>
                                    </p:animRot>
                                  </p:childTnLst>
                                </p:cTn>
                              </p:par>
                              <p:par>
                                <p:cTn fill="hold" grpId="0" id="21" nodeType="withEffect" presetClass="entr" presetID="55" presetSubtype="0">
                                  <p:stCondLst>
                                    <p:cond delay="3400"/>
                                  </p:stCondLst>
                                  <p:childTnLst>
                                    <p:set>
                                      <p:cBhvr>
                                        <p:cTn dur="1" fill="hold" id="22">
                                          <p:stCondLst>
                                            <p:cond delay="0"/>
                                          </p:stCondLst>
                                        </p:cTn>
                                        <p:tgtEl>
                                          <p:spTgt spid="12"/>
                                        </p:tgtEl>
                                        <p:attrNameLst>
                                          <p:attrName>style.visibility</p:attrName>
                                        </p:attrNameLst>
                                      </p:cBhvr>
                                      <p:to>
                                        <p:strVal val="visible"/>
                                      </p:to>
                                    </p:set>
                                    <p:anim calcmode="lin" valueType="num">
                                      <p:cBhvr>
                                        <p:cTn dur="1000" fill="hold" id="23"/>
                                        <p:tgtEl>
                                          <p:spTgt spid="12"/>
                                        </p:tgtEl>
                                        <p:attrNameLst>
                                          <p:attrName>ppt_w</p:attrName>
                                        </p:attrNameLst>
                                      </p:cBhvr>
                                      <p:tavLst>
                                        <p:tav tm="0">
                                          <p:val>
                                            <p:strVal val="#ppt_w*0.70"/>
                                          </p:val>
                                        </p:tav>
                                        <p:tav tm="100000">
                                          <p:val>
                                            <p:strVal val="#ppt_w"/>
                                          </p:val>
                                        </p:tav>
                                      </p:tavLst>
                                    </p:anim>
                                    <p:anim calcmode="lin" valueType="num">
                                      <p:cBhvr>
                                        <p:cTn dur="1000" fill="hold" id="24"/>
                                        <p:tgtEl>
                                          <p:spTgt spid="12"/>
                                        </p:tgtEl>
                                        <p:attrNameLst>
                                          <p:attrName>ppt_h</p:attrName>
                                        </p:attrNameLst>
                                      </p:cBhvr>
                                      <p:tavLst>
                                        <p:tav tm="0">
                                          <p:val>
                                            <p:strVal val="#ppt_h"/>
                                          </p:val>
                                        </p:tav>
                                        <p:tav tm="100000">
                                          <p:val>
                                            <p:strVal val="#ppt_h"/>
                                          </p:val>
                                        </p:tav>
                                      </p:tavLst>
                                    </p:anim>
                                    <p:animEffect filter="fade" transition="in">
                                      <p:cBhvr>
                                        <p:cTn dur="1000" id="25"/>
                                        <p:tgtEl>
                                          <p:spTgt spid="12"/>
                                        </p:tgtEl>
                                      </p:cBhvr>
                                    </p:animEffect>
                                  </p:childTnLst>
                                </p:cTn>
                              </p:par>
                              <p:par>
                                <p:cTn fill="hold" id="26" nodeType="withEffect" presetClass="entr" presetID="53" presetSubtype="0">
                                  <p:stCondLst>
                                    <p:cond delay="2000"/>
                                  </p:stCondLst>
                                  <p:childTnLst>
                                    <p:set>
                                      <p:cBhvr>
                                        <p:cTn dur="1" fill="hold" id="27">
                                          <p:stCondLst>
                                            <p:cond delay="0"/>
                                          </p:stCondLst>
                                        </p:cTn>
                                        <p:tgtEl>
                                          <p:spTgt spid="7"/>
                                        </p:tgtEl>
                                        <p:attrNameLst>
                                          <p:attrName>style.visibility</p:attrName>
                                        </p:attrNameLst>
                                      </p:cBhvr>
                                      <p:to>
                                        <p:strVal val="visible"/>
                                      </p:to>
                                    </p:set>
                                    <p:anim calcmode="lin" valueType="num">
                                      <p:cBhvr>
                                        <p:cTn dur="1000" fill="hold" id="28"/>
                                        <p:tgtEl>
                                          <p:spTgt spid="7"/>
                                        </p:tgtEl>
                                        <p:attrNameLst>
                                          <p:attrName>ppt_w</p:attrName>
                                        </p:attrNameLst>
                                      </p:cBhvr>
                                      <p:tavLst>
                                        <p:tav tm="0">
                                          <p:val>
                                            <p:fltVal val="0"/>
                                          </p:val>
                                        </p:tav>
                                        <p:tav tm="100000">
                                          <p:val>
                                            <p:strVal val="#ppt_w"/>
                                          </p:val>
                                        </p:tav>
                                      </p:tavLst>
                                    </p:anim>
                                    <p:anim calcmode="lin" valueType="num">
                                      <p:cBhvr>
                                        <p:cTn dur="1000" fill="hold" id="29"/>
                                        <p:tgtEl>
                                          <p:spTgt spid="7"/>
                                        </p:tgtEl>
                                        <p:attrNameLst>
                                          <p:attrName>ppt_h</p:attrName>
                                        </p:attrNameLst>
                                      </p:cBhvr>
                                      <p:tavLst>
                                        <p:tav tm="0">
                                          <p:val>
                                            <p:fltVal val="0"/>
                                          </p:val>
                                        </p:tav>
                                        <p:tav tm="100000">
                                          <p:val>
                                            <p:strVal val="#ppt_h"/>
                                          </p:val>
                                        </p:tav>
                                      </p:tavLst>
                                    </p:anim>
                                    <p:animEffect filter="fade" transition="in">
                                      <p:cBhvr>
                                        <p:cTn dur="1000" id="30"/>
                                        <p:tgtEl>
                                          <p:spTgt spid="7"/>
                                        </p:tgtEl>
                                      </p:cBhvr>
                                    </p:animEffect>
                                  </p:childTnLst>
                                </p:cTn>
                              </p:par>
                              <p:par>
                                <p:cTn fill="hold" id="31" nodeType="withEffect" presetClass="entr" presetID="53" presetSubtype="0">
                                  <p:stCondLst>
                                    <p:cond delay="2600"/>
                                  </p:stCondLst>
                                  <p:childTnLst>
                                    <p:set>
                                      <p:cBhvr>
                                        <p:cTn dur="1" fill="hold" id="32">
                                          <p:stCondLst>
                                            <p:cond delay="0"/>
                                          </p:stCondLst>
                                        </p:cTn>
                                        <p:tgtEl>
                                          <p:spTgt spid="8"/>
                                        </p:tgtEl>
                                        <p:attrNameLst>
                                          <p:attrName>style.visibility</p:attrName>
                                        </p:attrNameLst>
                                      </p:cBhvr>
                                      <p:to>
                                        <p:strVal val="visible"/>
                                      </p:to>
                                    </p:set>
                                    <p:anim calcmode="lin" valueType="num">
                                      <p:cBhvr>
                                        <p:cTn dur="1000" fill="hold" id="33"/>
                                        <p:tgtEl>
                                          <p:spTgt spid="8"/>
                                        </p:tgtEl>
                                        <p:attrNameLst>
                                          <p:attrName>ppt_w</p:attrName>
                                        </p:attrNameLst>
                                      </p:cBhvr>
                                      <p:tavLst>
                                        <p:tav tm="0">
                                          <p:val>
                                            <p:fltVal val="0"/>
                                          </p:val>
                                        </p:tav>
                                        <p:tav tm="100000">
                                          <p:val>
                                            <p:strVal val="#ppt_w"/>
                                          </p:val>
                                        </p:tav>
                                      </p:tavLst>
                                    </p:anim>
                                    <p:anim calcmode="lin" valueType="num">
                                      <p:cBhvr>
                                        <p:cTn dur="1000" fill="hold" id="34"/>
                                        <p:tgtEl>
                                          <p:spTgt spid="8"/>
                                        </p:tgtEl>
                                        <p:attrNameLst>
                                          <p:attrName>ppt_h</p:attrName>
                                        </p:attrNameLst>
                                      </p:cBhvr>
                                      <p:tavLst>
                                        <p:tav tm="0">
                                          <p:val>
                                            <p:fltVal val="0"/>
                                          </p:val>
                                        </p:tav>
                                        <p:tav tm="100000">
                                          <p:val>
                                            <p:strVal val="#ppt_h"/>
                                          </p:val>
                                        </p:tav>
                                      </p:tavLst>
                                    </p:anim>
                                    <p:animEffect filter="fade" transition="in">
                                      <p:cBhvr>
                                        <p:cTn dur="1000" id="35"/>
                                        <p:tgtEl>
                                          <p:spTgt spid="8"/>
                                        </p:tgtEl>
                                      </p:cBhvr>
                                    </p:animEffect>
                                  </p:childTnLst>
                                </p:cTn>
                              </p:par>
                              <p:par>
                                <p:cTn fill="hold" id="36" nodeType="withEffect" presetClass="entr" presetID="53" presetSubtype="0">
                                  <p:stCondLst>
                                    <p:cond delay="3400"/>
                                  </p:stCondLst>
                                  <p:childTnLst>
                                    <p:set>
                                      <p:cBhvr>
                                        <p:cTn dur="1" fill="hold" id="37">
                                          <p:stCondLst>
                                            <p:cond delay="0"/>
                                          </p:stCondLst>
                                        </p:cTn>
                                        <p:tgtEl>
                                          <p:spTgt spid="5"/>
                                        </p:tgtEl>
                                        <p:attrNameLst>
                                          <p:attrName>style.visibility</p:attrName>
                                        </p:attrNameLst>
                                      </p:cBhvr>
                                      <p:to>
                                        <p:strVal val="visible"/>
                                      </p:to>
                                    </p:set>
                                    <p:anim calcmode="lin" valueType="num">
                                      <p:cBhvr>
                                        <p:cTn dur="1000" fill="hold" id="38"/>
                                        <p:tgtEl>
                                          <p:spTgt spid="5"/>
                                        </p:tgtEl>
                                        <p:attrNameLst>
                                          <p:attrName>ppt_w</p:attrName>
                                        </p:attrNameLst>
                                      </p:cBhvr>
                                      <p:tavLst>
                                        <p:tav tm="0">
                                          <p:val>
                                            <p:fltVal val="0"/>
                                          </p:val>
                                        </p:tav>
                                        <p:tav tm="100000">
                                          <p:val>
                                            <p:strVal val="#ppt_w"/>
                                          </p:val>
                                        </p:tav>
                                      </p:tavLst>
                                    </p:anim>
                                    <p:anim calcmode="lin" valueType="num">
                                      <p:cBhvr>
                                        <p:cTn dur="1000" fill="hold" id="39"/>
                                        <p:tgtEl>
                                          <p:spTgt spid="5"/>
                                        </p:tgtEl>
                                        <p:attrNameLst>
                                          <p:attrName>ppt_h</p:attrName>
                                        </p:attrNameLst>
                                      </p:cBhvr>
                                      <p:tavLst>
                                        <p:tav tm="0">
                                          <p:val>
                                            <p:fltVal val="0"/>
                                          </p:val>
                                        </p:tav>
                                        <p:tav tm="100000">
                                          <p:val>
                                            <p:strVal val="#ppt_h"/>
                                          </p:val>
                                        </p:tav>
                                      </p:tavLst>
                                    </p:anim>
                                    <p:animEffect filter="fade" transition="in">
                                      <p:cBhvr>
                                        <p:cTn dur="1000" id="40"/>
                                        <p:tgtEl>
                                          <p:spTgt spid="5"/>
                                        </p:tgtEl>
                                      </p:cBhvr>
                                    </p:animEffect>
                                  </p:childTnLst>
                                </p:cTn>
                              </p:par>
                              <p:par>
                                <p:cTn fill="hold" grpId="0" id="41" nodeType="withEffect" presetClass="entr" presetID="2" presetSubtype="4">
                                  <p:stCondLst>
                                    <p:cond delay="270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ppt_x"/>
                                          </p:val>
                                        </p:tav>
                                        <p:tav tm="100000">
                                          <p:val>
                                            <p:strVal val="#ppt_x"/>
                                          </p:val>
                                        </p:tav>
                                      </p:tavLst>
                                    </p:anim>
                                    <p:anim calcmode="lin" valueType="num">
                                      <p:cBhvr additive="base">
                                        <p:cTn dur="500" fill="hold" id="44"/>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P grpId="0" spid="1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Group 155"/>
          <p:cNvGrpSpPr/>
          <p:nvPr/>
        </p:nvGrpSpPr>
        <p:grpSpPr>
          <a:xfrm>
            <a:off x="1127448" y="1988840"/>
            <a:ext cx="9657206" cy="2624501"/>
            <a:chOff x="803822" y="1016361"/>
            <a:chExt cx="7536357" cy="2044618"/>
          </a:xfrm>
        </p:grpSpPr>
        <p:cxnSp>
          <p:nvCxnSpPr>
            <p:cNvPr id="3"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149"/>
            <p:cNvCxnSpPr/>
            <p:nvPr/>
          </p:nvCxnSpPr>
          <p:spPr>
            <a:xfrm>
              <a:off x="803822" y="135766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50"/>
            <p:cNvCxnSpPr/>
            <p:nvPr/>
          </p:nvCxnSpPr>
          <p:spPr>
            <a:xfrm>
              <a:off x="803822" y="1697372"/>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51"/>
            <p:cNvCxnSpPr/>
            <p:nvPr/>
          </p:nvCxnSpPr>
          <p:spPr>
            <a:xfrm>
              <a:off x="803822" y="2038670"/>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52"/>
            <p:cNvCxnSpPr/>
            <p:nvPr/>
          </p:nvCxnSpPr>
          <p:spPr>
            <a:xfrm>
              <a:off x="803822" y="237996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53"/>
            <p:cNvCxnSpPr/>
            <p:nvPr/>
          </p:nvCxnSpPr>
          <p:spPr>
            <a:xfrm>
              <a:off x="803822" y="271968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72"/>
          <p:cNvGrpSpPr/>
          <p:nvPr/>
        </p:nvGrpSpPr>
        <p:grpSpPr>
          <a:xfrm>
            <a:off x="1198134" y="2337279"/>
            <a:ext cx="1171556" cy="2276062"/>
            <a:chOff x="942759" y="1534824"/>
            <a:chExt cx="914400" cy="1773235"/>
          </a:xfrm>
        </p:grpSpPr>
        <p:sp>
          <p:nvSpPr>
            <p:cNvPr id="12" name="Isosceles Triangle 20"/>
            <p:cNvSpPr/>
            <p:nvPr/>
          </p:nvSpPr>
          <p:spPr>
            <a:xfrm>
              <a:off x="942759" y="1895186"/>
              <a:ext cx="914400" cy="1412873"/>
            </a:xfrm>
            <a:prstGeom prst="triangl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TextBox 12"/>
            <p:cNvSpPr txBox="1"/>
            <p:nvPr/>
          </p:nvSpPr>
          <p:spPr>
            <a:xfrm>
              <a:off x="1096042" y="1534824"/>
              <a:ext cx="464889" cy="249337"/>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90%</a:t>
              </a:r>
            </a:p>
          </p:txBody>
        </p:sp>
      </p:grpSp>
      <p:grpSp>
        <p:nvGrpSpPr>
          <p:cNvPr id="14" name="Group 73"/>
          <p:cNvGrpSpPr/>
          <p:nvPr/>
        </p:nvGrpSpPr>
        <p:grpSpPr>
          <a:xfrm>
            <a:off x="2035037" y="2708133"/>
            <a:ext cx="1171556" cy="1905208"/>
            <a:chOff x="1547633" y="1822859"/>
            <a:chExt cx="1207008" cy="1485200"/>
          </a:xfrm>
        </p:grpSpPr>
        <p:sp>
          <p:nvSpPr>
            <p:cNvPr id="15" name="Isosceles Triangle 21"/>
            <p:cNvSpPr/>
            <p:nvPr/>
          </p:nvSpPr>
          <p:spPr>
            <a:xfrm>
              <a:off x="1547633" y="2197733"/>
              <a:ext cx="1207008" cy="1110326"/>
            </a:xfrm>
            <a:prstGeom prst="triangl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TextBox 15"/>
            <p:cNvSpPr txBox="1"/>
            <p:nvPr/>
          </p:nvSpPr>
          <p:spPr>
            <a:xfrm>
              <a:off x="1749968" y="1822859"/>
              <a:ext cx="613654" cy="249486"/>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80%</a:t>
              </a:r>
            </a:p>
          </p:txBody>
        </p:sp>
      </p:grpSp>
      <p:grpSp>
        <p:nvGrpSpPr>
          <p:cNvPr id="17" name="Group 75"/>
          <p:cNvGrpSpPr/>
          <p:nvPr/>
        </p:nvGrpSpPr>
        <p:grpSpPr>
          <a:xfrm>
            <a:off x="3708843" y="1988840"/>
            <a:ext cx="1171556" cy="2624501"/>
            <a:chOff x="2742195" y="1263441"/>
            <a:chExt cx="914400" cy="2044618"/>
          </a:xfrm>
        </p:grpSpPr>
        <p:sp>
          <p:nvSpPr>
            <p:cNvPr id="18" name="Isosceles Triangle 27"/>
            <p:cNvSpPr/>
            <p:nvPr/>
          </p:nvSpPr>
          <p:spPr>
            <a:xfrm flipH="1">
              <a:off x="2742195" y="1592041"/>
              <a:ext cx="914400" cy="1716018"/>
            </a:xfrm>
            <a:prstGeom prst="triangl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TextBox 18"/>
            <p:cNvSpPr txBox="1"/>
            <p:nvPr/>
          </p:nvSpPr>
          <p:spPr>
            <a:xfrm>
              <a:off x="2835539" y="1263441"/>
              <a:ext cx="556579" cy="249327"/>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100%</a:t>
              </a:r>
            </a:p>
          </p:txBody>
        </p:sp>
      </p:grpSp>
      <p:grpSp>
        <p:nvGrpSpPr>
          <p:cNvPr id="20" name="Group 74"/>
          <p:cNvGrpSpPr/>
          <p:nvPr/>
        </p:nvGrpSpPr>
        <p:grpSpPr>
          <a:xfrm>
            <a:off x="2871940" y="3150303"/>
            <a:ext cx="1171556" cy="1463038"/>
            <a:chOff x="2267720" y="2168493"/>
            <a:chExt cx="662480" cy="1139566"/>
          </a:xfrm>
        </p:grpSpPr>
        <p:sp>
          <p:nvSpPr>
            <p:cNvPr id="21" name="Isosceles Triangle 22"/>
            <p:cNvSpPr/>
            <p:nvPr/>
          </p:nvSpPr>
          <p:spPr>
            <a:xfrm>
              <a:off x="2267720" y="2535123"/>
              <a:ext cx="662480" cy="772936"/>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TextBox 21"/>
            <p:cNvSpPr txBox="1"/>
            <p:nvPr/>
          </p:nvSpPr>
          <p:spPr>
            <a:xfrm>
              <a:off x="2378777" y="2168493"/>
              <a:ext cx="336811" cy="249280"/>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60%</a:t>
              </a:r>
            </a:p>
          </p:txBody>
        </p:sp>
      </p:grpSp>
      <p:grpSp>
        <p:nvGrpSpPr>
          <p:cNvPr id="23" name="Group 76"/>
          <p:cNvGrpSpPr/>
          <p:nvPr/>
        </p:nvGrpSpPr>
        <p:grpSpPr>
          <a:xfrm>
            <a:off x="4545746" y="2486029"/>
            <a:ext cx="1171556" cy="2127312"/>
            <a:chOff x="3331392" y="1650038"/>
            <a:chExt cx="914400" cy="1658021"/>
          </a:xfrm>
        </p:grpSpPr>
        <p:sp>
          <p:nvSpPr>
            <p:cNvPr id="24" name="Isosceles Triangle 30"/>
            <p:cNvSpPr/>
            <p:nvPr/>
          </p:nvSpPr>
          <p:spPr>
            <a:xfrm flipH="1">
              <a:off x="3331392" y="1959726"/>
              <a:ext cx="914400" cy="1348333"/>
            </a:xfrm>
            <a:prstGeom prst="triangl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TextBox 24"/>
            <p:cNvSpPr txBox="1"/>
            <p:nvPr/>
          </p:nvSpPr>
          <p:spPr>
            <a:xfrm>
              <a:off x="3484675" y="1650038"/>
              <a:ext cx="464889" cy="249438"/>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85%</a:t>
              </a:r>
            </a:p>
          </p:txBody>
        </p:sp>
      </p:grpSp>
      <p:grpSp>
        <p:nvGrpSpPr>
          <p:cNvPr id="26" name="Group 77"/>
          <p:cNvGrpSpPr/>
          <p:nvPr/>
        </p:nvGrpSpPr>
        <p:grpSpPr>
          <a:xfrm>
            <a:off x="5382649" y="2932275"/>
            <a:ext cx="1171557" cy="1681066"/>
            <a:chOff x="4113201" y="1998819"/>
            <a:chExt cx="914400" cy="1309240"/>
          </a:xfrm>
        </p:grpSpPr>
        <p:sp>
          <p:nvSpPr>
            <p:cNvPr id="27" name="Isosceles Triangle 33"/>
            <p:cNvSpPr/>
            <p:nvPr/>
          </p:nvSpPr>
          <p:spPr>
            <a:xfrm flipH="1">
              <a:off x="4113201" y="2368580"/>
              <a:ext cx="914400" cy="939479"/>
            </a:xfrm>
            <a:prstGeom prs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TextBox 27"/>
            <p:cNvSpPr txBox="1"/>
            <p:nvPr/>
          </p:nvSpPr>
          <p:spPr>
            <a:xfrm>
              <a:off x="4266484" y="1998819"/>
              <a:ext cx="464889" cy="249252"/>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65%</a:t>
              </a:r>
            </a:p>
          </p:txBody>
        </p:sp>
      </p:grpSp>
      <p:grpSp>
        <p:nvGrpSpPr>
          <p:cNvPr id="29" name="Group 78"/>
          <p:cNvGrpSpPr/>
          <p:nvPr/>
        </p:nvGrpSpPr>
        <p:grpSpPr>
          <a:xfrm>
            <a:off x="6219553" y="2708133"/>
            <a:ext cx="1171556" cy="1905208"/>
            <a:chOff x="4582301" y="1822859"/>
            <a:chExt cx="914400" cy="1485200"/>
          </a:xfrm>
        </p:grpSpPr>
        <p:sp>
          <p:nvSpPr>
            <p:cNvPr id="30" name="Isosceles Triangle 36"/>
            <p:cNvSpPr/>
            <p:nvPr/>
          </p:nvSpPr>
          <p:spPr>
            <a:xfrm>
              <a:off x="4582301" y="2197733"/>
              <a:ext cx="914400" cy="1110326"/>
            </a:xfrm>
            <a:prstGeom prst="triangl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TextBox 30"/>
            <p:cNvSpPr txBox="1"/>
            <p:nvPr/>
          </p:nvSpPr>
          <p:spPr>
            <a:xfrm>
              <a:off x="4753841" y="1822859"/>
              <a:ext cx="464889" cy="249486"/>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80%</a:t>
              </a:r>
            </a:p>
          </p:txBody>
        </p:sp>
      </p:grpSp>
      <p:grpSp>
        <p:nvGrpSpPr>
          <p:cNvPr id="32" name="Group 79"/>
          <p:cNvGrpSpPr/>
          <p:nvPr/>
        </p:nvGrpSpPr>
        <p:grpSpPr>
          <a:xfrm>
            <a:off x="7056456" y="3150303"/>
            <a:ext cx="1171556" cy="1463038"/>
            <a:chOff x="5302388" y="2168493"/>
            <a:chExt cx="914400" cy="1139566"/>
          </a:xfrm>
        </p:grpSpPr>
        <p:sp>
          <p:nvSpPr>
            <p:cNvPr id="33" name="Isosceles Triangle 39"/>
            <p:cNvSpPr/>
            <p:nvPr/>
          </p:nvSpPr>
          <p:spPr>
            <a:xfrm>
              <a:off x="5302388" y="2535123"/>
              <a:ext cx="914400" cy="772936"/>
            </a:xfrm>
            <a:prstGeom prst="triangle">
              <a:avLst/>
            </a:prstGeom>
            <a:solidFill>
              <a:schemeClr val="accent4"/>
            </a:solidFill>
            <a:ln w="12700">
              <a:miter lim="400000"/>
            </a:ln>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TextBox 33"/>
            <p:cNvSpPr txBox="1"/>
            <p:nvPr/>
          </p:nvSpPr>
          <p:spPr>
            <a:xfrm>
              <a:off x="5455671" y="2168493"/>
              <a:ext cx="464889" cy="249280"/>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60%</a:t>
              </a:r>
            </a:p>
          </p:txBody>
        </p:sp>
      </p:grpSp>
      <p:grpSp>
        <p:nvGrpSpPr>
          <p:cNvPr id="35" name="Group 80"/>
          <p:cNvGrpSpPr/>
          <p:nvPr/>
        </p:nvGrpSpPr>
        <p:grpSpPr>
          <a:xfrm>
            <a:off x="7893359" y="2441198"/>
            <a:ext cx="1171557" cy="2172143"/>
            <a:chOff x="5666533" y="1616104"/>
            <a:chExt cx="914400" cy="1691955"/>
          </a:xfrm>
        </p:grpSpPr>
        <p:sp>
          <p:nvSpPr>
            <p:cNvPr id="36" name="Isosceles Triangle 40"/>
            <p:cNvSpPr/>
            <p:nvPr/>
          </p:nvSpPr>
          <p:spPr>
            <a:xfrm flipH="1">
              <a:off x="5666533" y="1960527"/>
              <a:ext cx="914400" cy="1347532"/>
            </a:xfrm>
            <a:prstGeom prst="triangl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solidFill>
                  <a:schemeClr val="tx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7" name="TextBox 36"/>
            <p:cNvSpPr txBox="1"/>
            <p:nvPr/>
          </p:nvSpPr>
          <p:spPr>
            <a:xfrm>
              <a:off x="5819816" y="1616104"/>
              <a:ext cx="464889" cy="249290"/>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90%</a:t>
              </a:r>
            </a:p>
          </p:txBody>
        </p:sp>
      </p:grpSp>
      <p:grpSp>
        <p:nvGrpSpPr>
          <p:cNvPr id="38" name="Group 81"/>
          <p:cNvGrpSpPr/>
          <p:nvPr/>
        </p:nvGrpSpPr>
        <p:grpSpPr>
          <a:xfrm>
            <a:off x="9567163" y="2337279"/>
            <a:ext cx="1171556" cy="2276062"/>
            <a:chOff x="6991493" y="1534824"/>
            <a:chExt cx="914400" cy="1773235"/>
          </a:xfrm>
        </p:grpSpPr>
        <p:sp>
          <p:nvSpPr>
            <p:cNvPr id="39" name="Isosceles Triangle 42"/>
            <p:cNvSpPr/>
            <p:nvPr/>
          </p:nvSpPr>
          <p:spPr>
            <a:xfrm>
              <a:off x="6991493" y="1895186"/>
              <a:ext cx="914400" cy="1412873"/>
            </a:xfrm>
            <a:prstGeom prst="triangl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0" name="TextBox 39"/>
            <p:cNvSpPr txBox="1"/>
            <p:nvPr/>
          </p:nvSpPr>
          <p:spPr>
            <a:xfrm>
              <a:off x="7144778" y="1534824"/>
              <a:ext cx="464889" cy="249337"/>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90%</a:t>
              </a:r>
            </a:p>
          </p:txBody>
        </p:sp>
      </p:grpSp>
      <p:grpSp>
        <p:nvGrpSpPr>
          <p:cNvPr id="41" name="Group 83"/>
          <p:cNvGrpSpPr/>
          <p:nvPr/>
        </p:nvGrpSpPr>
        <p:grpSpPr>
          <a:xfrm>
            <a:off x="8730263" y="3178832"/>
            <a:ext cx="1171556" cy="1434509"/>
            <a:chOff x="6448342" y="2175589"/>
            <a:chExt cx="914400" cy="1117826"/>
          </a:xfrm>
        </p:grpSpPr>
        <p:sp>
          <p:nvSpPr>
            <p:cNvPr id="42" name="Isosceles Triangle 41"/>
            <p:cNvSpPr/>
            <p:nvPr/>
          </p:nvSpPr>
          <p:spPr>
            <a:xfrm flipH="1">
              <a:off x="6448342" y="2513795"/>
              <a:ext cx="914400" cy="779620"/>
            </a:xfrm>
            <a:prstGeom prst="triangl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3" name="TextBox 42"/>
            <p:cNvSpPr txBox="1"/>
            <p:nvPr/>
          </p:nvSpPr>
          <p:spPr>
            <a:xfrm>
              <a:off x="6601624" y="2175589"/>
              <a:ext cx="464889" cy="249388"/>
            </a:xfrm>
            <a:prstGeom prst="rect">
              <a:avLst/>
            </a:prstGeom>
            <a:noFill/>
          </p:spPr>
          <p:txBody>
            <a:bodyPr wrap="none">
              <a:spAutoFit/>
            </a:bodyPr>
            <a:lstStyle/>
            <a:p>
              <a:pPr defTabSz="1021227">
                <a:defRPr/>
              </a:pPr>
              <a:r>
                <a:rPr b="1" lang="en-US"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50%</a:t>
              </a:r>
            </a:p>
          </p:txBody>
        </p:sp>
      </p:grpSp>
      <p:grpSp>
        <p:nvGrpSpPr>
          <p:cNvPr id="99" name="淘宝网Chenying0907出品 98"/>
          <p:cNvGrpSpPr/>
          <p:nvPr/>
        </p:nvGrpSpPr>
        <p:grpSpPr>
          <a:xfrm>
            <a:off x="1298169" y="4471360"/>
            <a:ext cx="9632003" cy="1578263"/>
            <a:chOff x="870269" y="3460530"/>
            <a:chExt cx="7438802" cy="1218894"/>
          </a:xfrm>
        </p:grpSpPr>
        <p:grpSp>
          <p:nvGrpSpPr>
            <p:cNvPr id="44" name="Group 136"/>
            <p:cNvGrpSpPr/>
            <p:nvPr/>
          </p:nvGrpSpPr>
          <p:grpSpPr>
            <a:xfrm>
              <a:off x="870269" y="3460532"/>
              <a:ext cx="713088" cy="753700"/>
              <a:chOff x="832258" y="3281022"/>
              <a:chExt cx="720154" cy="760715"/>
            </a:xfrm>
          </p:grpSpPr>
          <p:sp>
            <p:nvSpPr>
              <p:cNvPr id="45" name="Oval 58"/>
              <p:cNvSpPr>
                <a:spLocks noChangeAspect="1"/>
              </p:cNvSpPr>
              <p:nvPr/>
            </p:nvSpPr>
            <p:spPr>
              <a:xfrm>
                <a:off x="1087634" y="3281022"/>
                <a:ext cx="201471" cy="193776"/>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46" name="Group 120"/>
              <p:cNvGrpSpPr/>
              <p:nvPr/>
            </p:nvGrpSpPr>
            <p:grpSpPr>
              <a:xfrm>
                <a:off x="832258" y="3474799"/>
                <a:ext cx="720154" cy="566938"/>
                <a:chOff x="889865" y="3705227"/>
                <a:chExt cx="720154" cy="566938"/>
              </a:xfrm>
            </p:grpSpPr>
            <p:sp>
              <p:nvSpPr>
                <p:cNvPr id="47" name="TextBox 46"/>
                <p:cNvSpPr txBox="1"/>
                <p:nvPr/>
              </p:nvSpPr>
              <p:spPr>
                <a:xfrm>
                  <a:off x="893347" y="4056247"/>
                  <a:ext cx="713189" cy="213829"/>
                </a:xfrm>
                <a:prstGeom prst="rect">
                  <a:avLst/>
                </a:prstGeom>
                <a:noFill/>
              </p:spPr>
              <p:txBody>
                <a:bodyPr bIns="0" lIns="0" rIns="0" tIns="0" wrap="none">
                  <a:spAutoFit/>
                </a:bodyPr>
                <a:lstStyle/>
                <a:p>
                  <a:pPr algn="ctr">
                    <a:defRPr/>
                  </a:pPr>
                  <a:r>
                    <a:rPr altLang="en-US" b="1" lang="zh-CN">
                      <a:latin charset="-122" panose="020b0503020204020204" pitchFamily="34" typeface="微软雅黑"/>
                      <a:ea charset="-122" panose="020b0503020204020204" pitchFamily="34" typeface="微软雅黑"/>
                      <a:sym charset="-122" panose="020b0503020204020204" pitchFamily="34" typeface="微软雅黑"/>
                    </a:rPr>
                    <a:t>小标题字</a:t>
                  </a:r>
                </a:p>
              </p:txBody>
            </p:sp>
            <p:cxnSp>
              <p:nvCxnSpPr>
                <p:cNvPr id="48" name="Straight Connector 102"/>
                <p:cNvCxnSpPr/>
                <p:nvPr/>
              </p:nvCxnSpPr>
              <p:spPr>
                <a:xfrm flipH="1">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137"/>
            <p:cNvGrpSpPr/>
            <p:nvPr/>
          </p:nvGrpSpPr>
          <p:grpSpPr>
            <a:xfrm>
              <a:off x="1378002" y="3460530"/>
              <a:ext cx="998265" cy="1218894"/>
              <a:chOff x="1345598" y="3281022"/>
              <a:chExt cx="1008157" cy="1229663"/>
            </a:xfrm>
          </p:grpSpPr>
          <p:sp>
            <p:nvSpPr>
              <p:cNvPr id="50" name="Oval 84"/>
              <p:cNvSpPr>
                <a:spLocks noChangeAspect="1"/>
              </p:cNvSpPr>
              <p:nvPr/>
            </p:nvSpPr>
            <p:spPr>
              <a:xfrm>
                <a:off x="1744974" y="3281022"/>
                <a:ext cx="199885" cy="193686"/>
              </a:xfrm>
              <a:prstGeom prst="ellipse">
                <a:avLst/>
              </a:prstGeom>
              <a:solidFill>
                <a:schemeClr val="accent4"/>
              </a:solidFill>
              <a:ln w="12700">
                <a:miter lim="400000"/>
              </a:ln>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51" name="Group 107"/>
              <p:cNvGrpSpPr/>
              <p:nvPr/>
            </p:nvGrpSpPr>
            <p:grpSpPr>
              <a:xfrm>
                <a:off x="1345598" y="3474708"/>
                <a:ext cx="1008157" cy="1035977"/>
                <a:chOff x="1394394" y="3705136"/>
                <a:chExt cx="1008157" cy="1035977"/>
              </a:xfrm>
            </p:grpSpPr>
            <p:cxnSp>
              <p:nvCxnSpPr>
                <p:cNvPr id="52" name="Straight Connector 103"/>
                <p:cNvCxnSpPr/>
                <p:nvPr/>
              </p:nvCxnSpPr>
              <p:spPr>
                <a:xfrm flipH="1">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399269" y="4381449"/>
                  <a:ext cx="998407" cy="356188"/>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grpSp>
        </p:grpSp>
        <p:grpSp>
          <p:nvGrpSpPr>
            <p:cNvPr id="54" name="Group 139"/>
            <p:cNvGrpSpPr/>
            <p:nvPr/>
          </p:nvGrpSpPr>
          <p:grpSpPr>
            <a:xfrm>
              <a:off x="2756993" y="3460531"/>
              <a:ext cx="998267" cy="1218893"/>
              <a:chOff x="2739404" y="3281022"/>
              <a:chExt cx="1008159" cy="1229662"/>
            </a:xfrm>
          </p:grpSpPr>
          <p:sp>
            <p:nvSpPr>
              <p:cNvPr id="55" name="Oval 85"/>
              <p:cNvSpPr>
                <a:spLocks noChangeAspect="1"/>
              </p:cNvSpPr>
              <p:nvPr/>
            </p:nvSpPr>
            <p:spPr>
              <a:xfrm>
                <a:off x="3058068" y="3281022"/>
                <a:ext cx="199885" cy="19368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56" name="Group 108"/>
              <p:cNvGrpSpPr/>
              <p:nvPr/>
            </p:nvGrpSpPr>
            <p:grpSpPr>
              <a:xfrm>
                <a:off x="2739404" y="3474708"/>
                <a:ext cx="1008159" cy="1035976"/>
                <a:chOff x="1473518" y="3705136"/>
                <a:chExt cx="1008159" cy="1035976"/>
              </a:xfrm>
            </p:grpSpPr>
            <p:cxnSp>
              <p:nvCxnSpPr>
                <p:cNvPr id="57" name="Straight Connector 109"/>
                <p:cNvCxnSpPr/>
                <p:nvPr/>
              </p:nvCxnSpPr>
              <p:spPr>
                <a:xfrm flipH="1">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478393" y="4381447"/>
                  <a:ext cx="998408" cy="356188"/>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grpSp>
        </p:grpSp>
        <p:grpSp>
          <p:nvGrpSpPr>
            <p:cNvPr id="59" name="Group 141"/>
            <p:cNvGrpSpPr/>
            <p:nvPr/>
          </p:nvGrpSpPr>
          <p:grpSpPr>
            <a:xfrm>
              <a:off x="4057635" y="3460531"/>
              <a:ext cx="998267" cy="1218893"/>
              <a:chOff x="4054087" y="3281022"/>
              <a:chExt cx="1008159" cy="1229662"/>
            </a:xfrm>
          </p:grpSpPr>
          <p:sp>
            <p:nvSpPr>
              <p:cNvPr id="60" name="Oval 87"/>
              <p:cNvSpPr>
                <a:spLocks noChangeAspect="1"/>
              </p:cNvSpPr>
              <p:nvPr/>
            </p:nvSpPr>
            <p:spPr>
              <a:xfrm>
                <a:off x="4371167" y="3281022"/>
                <a:ext cx="201471" cy="193686"/>
              </a:xfrm>
              <a:prstGeom prst="ellips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61" name="Group 111"/>
              <p:cNvGrpSpPr/>
              <p:nvPr/>
            </p:nvGrpSpPr>
            <p:grpSpPr>
              <a:xfrm>
                <a:off x="4054087" y="3474708"/>
                <a:ext cx="1008159" cy="1035976"/>
                <a:chOff x="1473519" y="3705136"/>
                <a:chExt cx="1008159" cy="1035976"/>
              </a:xfrm>
            </p:grpSpPr>
            <p:cxnSp>
              <p:nvCxnSpPr>
                <p:cNvPr id="62" name="Straight Connector 112"/>
                <p:cNvCxnSpPr/>
                <p:nvPr/>
              </p:nvCxnSpPr>
              <p:spPr>
                <a:xfrm flipH="1">
                  <a:off x="1898473"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478395" y="4381447"/>
                  <a:ext cx="998408" cy="356188"/>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grpSp>
        </p:grpSp>
        <p:grpSp>
          <p:nvGrpSpPr>
            <p:cNvPr id="64" name="Group 143"/>
            <p:cNvGrpSpPr/>
            <p:nvPr/>
          </p:nvGrpSpPr>
          <p:grpSpPr>
            <a:xfrm>
              <a:off x="5359057" y="3460531"/>
              <a:ext cx="998267" cy="1218893"/>
              <a:chOff x="5367664" y="3281022"/>
              <a:chExt cx="1010780" cy="1229662"/>
            </a:xfrm>
          </p:grpSpPr>
          <p:sp>
            <p:nvSpPr>
              <p:cNvPr id="65" name="Oval 88"/>
              <p:cNvSpPr>
                <a:spLocks noChangeAspect="1"/>
              </p:cNvSpPr>
              <p:nvPr/>
            </p:nvSpPr>
            <p:spPr>
              <a:xfrm flipH="1">
                <a:off x="5684771" y="3281022"/>
                <a:ext cx="200405" cy="193686"/>
              </a:xfrm>
              <a:prstGeom prst="ellipse">
                <a:avLst/>
              </a:prstGeom>
              <a:solidFill>
                <a:schemeClr val="accent4"/>
              </a:solidFill>
              <a:ln w="12700">
                <a:miter lim="400000"/>
              </a:ln>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66" name="Group 114"/>
              <p:cNvGrpSpPr/>
              <p:nvPr/>
            </p:nvGrpSpPr>
            <p:grpSpPr>
              <a:xfrm>
                <a:off x="5367664" y="3474708"/>
                <a:ext cx="1010780" cy="1035976"/>
                <a:chOff x="1472414" y="3705136"/>
                <a:chExt cx="1010780" cy="1035976"/>
              </a:xfrm>
            </p:grpSpPr>
            <p:cxnSp>
              <p:nvCxnSpPr>
                <p:cNvPr id="67" name="Straight Connector 115"/>
                <p:cNvCxnSpPr/>
                <p:nvPr/>
              </p:nvCxnSpPr>
              <p:spPr>
                <a:xfrm flipH="1">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77303" y="4381447"/>
                  <a:ext cx="1001003" cy="356188"/>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grpSp>
        </p:grpSp>
        <p:grpSp>
          <p:nvGrpSpPr>
            <p:cNvPr id="69" name="Group 145"/>
            <p:cNvGrpSpPr/>
            <p:nvPr/>
          </p:nvGrpSpPr>
          <p:grpSpPr>
            <a:xfrm>
              <a:off x="6659697" y="3460531"/>
              <a:ext cx="998267" cy="1218893"/>
              <a:chOff x="6682342" y="3281022"/>
              <a:chExt cx="1010780" cy="1229662"/>
            </a:xfrm>
          </p:grpSpPr>
          <p:sp>
            <p:nvSpPr>
              <p:cNvPr id="70" name="Oval 96"/>
              <p:cNvSpPr>
                <a:spLocks noChangeAspect="1"/>
              </p:cNvSpPr>
              <p:nvPr/>
            </p:nvSpPr>
            <p:spPr>
              <a:xfrm>
                <a:off x="6999455" y="3281022"/>
                <a:ext cx="198814" cy="193686"/>
              </a:xfrm>
              <a:prstGeom prst="ellipse">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71" name="Group 117"/>
              <p:cNvGrpSpPr/>
              <p:nvPr/>
            </p:nvGrpSpPr>
            <p:grpSpPr>
              <a:xfrm>
                <a:off x="6682342" y="3474708"/>
                <a:ext cx="1010780" cy="1035976"/>
                <a:chOff x="1472410" y="3705136"/>
                <a:chExt cx="1010780" cy="1035976"/>
              </a:xfrm>
            </p:grpSpPr>
            <p:cxnSp>
              <p:nvCxnSpPr>
                <p:cNvPr id="72" name="Straight Connector 118"/>
                <p:cNvCxnSpPr/>
                <p:nvPr/>
              </p:nvCxnSpPr>
              <p:spPr>
                <a:xfrm flipH="1">
                  <a:off x="1899268" y="3705136"/>
                  <a:ext cx="0" cy="6524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477299" y="4381447"/>
                  <a:ext cx="1001003" cy="356188"/>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grpSp>
        </p:grpSp>
        <p:grpSp>
          <p:nvGrpSpPr>
            <p:cNvPr id="74" name="Group 138"/>
            <p:cNvGrpSpPr/>
            <p:nvPr/>
          </p:nvGrpSpPr>
          <p:grpSpPr>
            <a:xfrm>
              <a:off x="2106672" y="3460532"/>
              <a:ext cx="998267" cy="896286"/>
              <a:chOff x="2082063" y="3281022"/>
              <a:chExt cx="1008159" cy="904628"/>
            </a:xfrm>
          </p:grpSpPr>
          <p:sp>
            <p:nvSpPr>
              <p:cNvPr id="75" name="Oval 97"/>
              <p:cNvSpPr>
                <a:spLocks noChangeAspect="1"/>
              </p:cNvSpPr>
              <p:nvPr/>
            </p:nvSpPr>
            <p:spPr>
              <a:xfrm>
                <a:off x="2402316" y="3281022"/>
                <a:ext cx="199885" cy="193776"/>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76" name="Group 121"/>
              <p:cNvGrpSpPr/>
              <p:nvPr/>
            </p:nvGrpSpPr>
            <p:grpSpPr>
              <a:xfrm>
                <a:off x="2082063" y="3474799"/>
                <a:ext cx="1008159" cy="710851"/>
                <a:chOff x="824988" y="3705227"/>
                <a:chExt cx="1008159" cy="710851"/>
              </a:xfrm>
            </p:grpSpPr>
            <p:sp>
              <p:nvSpPr>
                <p:cNvPr id="77" name="TextBox 76"/>
                <p:cNvSpPr txBox="1"/>
                <p:nvPr/>
              </p:nvSpPr>
              <p:spPr>
                <a:xfrm>
                  <a:off x="829864" y="4056244"/>
                  <a:ext cx="998408" cy="356354"/>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cxnSp>
              <p:nvCxnSpPr>
                <p:cNvPr id="78" name="Straight Connector 123"/>
                <p:cNvCxnSpPr/>
                <p:nvPr/>
              </p:nvCxnSpPr>
              <p:spPr>
                <a:xfrm flipH="1">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 name="Group 140"/>
            <p:cNvGrpSpPr/>
            <p:nvPr/>
          </p:nvGrpSpPr>
          <p:grpSpPr>
            <a:xfrm>
              <a:off x="3407312" y="3460532"/>
              <a:ext cx="998267" cy="896286"/>
              <a:chOff x="3396745" y="3281022"/>
              <a:chExt cx="1008159" cy="904628"/>
            </a:xfrm>
          </p:grpSpPr>
          <p:sp>
            <p:nvSpPr>
              <p:cNvPr id="80" name="Oval 86"/>
              <p:cNvSpPr>
                <a:spLocks noChangeAspect="1"/>
              </p:cNvSpPr>
              <p:nvPr/>
            </p:nvSpPr>
            <p:spPr>
              <a:xfrm>
                <a:off x="3715412" y="3281022"/>
                <a:ext cx="199885" cy="193776"/>
              </a:xfrm>
              <a:prstGeom prst="ellipse">
                <a:avLst/>
              </a:prstGeom>
              <a:solidFill>
                <a:schemeClr val="accent4"/>
              </a:solidFill>
              <a:ln w="12700">
                <a:miter lim="400000"/>
              </a:ln>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81" name="Group 124"/>
              <p:cNvGrpSpPr/>
              <p:nvPr/>
            </p:nvGrpSpPr>
            <p:grpSpPr>
              <a:xfrm>
                <a:off x="3396745" y="3474799"/>
                <a:ext cx="1008159" cy="710851"/>
                <a:chOff x="824988" y="3705227"/>
                <a:chExt cx="1008159" cy="710851"/>
              </a:xfrm>
            </p:grpSpPr>
            <p:sp>
              <p:nvSpPr>
                <p:cNvPr id="82" name="TextBox 81"/>
                <p:cNvSpPr txBox="1"/>
                <p:nvPr/>
              </p:nvSpPr>
              <p:spPr>
                <a:xfrm>
                  <a:off x="829864" y="4056244"/>
                  <a:ext cx="998408" cy="356354"/>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cxnSp>
              <p:nvCxnSpPr>
                <p:cNvPr id="83" name="Straight Connector 126"/>
                <p:cNvCxnSpPr/>
                <p:nvPr/>
              </p:nvCxnSpPr>
              <p:spPr>
                <a:xfrm flipH="1">
                  <a:off x="1246770"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4" name="Group 142"/>
            <p:cNvGrpSpPr/>
            <p:nvPr/>
          </p:nvGrpSpPr>
          <p:grpSpPr>
            <a:xfrm>
              <a:off x="4708735" y="3460532"/>
              <a:ext cx="998267" cy="896286"/>
              <a:chOff x="4710320" y="3281022"/>
              <a:chExt cx="1010780" cy="904628"/>
            </a:xfrm>
          </p:grpSpPr>
          <p:sp>
            <p:nvSpPr>
              <p:cNvPr id="85" name="Oval 89"/>
              <p:cNvSpPr>
                <a:spLocks noChangeAspect="1"/>
              </p:cNvSpPr>
              <p:nvPr/>
            </p:nvSpPr>
            <p:spPr>
              <a:xfrm>
                <a:off x="5029022" y="3281022"/>
                <a:ext cx="200406" cy="193776"/>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86" name="Group 127"/>
              <p:cNvGrpSpPr/>
              <p:nvPr/>
            </p:nvGrpSpPr>
            <p:grpSpPr>
              <a:xfrm>
                <a:off x="4710320" y="3474799"/>
                <a:ext cx="1010780" cy="710851"/>
                <a:chOff x="823881" y="3705227"/>
                <a:chExt cx="1010780" cy="710851"/>
              </a:xfrm>
            </p:grpSpPr>
            <p:sp>
              <p:nvSpPr>
                <p:cNvPr id="87" name="TextBox 86"/>
                <p:cNvSpPr txBox="1"/>
                <p:nvPr/>
              </p:nvSpPr>
              <p:spPr>
                <a:xfrm>
                  <a:off x="828769" y="4056244"/>
                  <a:ext cx="1001003" cy="356354"/>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cxnSp>
              <p:nvCxnSpPr>
                <p:cNvPr id="88" name="Straight Connector 129"/>
                <p:cNvCxnSpPr/>
                <p:nvPr/>
              </p:nvCxnSpPr>
              <p:spPr>
                <a:xfrm flipH="1">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9" name="Group 144"/>
            <p:cNvGrpSpPr/>
            <p:nvPr/>
          </p:nvGrpSpPr>
          <p:grpSpPr>
            <a:xfrm>
              <a:off x="6009375" y="3460532"/>
              <a:ext cx="998267" cy="896286"/>
              <a:chOff x="6025003" y="3281022"/>
              <a:chExt cx="1010780" cy="904628"/>
            </a:xfrm>
          </p:grpSpPr>
          <p:sp>
            <p:nvSpPr>
              <p:cNvPr id="90" name="Oval 90"/>
              <p:cNvSpPr>
                <a:spLocks noChangeAspect="1"/>
              </p:cNvSpPr>
              <p:nvPr/>
            </p:nvSpPr>
            <p:spPr>
              <a:xfrm>
                <a:off x="6342115" y="3281022"/>
                <a:ext cx="200405" cy="193776"/>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91" name="Group 130"/>
              <p:cNvGrpSpPr/>
              <p:nvPr/>
            </p:nvGrpSpPr>
            <p:grpSpPr>
              <a:xfrm>
                <a:off x="6025003" y="3474799"/>
                <a:ext cx="1010780" cy="710851"/>
                <a:chOff x="823882" y="3705227"/>
                <a:chExt cx="1010780" cy="710851"/>
              </a:xfrm>
            </p:grpSpPr>
            <p:sp>
              <p:nvSpPr>
                <p:cNvPr id="92" name="TextBox 91"/>
                <p:cNvSpPr txBox="1"/>
                <p:nvPr/>
              </p:nvSpPr>
              <p:spPr>
                <a:xfrm>
                  <a:off x="828770" y="4056244"/>
                  <a:ext cx="1001003" cy="356354"/>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cxnSp>
              <p:nvCxnSpPr>
                <p:cNvPr id="93" name="Straight Connector 132"/>
                <p:cNvCxnSpPr/>
                <p:nvPr/>
              </p:nvCxnSpPr>
              <p:spPr>
                <a:xfrm flipH="1">
                  <a:off x="1245966"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146"/>
            <p:cNvGrpSpPr/>
            <p:nvPr/>
          </p:nvGrpSpPr>
          <p:grpSpPr>
            <a:xfrm>
              <a:off x="7310804" y="3460532"/>
              <a:ext cx="998267" cy="896288"/>
              <a:chOff x="7340781" y="3281022"/>
              <a:chExt cx="1008159" cy="904630"/>
            </a:xfrm>
          </p:grpSpPr>
          <p:sp>
            <p:nvSpPr>
              <p:cNvPr id="95" name="Oval 95"/>
              <p:cNvSpPr>
                <a:spLocks noChangeAspect="1"/>
              </p:cNvSpPr>
              <p:nvPr/>
            </p:nvSpPr>
            <p:spPr>
              <a:xfrm>
                <a:off x="7654691" y="3281022"/>
                <a:ext cx="201472" cy="193777"/>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96" name="Group 133"/>
              <p:cNvGrpSpPr/>
              <p:nvPr/>
            </p:nvGrpSpPr>
            <p:grpSpPr>
              <a:xfrm>
                <a:off x="7340781" y="3474799"/>
                <a:ext cx="1008159" cy="710853"/>
                <a:chOff x="824982" y="3705227"/>
                <a:chExt cx="1008159" cy="710853"/>
              </a:xfrm>
            </p:grpSpPr>
            <p:sp>
              <p:nvSpPr>
                <p:cNvPr id="97" name="TextBox 96"/>
                <p:cNvSpPr txBox="1"/>
                <p:nvPr/>
              </p:nvSpPr>
              <p:spPr>
                <a:xfrm>
                  <a:off x="829858" y="4056246"/>
                  <a:ext cx="998408" cy="356354"/>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小标题字</a:t>
                  </a:r>
                </a:p>
              </p:txBody>
            </p:sp>
            <p:cxnSp>
              <p:nvCxnSpPr>
                <p:cNvPr id="98" name="Straight Connector 135"/>
                <p:cNvCxnSpPr/>
                <p:nvPr/>
              </p:nvCxnSpPr>
              <p:spPr>
                <a:xfrm flipH="1">
                  <a:off x="1246769" y="3705227"/>
                  <a:ext cx="0" cy="3430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16"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3ED66792-790B-4C38-815B-343201154C78}"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26</a:t>
            </a:fld>
          </a:p>
        </p:txBody>
      </p:sp>
      <p:sp>
        <p:nvSpPr>
          <p:cNvPr id="104" name="Title 20"/>
          <p:cNvSpPr txBox="1"/>
          <p:nvPr/>
        </p:nvSpPr>
        <p:spPr>
          <a:xfrm>
            <a:off x="1052478" y="1126828"/>
            <a:ext cx="2489200" cy="426720"/>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10" name="灯片编号占位符 9"/>
          <p:cNvSpPr>
            <a:spLocks noGrp="1"/>
          </p:cNvSpPr>
          <p:nvPr>
            <p:ph idx="4294967295" sz="quarter" type="sldNum"/>
          </p:nvPr>
        </p:nvSpPr>
        <p:spPr>
          <a:xfrm>
            <a:off x="11701463" y="6450013"/>
            <a:ext cx="490537" cy="365125"/>
          </a:xfrm>
        </p:spPr>
        <p:txBody>
          <a:bodyPr/>
          <a:lstStyle/>
          <a:p>
            <a:fld id="{5F495F83-76C7-4713-BBFF-8AAFBAEEC932}"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26</a:t>
            </a:fld>
          </a:p>
        </p:txBody>
      </p:sp>
    </p:spTree>
    <p:extLst>
      <p:ext uri="{BB962C8B-B14F-4D97-AF65-F5344CB8AC3E}">
        <p14:creationId val="202152457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500"/>
                                  </p:stCondLst>
                                  <p:childTnLst>
                                    <p:set>
                                      <p:cBhvr>
                                        <p:cTn dur="1" fill="hold" id="6">
                                          <p:stCondLst>
                                            <p:cond delay="0"/>
                                          </p:stCondLst>
                                        </p:cTn>
                                        <p:tgtEl>
                                          <p:spTgt spid="2"/>
                                        </p:tgtEl>
                                        <p:attrNameLst>
                                          <p:attrName>style.visibility</p:attrName>
                                        </p:attrNameLst>
                                      </p:cBhvr>
                                      <p:to>
                                        <p:strVal val="visible"/>
                                      </p:to>
                                    </p:set>
                                    <p:animEffect filter="circle(in)" transition="in">
                                      <p:cBhvr>
                                        <p:cTn dur="800" id="7"/>
                                        <p:tgtEl>
                                          <p:spTgt spid="2"/>
                                        </p:tgtEl>
                                      </p:cBhvr>
                                    </p:animEffect>
                                  </p:childTnLst>
                                </p:cTn>
                              </p:par>
                              <p:par>
                                <p:cTn accel="50000" decel="50000" fill="hold" id="8" nodeType="withEffect" presetClass="entr" presetID="2" presetSubtype="4">
                                  <p:stCondLst>
                                    <p:cond delay="500"/>
                                  </p:stCondLst>
                                  <p:childTnLst>
                                    <p:set>
                                      <p:cBhvr>
                                        <p:cTn dur="1" fill="hold" id="9">
                                          <p:stCondLst>
                                            <p:cond delay="0"/>
                                          </p:stCondLst>
                                        </p:cTn>
                                        <p:tgtEl>
                                          <p:spTgt spid="11"/>
                                        </p:tgtEl>
                                        <p:attrNameLst>
                                          <p:attrName>style.visibility</p:attrName>
                                        </p:attrNameLst>
                                      </p:cBhvr>
                                      <p:to>
                                        <p:strVal val="visible"/>
                                      </p:to>
                                    </p:set>
                                    <p:anim calcmode="lin" valueType="num">
                                      <p:cBhvr additive="base">
                                        <p:cTn dur="750" fill="hold" id="10"/>
                                        <p:tgtEl>
                                          <p:spTgt spid="11"/>
                                        </p:tgtEl>
                                        <p:attrNameLst>
                                          <p:attrName>ppt_x</p:attrName>
                                        </p:attrNameLst>
                                      </p:cBhvr>
                                      <p:tavLst>
                                        <p:tav tm="0">
                                          <p:val>
                                            <p:strVal val="#ppt_x"/>
                                          </p:val>
                                        </p:tav>
                                        <p:tav tm="100000">
                                          <p:val>
                                            <p:strVal val="#ppt_x"/>
                                          </p:val>
                                        </p:tav>
                                      </p:tavLst>
                                    </p:anim>
                                    <p:anim calcmode="lin" valueType="num">
                                      <p:cBhvr additive="base">
                                        <p:cTn dur="750" fill="hold" id="11"/>
                                        <p:tgtEl>
                                          <p:spTgt spid="11"/>
                                        </p:tgtEl>
                                        <p:attrNameLst>
                                          <p:attrName>ppt_y</p:attrName>
                                        </p:attrNameLst>
                                      </p:cBhvr>
                                      <p:tavLst>
                                        <p:tav tm="0">
                                          <p:val>
                                            <p:strVal val="1+#ppt_h/2"/>
                                          </p:val>
                                        </p:tav>
                                        <p:tav tm="100000">
                                          <p:val>
                                            <p:strVal val="#ppt_y"/>
                                          </p:val>
                                        </p:tav>
                                      </p:tavLst>
                                    </p:anim>
                                  </p:childTnLst>
                                </p:cTn>
                              </p:par>
                              <p:par>
                                <p:cTn accel="50000" decel="50000" fill="hold" id="12" nodeType="withEffect" presetClass="entr" presetID="2" presetSubtype="1">
                                  <p:stCondLst>
                                    <p:cond delay="90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750" fill="hold" id="14"/>
                                        <p:tgtEl>
                                          <p:spTgt spid="14"/>
                                        </p:tgtEl>
                                        <p:attrNameLst>
                                          <p:attrName>ppt_x</p:attrName>
                                        </p:attrNameLst>
                                      </p:cBhvr>
                                      <p:tavLst>
                                        <p:tav tm="0">
                                          <p:val>
                                            <p:strVal val="#ppt_x"/>
                                          </p:val>
                                        </p:tav>
                                        <p:tav tm="100000">
                                          <p:val>
                                            <p:strVal val="#ppt_x"/>
                                          </p:val>
                                        </p:tav>
                                      </p:tavLst>
                                    </p:anim>
                                    <p:anim calcmode="lin" valueType="num">
                                      <p:cBhvr additive="base">
                                        <p:cTn dur="750" fill="hold" id="15"/>
                                        <p:tgtEl>
                                          <p:spTgt spid="14"/>
                                        </p:tgtEl>
                                        <p:attrNameLst>
                                          <p:attrName>ppt_y</p:attrName>
                                        </p:attrNameLst>
                                      </p:cBhvr>
                                      <p:tavLst>
                                        <p:tav tm="0">
                                          <p:val>
                                            <p:strVal val="0-#ppt_h/2"/>
                                          </p:val>
                                        </p:tav>
                                        <p:tav tm="100000">
                                          <p:val>
                                            <p:strVal val="#ppt_y"/>
                                          </p:val>
                                        </p:tav>
                                      </p:tavLst>
                                    </p:anim>
                                  </p:childTnLst>
                                </p:cTn>
                              </p:par>
                              <p:par>
                                <p:cTn accel="50000" decel="50000" fill="hold" id="16" nodeType="withEffect" presetClass="entr" presetID="2" presetSubtype="4">
                                  <p:stCondLst>
                                    <p:cond delay="110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750" fill="hold" id="18"/>
                                        <p:tgtEl>
                                          <p:spTgt spid="20"/>
                                        </p:tgtEl>
                                        <p:attrNameLst>
                                          <p:attrName>ppt_x</p:attrName>
                                        </p:attrNameLst>
                                      </p:cBhvr>
                                      <p:tavLst>
                                        <p:tav tm="0">
                                          <p:val>
                                            <p:strVal val="#ppt_x"/>
                                          </p:val>
                                        </p:tav>
                                        <p:tav tm="100000">
                                          <p:val>
                                            <p:strVal val="#ppt_x"/>
                                          </p:val>
                                        </p:tav>
                                      </p:tavLst>
                                    </p:anim>
                                    <p:anim calcmode="lin" valueType="num">
                                      <p:cBhvr additive="base">
                                        <p:cTn dur="750" fill="hold" id="19"/>
                                        <p:tgtEl>
                                          <p:spTgt spid="20"/>
                                        </p:tgtEl>
                                        <p:attrNameLst>
                                          <p:attrName>ppt_y</p:attrName>
                                        </p:attrNameLst>
                                      </p:cBhvr>
                                      <p:tavLst>
                                        <p:tav tm="0">
                                          <p:val>
                                            <p:strVal val="1+#ppt_h/2"/>
                                          </p:val>
                                        </p:tav>
                                        <p:tav tm="100000">
                                          <p:val>
                                            <p:strVal val="#ppt_y"/>
                                          </p:val>
                                        </p:tav>
                                      </p:tavLst>
                                    </p:anim>
                                  </p:childTnLst>
                                </p:cTn>
                              </p:par>
                              <p:par>
                                <p:cTn accel="50000" decel="50000" fill="hold" id="20" nodeType="withEffect" presetClass="entr" presetID="2" presetSubtype="1">
                                  <p:stCondLst>
                                    <p:cond delay="800"/>
                                  </p:stCondLst>
                                  <p:childTnLst>
                                    <p:set>
                                      <p:cBhvr>
                                        <p:cTn dur="1" fill="hold" id="21">
                                          <p:stCondLst>
                                            <p:cond delay="0"/>
                                          </p:stCondLst>
                                        </p:cTn>
                                        <p:tgtEl>
                                          <p:spTgt spid="17"/>
                                        </p:tgtEl>
                                        <p:attrNameLst>
                                          <p:attrName>style.visibility</p:attrName>
                                        </p:attrNameLst>
                                      </p:cBhvr>
                                      <p:to>
                                        <p:strVal val="visible"/>
                                      </p:to>
                                    </p:set>
                                    <p:anim calcmode="lin" valueType="num">
                                      <p:cBhvr additive="base">
                                        <p:cTn dur="750" fill="hold" id="22"/>
                                        <p:tgtEl>
                                          <p:spTgt spid="17"/>
                                        </p:tgtEl>
                                        <p:attrNameLst>
                                          <p:attrName>ppt_x</p:attrName>
                                        </p:attrNameLst>
                                      </p:cBhvr>
                                      <p:tavLst>
                                        <p:tav tm="0">
                                          <p:val>
                                            <p:strVal val="#ppt_x"/>
                                          </p:val>
                                        </p:tav>
                                        <p:tav tm="100000">
                                          <p:val>
                                            <p:strVal val="#ppt_x"/>
                                          </p:val>
                                        </p:tav>
                                      </p:tavLst>
                                    </p:anim>
                                    <p:anim calcmode="lin" valueType="num">
                                      <p:cBhvr additive="base">
                                        <p:cTn dur="750" fill="hold" id="23"/>
                                        <p:tgtEl>
                                          <p:spTgt spid="17"/>
                                        </p:tgtEl>
                                        <p:attrNameLst>
                                          <p:attrName>ppt_y</p:attrName>
                                        </p:attrNameLst>
                                      </p:cBhvr>
                                      <p:tavLst>
                                        <p:tav tm="0">
                                          <p:val>
                                            <p:strVal val="0-#ppt_h/2"/>
                                          </p:val>
                                        </p:tav>
                                        <p:tav tm="100000">
                                          <p:val>
                                            <p:strVal val="#ppt_y"/>
                                          </p:val>
                                        </p:tav>
                                      </p:tavLst>
                                    </p:anim>
                                  </p:childTnLst>
                                </p:cTn>
                              </p:par>
                              <p:par>
                                <p:cTn accel="50000" decel="50000" fill="hold" id="24" nodeType="withEffect" presetClass="entr" presetID="2" presetSubtype="4">
                                  <p:stCondLst>
                                    <p:cond delay="500"/>
                                  </p:stCondLst>
                                  <p:childTnLst>
                                    <p:set>
                                      <p:cBhvr>
                                        <p:cTn dur="1" fill="hold" id="25">
                                          <p:stCondLst>
                                            <p:cond delay="0"/>
                                          </p:stCondLst>
                                        </p:cTn>
                                        <p:tgtEl>
                                          <p:spTgt spid="23"/>
                                        </p:tgtEl>
                                        <p:attrNameLst>
                                          <p:attrName>style.visibility</p:attrName>
                                        </p:attrNameLst>
                                      </p:cBhvr>
                                      <p:to>
                                        <p:strVal val="visible"/>
                                      </p:to>
                                    </p:set>
                                    <p:anim calcmode="lin" valueType="num">
                                      <p:cBhvr additive="base">
                                        <p:cTn dur="750" fill="hold" id="26"/>
                                        <p:tgtEl>
                                          <p:spTgt spid="23"/>
                                        </p:tgtEl>
                                        <p:attrNameLst>
                                          <p:attrName>ppt_x</p:attrName>
                                        </p:attrNameLst>
                                      </p:cBhvr>
                                      <p:tavLst>
                                        <p:tav tm="0">
                                          <p:val>
                                            <p:strVal val="#ppt_x"/>
                                          </p:val>
                                        </p:tav>
                                        <p:tav tm="100000">
                                          <p:val>
                                            <p:strVal val="#ppt_x"/>
                                          </p:val>
                                        </p:tav>
                                      </p:tavLst>
                                    </p:anim>
                                    <p:anim calcmode="lin" valueType="num">
                                      <p:cBhvr additive="base">
                                        <p:cTn dur="750" fill="hold" id="27"/>
                                        <p:tgtEl>
                                          <p:spTgt spid="23"/>
                                        </p:tgtEl>
                                        <p:attrNameLst>
                                          <p:attrName>ppt_y</p:attrName>
                                        </p:attrNameLst>
                                      </p:cBhvr>
                                      <p:tavLst>
                                        <p:tav tm="0">
                                          <p:val>
                                            <p:strVal val="1+#ppt_h/2"/>
                                          </p:val>
                                        </p:tav>
                                        <p:tav tm="100000">
                                          <p:val>
                                            <p:strVal val="#ppt_y"/>
                                          </p:val>
                                        </p:tav>
                                      </p:tavLst>
                                    </p:anim>
                                  </p:childTnLst>
                                </p:cTn>
                              </p:par>
                              <p:par>
                                <p:cTn accel="50000" decel="50000" fill="hold" id="28" nodeType="withEffect" presetClass="entr" presetID="2" presetSubtype="4">
                                  <p:stCondLst>
                                    <p:cond delay="900"/>
                                  </p:stCondLst>
                                  <p:childTnLst>
                                    <p:set>
                                      <p:cBhvr>
                                        <p:cTn dur="1" fill="hold" id="29">
                                          <p:stCondLst>
                                            <p:cond delay="0"/>
                                          </p:stCondLst>
                                        </p:cTn>
                                        <p:tgtEl>
                                          <p:spTgt spid="26"/>
                                        </p:tgtEl>
                                        <p:attrNameLst>
                                          <p:attrName>style.visibility</p:attrName>
                                        </p:attrNameLst>
                                      </p:cBhvr>
                                      <p:to>
                                        <p:strVal val="visible"/>
                                      </p:to>
                                    </p:set>
                                    <p:anim calcmode="lin" valueType="num">
                                      <p:cBhvr additive="base">
                                        <p:cTn dur="750" fill="hold" id="30"/>
                                        <p:tgtEl>
                                          <p:spTgt spid="26"/>
                                        </p:tgtEl>
                                        <p:attrNameLst>
                                          <p:attrName>ppt_x</p:attrName>
                                        </p:attrNameLst>
                                      </p:cBhvr>
                                      <p:tavLst>
                                        <p:tav tm="0">
                                          <p:val>
                                            <p:strVal val="#ppt_x"/>
                                          </p:val>
                                        </p:tav>
                                        <p:tav tm="100000">
                                          <p:val>
                                            <p:strVal val="#ppt_x"/>
                                          </p:val>
                                        </p:tav>
                                      </p:tavLst>
                                    </p:anim>
                                    <p:anim calcmode="lin" valueType="num">
                                      <p:cBhvr additive="base">
                                        <p:cTn dur="750" fill="hold" id="31"/>
                                        <p:tgtEl>
                                          <p:spTgt spid="26"/>
                                        </p:tgtEl>
                                        <p:attrNameLst>
                                          <p:attrName>ppt_y</p:attrName>
                                        </p:attrNameLst>
                                      </p:cBhvr>
                                      <p:tavLst>
                                        <p:tav tm="0">
                                          <p:val>
                                            <p:strVal val="1+#ppt_h/2"/>
                                          </p:val>
                                        </p:tav>
                                        <p:tav tm="100000">
                                          <p:val>
                                            <p:strVal val="#ppt_y"/>
                                          </p:val>
                                        </p:tav>
                                      </p:tavLst>
                                    </p:anim>
                                  </p:childTnLst>
                                </p:cTn>
                              </p:par>
                              <p:par>
                                <p:cTn accel="50000" decel="50000" fill="hold" id="32" nodeType="withEffect" presetClass="entr" presetID="2" presetSubtype="1">
                                  <p:stCondLst>
                                    <p:cond delay="1100"/>
                                  </p:stCondLst>
                                  <p:childTnLst>
                                    <p:set>
                                      <p:cBhvr>
                                        <p:cTn dur="1" fill="hold" id="33">
                                          <p:stCondLst>
                                            <p:cond delay="0"/>
                                          </p:stCondLst>
                                        </p:cTn>
                                        <p:tgtEl>
                                          <p:spTgt spid="29"/>
                                        </p:tgtEl>
                                        <p:attrNameLst>
                                          <p:attrName>style.visibility</p:attrName>
                                        </p:attrNameLst>
                                      </p:cBhvr>
                                      <p:to>
                                        <p:strVal val="visible"/>
                                      </p:to>
                                    </p:set>
                                    <p:anim calcmode="lin" valueType="num">
                                      <p:cBhvr additive="base">
                                        <p:cTn dur="750" fill="hold" id="34"/>
                                        <p:tgtEl>
                                          <p:spTgt spid="29"/>
                                        </p:tgtEl>
                                        <p:attrNameLst>
                                          <p:attrName>ppt_x</p:attrName>
                                        </p:attrNameLst>
                                      </p:cBhvr>
                                      <p:tavLst>
                                        <p:tav tm="0">
                                          <p:val>
                                            <p:strVal val="#ppt_x"/>
                                          </p:val>
                                        </p:tav>
                                        <p:tav tm="100000">
                                          <p:val>
                                            <p:strVal val="#ppt_x"/>
                                          </p:val>
                                        </p:tav>
                                      </p:tavLst>
                                    </p:anim>
                                    <p:anim calcmode="lin" valueType="num">
                                      <p:cBhvr additive="base">
                                        <p:cTn dur="750" fill="hold" id="35"/>
                                        <p:tgtEl>
                                          <p:spTgt spid="29"/>
                                        </p:tgtEl>
                                        <p:attrNameLst>
                                          <p:attrName>ppt_y</p:attrName>
                                        </p:attrNameLst>
                                      </p:cBhvr>
                                      <p:tavLst>
                                        <p:tav tm="0">
                                          <p:val>
                                            <p:strVal val="0-#ppt_h/2"/>
                                          </p:val>
                                        </p:tav>
                                        <p:tav tm="100000">
                                          <p:val>
                                            <p:strVal val="#ppt_y"/>
                                          </p:val>
                                        </p:tav>
                                      </p:tavLst>
                                    </p:anim>
                                  </p:childTnLst>
                                </p:cTn>
                              </p:par>
                              <p:par>
                                <p:cTn accel="50000" decel="50000" fill="hold" id="36" nodeType="withEffect" presetClass="entr" presetID="2" presetSubtype="4">
                                  <p:stCondLst>
                                    <p:cond delay="700"/>
                                  </p:stCondLst>
                                  <p:childTnLst>
                                    <p:set>
                                      <p:cBhvr>
                                        <p:cTn dur="1" fill="hold" id="37">
                                          <p:stCondLst>
                                            <p:cond delay="0"/>
                                          </p:stCondLst>
                                        </p:cTn>
                                        <p:tgtEl>
                                          <p:spTgt spid="32"/>
                                        </p:tgtEl>
                                        <p:attrNameLst>
                                          <p:attrName>style.visibility</p:attrName>
                                        </p:attrNameLst>
                                      </p:cBhvr>
                                      <p:to>
                                        <p:strVal val="visible"/>
                                      </p:to>
                                    </p:set>
                                    <p:anim calcmode="lin" valueType="num">
                                      <p:cBhvr additive="base">
                                        <p:cTn dur="750" fill="hold" id="38"/>
                                        <p:tgtEl>
                                          <p:spTgt spid="32"/>
                                        </p:tgtEl>
                                        <p:attrNameLst>
                                          <p:attrName>ppt_x</p:attrName>
                                        </p:attrNameLst>
                                      </p:cBhvr>
                                      <p:tavLst>
                                        <p:tav tm="0">
                                          <p:val>
                                            <p:strVal val="#ppt_x"/>
                                          </p:val>
                                        </p:tav>
                                        <p:tav tm="100000">
                                          <p:val>
                                            <p:strVal val="#ppt_x"/>
                                          </p:val>
                                        </p:tav>
                                      </p:tavLst>
                                    </p:anim>
                                    <p:anim calcmode="lin" valueType="num">
                                      <p:cBhvr additive="base">
                                        <p:cTn dur="750" fill="hold" id="39"/>
                                        <p:tgtEl>
                                          <p:spTgt spid="32"/>
                                        </p:tgtEl>
                                        <p:attrNameLst>
                                          <p:attrName>ppt_y</p:attrName>
                                        </p:attrNameLst>
                                      </p:cBhvr>
                                      <p:tavLst>
                                        <p:tav tm="0">
                                          <p:val>
                                            <p:strVal val="1+#ppt_h/2"/>
                                          </p:val>
                                        </p:tav>
                                        <p:tav tm="100000">
                                          <p:val>
                                            <p:strVal val="#ppt_y"/>
                                          </p:val>
                                        </p:tav>
                                      </p:tavLst>
                                    </p:anim>
                                  </p:childTnLst>
                                </p:cTn>
                              </p:par>
                              <p:par>
                                <p:cTn accel="50000" decel="50000" fill="hold" id="40" nodeType="withEffect" presetClass="entr" presetID="2" presetSubtype="4">
                                  <p:stCondLst>
                                    <p:cond delay="500"/>
                                  </p:stCondLst>
                                  <p:childTnLst>
                                    <p:set>
                                      <p:cBhvr>
                                        <p:cTn dur="1" fill="hold" id="41">
                                          <p:stCondLst>
                                            <p:cond delay="0"/>
                                          </p:stCondLst>
                                        </p:cTn>
                                        <p:tgtEl>
                                          <p:spTgt spid="35"/>
                                        </p:tgtEl>
                                        <p:attrNameLst>
                                          <p:attrName>style.visibility</p:attrName>
                                        </p:attrNameLst>
                                      </p:cBhvr>
                                      <p:to>
                                        <p:strVal val="visible"/>
                                      </p:to>
                                    </p:set>
                                    <p:anim calcmode="lin" valueType="num">
                                      <p:cBhvr additive="base">
                                        <p:cTn dur="750" fill="hold" id="42"/>
                                        <p:tgtEl>
                                          <p:spTgt spid="35"/>
                                        </p:tgtEl>
                                        <p:attrNameLst>
                                          <p:attrName>ppt_x</p:attrName>
                                        </p:attrNameLst>
                                      </p:cBhvr>
                                      <p:tavLst>
                                        <p:tav tm="0">
                                          <p:val>
                                            <p:strVal val="#ppt_x"/>
                                          </p:val>
                                        </p:tav>
                                        <p:tav tm="100000">
                                          <p:val>
                                            <p:strVal val="#ppt_x"/>
                                          </p:val>
                                        </p:tav>
                                      </p:tavLst>
                                    </p:anim>
                                    <p:anim calcmode="lin" valueType="num">
                                      <p:cBhvr additive="base">
                                        <p:cTn dur="750" fill="hold" id="43"/>
                                        <p:tgtEl>
                                          <p:spTgt spid="35"/>
                                        </p:tgtEl>
                                        <p:attrNameLst>
                                          <p:attrName>ppt_y</p:attrName>
                                        </p:attrNameLst>
                                      </p:cBhvr>
                                      <p:tavLst>
                                        <p:tav tm="0">
                                          <p:val>
                                            <p:strVal val="1+#ppt_h/2"/>
                                          </p:val>
                                        </p:tav>
                                        <p:tav tm="100000">
                                          <p:val>
                                            <p:strVal val="#ppt_y"/>
                                          </p:val>
                                        </p:tav>
                                      </p:tavLst>
                                    </p:anim>
                                  </p:childTnLst>
                                </p:cTn>
                              </p:par>
                              <p:par>
                                <p:cTn accel="50000" decel="50000" fill="hold" id="44" nodeType="withEffect" presetClass="entr" presetID="2" presetSubtype="4">
                                  <p:stCondLst>
                                    <p:cond delay="900"/>
                                  </p:stCondLst>
                                  <p:childTnLst>
                                    <p:set>
                                      <p:cBhvr>
                                        <p:cTn dur="1" fill="hold" id="45">
                                          <p:stCondLst>
                                            <p:cond delay="0"/>
                                          </p:stCondLst>
                                        </p:cTn>
                                        <p:tgtEl>
                                          <p:spTgt spid="41"/>
                                        </p:tgtEl>
                                        <p:attrNameLst>
                                          <p:attrName>style.visibility</p:attrName>
                                        </p:attrNameLst>
                                      </p:cBhvr>
                                      <p:to>
                                        <p:strVal val="visible"/>
                                      </p:to>
                                    </p:set>
                                    <p:anim calcmode="lin" valueType="num">
                                      <p:cBhvr additive="base">
                                        <p:cTn dur="750" fill="hold" id="46"/>
                                        <p:tgtEl>
                                          <p:spTgt spid="41"/>
                                        </p:tgtEl>
                                        <p:attrNameLst>
                                          <p:attrName>ppt_x</p:attrName>
                                        </p:attrNameLst>
                                      </p:cBhvr>
                                      <p:tavLst>
                                        <p:tav tm="0">
                                          <p:val>
                                            <p:strVal val="#ppt_x"/>
                                          </p:val>
                                        </p:tav>
                                        <p:tav tm="100000">
                                          <p:val>
                                            <p:strVal val="#ppt_x"/>
                                          </p:val>
                                        </p:tav>
                                      </p:tavLst>
                                    </p:anim>
                                    <p:anim calcmode="lin" valueType="num">
                                      <p:cBhvr additive="base">
                                        <p:cTn dur="750" fill="hold" id="47"/>
                                        <p:tgtEl>
                                          <p:spTgt spid="41"/>
                                        </p:tgtEl>
                                        <p:attrNameLst>
                                          <p:attrName>ppt_y</p:attrName>
                                        </p:attrNameLst>
                                      </p:cBhvr>
                                      <p:tavLst>
                                        <p:tav tm="0">
                                          <p:val>
                                            <p:strVal val="1+#ppt_h/2"/>
                                          </p:val>
                                        </p:tav>
                                        <p:tav tm="100000">
                                          <p:val>
                                            <p:strVal val="#ppt_y"/>
                                          </p:val>
                                        </p:tav>
                                      </p:tavLst>
                                    </p:anim>
                                  </p:childTnLst>
                                </p:cTn>
                              </p:par>
                              <p:par>
                                <p:cTn accel="50000" decel="50000" fill="hold" id="48" nodeType="withEffect" presetClass="entr" presetID="2" presetSubtype="1">
                                  <p:stCondLst>
                                    <p:cond delay="1100"/>
                                  </p:stCondLst>
                                  <p:childTnLst>
                                    <p:set>
                                      <p:cBhvr>
                                        <p:cTn dur="1" fill="hold" id="49">
                                          <p:stCondLst>
                                            <p:cond delay="0"/>
                                          </p:stCondLst>
                                        </p:cTn>
                                        <p:tgtEl>
                                          <p:spTgt spid="38"/>
                                        </p:tgtEl>
                                        <p:attrNameLst>
                                          <p:attrName>style.visibility</p:attrName>
                                        </p:attrNameLst>
                                      </p:cBhvr>
                                      <p:to>
                                        <p:strVal val="visible"/>
                                      </p:to>
                                    </p:set>
                                    <p:anim calcmode="lin" valueType="num">
                                      <p:cBhvr additive="base">
                                        <p:cTn dur="750" fill="hold" id="50"/>
                                        <p:tgtEl>
                                          <p:spTgt spid="38"/>
                                        </p:tgtEl>
                                        <p:attrNameLst>
                                          <p:attrName>ppt_x</p:attrName>
                                        </p:attrNameLst>
                                      </p:cBhvr>
                                      <p:tavLst>
                                        <p:tav tm="0">
                                          <p:val>
                                            <p:strVal val="#ppt_x"/>
                                          </p:val>
                                        </p:tav>
                                        <p:tav tm="100000">
                                          <p:val>
                                            <p:strVal val="#ppt_x"/>
                                          </p:val>
                                        </p:tav>
                                      </p:tavLst>
                                    </p:anim>
                                    <p:anim calcmode="lin" valueType="num">
                                      <p:cBhvr additive="base">
                                        <p:cTn dur="750" fill="hold" id="51"/>
                                        <p:tgtEl>
                                          <p:spTgt spid="38"/>
                                        </p:tgtEl>
                                        <p:attrNameLst>
                                          <p:attrName>ppt_y</p:attrName>
                                        </p:attrNameLst>
                                      </p:cBhvr>
                                      <p:tavLst>
                                        <p:tav tm="0">
                                          <p:val>
                                            <p:strVal val="0-#ppt_h/2"/>
                                          </p:val>
                                        </p:tav>
                                        <p:tav tm="100000">
                                          <p:val>
                                            <p:strVal val="#ppt_y"/>
                                          </p:val>
                                        </p:tav>
                                      </p:tavLst>
                                    </p:anim>
                                  </p:childTnLst>
                                </p:cTn>
                              </p:par>
                              <p:par>
                                <p:cTn fill="hold" id="52" nodeType="withEffect" presetClass="entr" presetID="53" presetSubtype="0">
                                  <p:stCondLst>
                                    <p:cond delay="1800"/>
                                  </p:stCondLst>
                                  <p:childTnLst>
                                    <p:set>
                                      <p:cBhvr>
                                        <p:cTn dur="1" fill="hold" id="53">
                                          <p:stCondLst>
                                            <p:cond delay="0"/>
                                          </p:stCondLst>
                                        </p:cTn>
                                        <p:tgtEl>
                                          <p:spTgt spid="99"/>
                                        </p:tgtEl>
                                        <p:attrNameLst>
                                          <p:attrName>style.visibility</p:attrName>
                                        </p:attrNameLst>
                                      </p:cBhvr>
                                      <p:to>
                                        <p:strVal val="visible"/>
                                      </p:to>
                                    </p:set>
                                    <p:anim calcmode="lin" valueType="num">
                                      <p:cBhvr>
                                        <p:cTn dur="500" fill="hold" id="54"/>
                                        <p:tgtEl>
                                          <p:spTgt spid="99"/>
                                        </p:tgtEl>
                                        <p:attrNameLst>
                                          <p:attrName>ppt_w</p:attrName>
                                        </p:attrNameLst>
                                      </p:cBhvr>
                                      <p:tavLst>
                                        <p:tav tm="0">
                                          <p:val>
                                            <p:fltVal val="0"/>
                                          </p:val>
                                        </p:tav>
                                        <p:tav tm="100000">
                                          <p:val>
                                            <p:strVal val="#ppt_w"/>
                                          </p:val>
                                        </p:tav>
                                      </p:tavLst>
                                    </p:anim>
                                    <p:anim calcmode="lin" valueType="num">
                                      <p:cBhvr>
                                        <p:cTn dur="500" fill="hold" id="55"/>
                                        <p:tgtEl>
                                          <p:spTgt spid="99"/>
                                        </p:tgtEl>
                                        <p:attrNameLst>
                                          <p:attrName>ppt_h</p:attrName>
                                        </p:attrNameLst>
                                      </p:cBhvr>
                                      <p:tavLst>
                                        <p:tav tm="0">
                                          <p:val>
                                            <p:fltVal val="0"/>
                                          </p:val>
                                        </p:tav>
                                        <p:tav tm="100000">
                                          <p:val>
                                            <p:strVal val="#ppt_h"/>
                                          </p:val>
                                        </p:tav>
                                      </p:tavLst>
                                    </p:anim>
                                    <p:animEffect filter="fade" transition="in">
                                      <p:cBhvr>
                                        <p:cTn dur="500" id="56"/>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Group 2"/>
          <p:cNvGrpSpPr/>
          <p:nvPr/>
        </p:nvGrpSpPr>
        <p:grpSpPr>
          <a:xfrm>
            <a:off x="2195981" y="1823157"/>
            <a:ext cx="1222707" cy="2402487"/>
            <a:chOff x="4958151" y="4432550"/>
            <a:chExt cx="2443822" cy="4832522"/>
          </a:xfrm>
        </p:grpSpPr>
        <p:grpSp>
          <p:nvGrpSpPr>
            <p:cNvPr id="3" name="Group 107"/>
            <p:cNvGrpSpPr/>
            <p:nvPr/>
          </p:nvGrpSpPr>
          <p:grpSpPr>
            <a:xfrm>
              <a:off x="5357619" y="5380080"/>
              <a:ext cx="1656513" cy="3138523"/>
              <a:chOff x="5357619" y="6262547"/>
              <a:chExt cx="1656513" cy="2077812"/>
            </a:xfrm>
            <a:solidFill>
              <a:schemeClr val="accent2"/>
            </a:solidFill>
          </p:grpSpPr>
          <p:sp>
            <p:nvSpPr>
              <p:cNvPr id="6" name="淘宝网Chenying0907出品 303"/>
              <p:cNvSpPr>
                <a:spLocks noChangeArrowheads="1"/>
              </p:cNvSpPr>
              <p:nvPr/>
            </p:nvSpPr>
            <p:spPr bwMode="auto">
              <a:xfrm>
                <a:off x="6258528" y="6262547"/>
                <a:ext cx="755604" cy="2077812"/>
              </a:xfrm>
              <a:custGeom>
                <a:gdLst>
                  <a:gd fmla="*/ 0 w 274" name="T0"/>
                  <a:gd fmla="*/ 0 h 675" name="T1"/>
                  <a:gd fmla="*/ 0 w 274" name="T2"/>
                  <a:gd fmla="*/ 674 h 675" name="T3"/>
                  <a:gd fmla="*/ 273 w 274" name="T4"/>
                  <a:gd fmla="*/ 674 h 675" name="T5"/>
                  <a:gd fmla="*/ 0 w 274" name="T6"/>
                  <a:gd fmla="*/ 0 h 675" name="T7"/>
                </a:gdLst>
                <a:cxnLst>
                  <a:cxn ang="0">
                    <a:pos x="T0" y="T1"/>
                  </a:cxn>
                  <a:cxn ang="0">
                    <a:pos x="T2" y="T3"/>
                  </a:cxn>
                  <a:cxn ang="0">
                    <a:pos x="T4" y="T5"/>
                  </a:cxn>
                  <a:cxn ang="0">
                    <a:pos x="T6" y="T7"/>
                  </a:cxn>
                </a:cxnLst>
                <a:rect b="b" l="0" r="r" t="0"/>
                <a:pathLst>
                  <a:path h="675" w="274">
                    <a:moveTo>
                      <a:pt x="0" y="0"/>
                    </a:moveTo>
                    <a:lnTo>
                      <a:pt x="0" y="674"/>
                    </a:lnTo>
                    <a:lnTo>
                      <a:pt x="273" y="674"/>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淘宝网Chenying0907出品 304"/>
              <p:cNvSpPr>
                <a:spLocks noChangeArrowheads="1"/>
              </p:cNvSpPr>
              <p:nvPr/>
            </p:nvSpPr>
            <p:spPr bwMode="auto">
              <a:xfrm>
                <a:off x="5357619" y="6262547"/>
                <a:ext cx="755604" cy="2077812"/>
              </a:xfrm>
              <a:custGeom>
                <a:gdLst>
                  <a:gd fmla="*/ 0 w 274" name="T0"/>
                  <a:gd fmla="*/ 674 h 675" name="T1"/>
                  <a:gd fmla="*/ 273 w 274" name="T2"/>
                  <a:gd fmla="*/ 674 h 675" name="T3"/>
                  <a:gd fmla="*/ 273 w 274" name="T4"/>
                  <a:gd fmla="*/ 0 h 675" name="T5"/>
                  <a:gd fmla="*/ 0 w 274" name="T6"/>
                  <a:gd fmla="*/ 674 h 675" name="T7"/>
                </a:gdLst>
                <a:cxnLst>
                  <a:cxn ang="0">
                    <a:pos x="T0" y="T1"/>
                  </a:cxn>
                  <a:cxn ang="0">
                    <a:pos x="T2" y="T3"/>
                  </a:cxn>
                  <a:cxn ang="0">
                    <a:pos x="T4" y="T5"/>
                  </a:cxn>
                  <a:cxn ang="0">
                    <a:pos x="T6" y="T7"/>
                  </a:cxn>
                </a:cxnLst>
                <a:rect b="b" l="0" r="r" t="0"/>
                <a:pathLst>
                  <a:path h="675" w="274">
                    <a:moveTo>
                      <a:pt x="0" y="674"/>
                    </a:moveTo>
                    <a:lnTo>
                      <a:pt x="273" y="674"/>
                    </a:lnTo>
                    <a:lnTo>
                      <a:pt x="273" y="0"/>
                    </a:lnTo>
                    <a:lnTo>
                      <a:pt x="0" y="674"/>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4" name="TextBox 3"/>
            <p:cNvSpPr txBox="1"/>
            <p:nvPr/>
          </p:nvSpPr>
          <p:spPr>
            <a:xfrm>
              <a:off x="5563135" y="4432551"/>
              <a:ext cx="1257116" cy="705059"/>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72%</a:t>
              </a:r>
            </a:p>
          </p:txBody>
        </p:sp>
        <p:sp>
          <p:nvSpPr>
            <p:cNvPr id="5" name="TextBox 4"/>
            <p:cNvSpPr txBox="1"/>
            <p:nvPr/>
          </p:nvSpPr>
          <p:spPr>
            <a:xfrm>
              <a:off x="4980375" y="8522172"/>
              <a:ext cx="2399372" cy="735714"/>
            </a:xfrm>
            <a:prstGeom prst="rect">
              <a:avLst/>
            </a:prstGeom>
            <a:noFill/>
          </p:spPr>
          <p:txBody>
            <a:bodyPr rtlCol="0" wrap="none">
              <a:spAutoFit/>
            </a:bodyPr>
            <a:lstStyle/>
            <a:p>
              <a:pPr algn="ctr"/>
              <a:r>
                <a:rPr b="1" lang="id-ID">
                  <a:latin charset="-122" panose="020b0503020204020204" pitchFamily="34" typeface="微软雅黑"/>
                  <a:ea charset="-122" panose="020b0503020204020204" pitchFamily="34" typeface="微软雅黑"/>
                  <a:sym charset="-122" panose="020b0503020204020204" pitchFamily="34" typeface="微软雅黑"/>
                </a:rPr>
                <a:t>February</a:t>
              </a:r>
            </a:p>
          </p:txBody>
        </p:sp>
      </p:grpSp>
      <p:grpSp>
        <p:nvGrpSpPr>
          <p:cNvPr id="8" name="Group 4"/>
          <p:cNvGrpSpPr/>
          <p:nvPr/>
        </p:nvGrpSpPr>
        <p:grpSpPr>
          <a:xfrm>
            <a:off x="3475764" y="2278253"/>
            <a:ext cx="919291" cy="1947391"/>
            <a:chOff x="7278255" y="5347960"/>
            <a:chExt cx="1837390" cy="3917112"/>
          </a:xfrm>
        </p:grpSpPr>
        <p:grpSp>
          <p:nvGrpSpPr>
            <p:cNvPr id="9" name="Group 110"/>
            <p:cNvGrpSpPr/>
            <p:nvPr/>
          </p:nvGrpSpPr>
          <p:grpSpPr>
            <a:xfrm>
              <a:off x="7362876" y="6272888"/>
              <a:ext cx="1656517" cy="2260239"/>
              <a:chOff x="7362876" y="5201837"/>
              <a:chExt cx="1656517" cy="3153047"/>
            </a:xfrm>
            <a:solidFill>
              <a:schemeClr val="accent3"/>
            </a:solidFill>
          </p:grpSpPr>
          <p:sp>
            <p:nvSpPr>
              <p:cNvPr id="12" name="淘宝网Chenying0907出品 305"/>
              <p:cNvSpPr>
                <a:spLocks noChangeArrowheads="1"/>
              </p:cNvSpPr>
              <p:nvPr/>
            </p:nvSpPr>
            <p:spPr bwMode="auto">
              <a:xfrm>
                <a:off x="8263789" y="5201837"/>
                <a:ext cx="755604" cy="3153041"/>
              </a:xfrm>
              <a:custGeom>
                <a:gdLst>
                  <a:gd fmla="*/ 0 w 274" name="T0"/>
                  <a:gd fmla="*/ 0 h 1000" name="T1"/>
                  <a:gd fmla="*/ 0 w 274" name="T2"/>
                  <a:gd fmla="*/ 999 h 1000" name="T3"/>
                  <a:gd fmla="*/ 273 w 274" name="T4"/>
                  <a:gd fmla="*/ 999 h 1000" name="T5"/>
                  <a:gd fmla="*/ 0 w 274" name="T6"/>
                  <a:gd fmla="*/ 0 h 1000" name="T7"/>
                </a:gdLst>
                <a:cxnLst>
                  <a:cxn ang="0">
                    <a:pos x="T0" y="T1"/>
                  </a:cxn>
                  <a:cxn ang="0">
                    <a:pos x="T2" y="T3"/>
                  </a:cxn>
                  <a:cxn ang="0">
                    <a:pos x="T4" y="T5"/>
                  </a:cxn>
                  <a:cxn ang="0">
                    <a:pos x="T6" y="T7"/>
                  </a:cxn>
                </a:cxnLst>
                <a:rect b="b" l="0" r="r" t="0"/>
                <a:pathLst>
                  <a:path h="1000" w="274">
                    <a:moveTo>
                      <a:pt x="0" y="0"/>
                    </a:moveTo>
                    <a:lnTo>
                      <a:pt x="0" y="999"/>
                    </a:lnTo>
                    <a:lnTo>
                      <a:pt x="273" y="999"/>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淘宝网Chenying0907出品 306"/>
              <p:cNvSpPr>
                <a:spLocks noChangeArrowheads="1"/>
              </p:cNvSpPr>
              <p:nvPr/>
            </p:nvSpPr>
            <p:spPr bwMode="auto">
              <a:xfrm>
                <a:off x="7362876" y="5201840"/>
                <a:ext cx="755604" cy="3153044"/>
              </a:xfrm>
              <a:custGeom>
                <a:gdLst>
                  <a:gd fmla="*/ 0 w 275" name="T0"/>
                  <a:gd fmla="*/ 999 h 1000" name="T1"/>
                  <a:gd fmla="*/ 274 w 275" name="T2"/>
                  <a:gd fmla="*/ 999 h 1000" name="T3"/>
                  <a:gd fmla="*/ 274 w 275" name="T4"/>
                  <a:gd fmla="*/ 0 h 1000" name="T5"/>
                  <a:gd fmla="*/ 0 w 275" name="T6"/>
                  <a:gd fmla="*/ 999 h 1000" name="T7"/>
                </a:gdLst>
                <a:cxnLst>
                  <a:cxn ang="0">
                    <a:pos x="T0" y="T1"/>
                  </a:cxn>
                  <a:cxn ang="0">
                    <a:pos x="T2" y="T3"/>
                  </a:cxn>
                  <a:cxn ang="0">
                    <a:pos x="T4" y="T5"/>
                  </a:cxn>
                  <a:cxn ang="0">
                    <a:pos x="T6" y="T7"/>
                  </a:cxn>
                </a:cxnLst>
                <a:rect b="b" l="0" r="r" t="0"/>
                <a:pathLst>
                  <a:path h="1000" w="275">
                    <a:moveTo>
                      <a:pt x="0" y="999"/>
                    </a:moveTo>
                    <a:lnTo>
                      <a:pt x="274" y="999"/>
                    </a:lnTo>
                    <a:lnTo>
                      <a:pt x="274" y="0"/>
                    </a:lnTo>
                    <a:lnTo>
                      <a:pt x="0" y="999"/>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0" name="TextBox 9"/>
            <p:cNvSpPr txBox="1"/>
            <p:nvPr/>
          </p:nvSpPr>
          <p:spPr>
            <a:xfrm>
              <a:off x="7568388" y="5347960"/>
              <a:ext cx="1257119" cy="705059"/>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32%</a:t>
              </a:r>
            </a:p>
          </p:txBody>
        </p:sp>
        <p:sp>
          <p:nvSpPr>
            <p:cNvPr id="11" name="TextBox 10"/>
            <p:cNvSpPr txBox="1"/>
            <p:nvPr/>
          </p:nvSpPr>
          <p:spPr>
            <a:xfrm>
              <a:off x="7285999" y="8522172"/>
              <a:ext cx="1821903" cy="735714"/>
            </a:xfrm>
            <a:prstGeom prst="rect">
              <a:avLst/>
            </a:prstGeom>
            <a:noFill/>
          </p:spPr>
          <p:txBody>
            <a:bodyPr rtlCol="0" wrap="none">
              <a:spAutoFit/>
            </a:bodyPr>
            <a:lstStyle/>
            <a:p>
              <a:pPr algn="ctr"/>
              <a:r>
                <a:rPr b="1" lang="id-ID">
                  <a:latin charset="-122" panose="020b0503020204020204" pitchFamily="34" typeface="微软雅黑"/>
                  <a:ea charset="-122" panose="020b0503020204020204" pitchFamily="34" typeface="微软雅黑"/>
                  <a:sym charset="-122" panose="020b0503020204020204" pitchFamily="34" typeface="微软雅黑"/>
                </a:rPr>
                <a:t>March</a:t>
              </a:r>
            </a:p>
          </p:txBody>
        </p:sp>
      </p:grpSp>
      <p:grpSp>
        <p:nvGrpSpPr>
          <p:cNvPr id="14" name="淘宝网Chenying0907出品 13"/>
          <p:cNvGrpSpPr/>
          <p:nvPr/>
        </p:nvGrpSpPr>
        <p:grpSpPr>
          <a:xfrm>
            <a:off x="7699212" y="1496013"/>
            <a:ext cx="829319" cy="2821927"/>
            <a:chOff x="15381374" y="3774509"/>
            <a:chExt cx="1657561" cy="5676212"/>
          </a:xfrm>
        </p:grpSpPr>
        <p:grpSp>
          <p:nvGrpSpPr>
            <p:cNvPr id="15" name="Group 73"/>
            <p:cNvGrpSpPr/>
            <p:nvPr/>
          </p:nvGrpSpPr>
          <p:grpSpPr>
            <a:xfrm>
              <a:off x="15398362" y="4835696"/>
              <a:ext cx="1611956" cy="3705189"/>
              <a:chOff x="3366892" y="4635176"/>
              <a:chExt cx="1611956" cy="3705189"/>
            </a:xfrm>
            <a:solidFill>
              <a:schemeClr val="accent1"/>
            </a:solidFill>
          </p:grpSpPr>
          <p:sp>
            <p:nvSpPr>
              <p:cNvPr id="18" name="淘宝网Chenying0907出品 301"/>
              <p:cNvSpPr>
                <a:spLocks noChangeArrowheads="1"/>
              </p:cNvSpPr>
              <p:nvPr/>
            </p:nvSpPr>
            <p:spPr bwMode="auto">
              <a:xfrm>
                <a:off x="3366892" y="4635176"/>
                <a:ext cx="755603" cy="3705189"/>
              </a:xfrm>
              <a:custGeom>
                <a:gdLst>
                  <a:gd fmla="*/ 273 w 274" name="T0"/>
                  <a:gd fmla="*/ 0 h 1170" name="T1"/>
                  <a:gd fmla="*/ 0 w 274" name="T2"/>
                  <a:gd fmla="*/ 1169 h 1170" name="T3"/>
                  <a:gd fmla="*/ 273 w 274" name="T4"/>
                  <a:gd fmla="*/ 1169 h 1170" name="T5"/>
                  <a:gd fmla="*/ 273 w 274" name="T6"/>
                  <a:gd fmla="*/ 0 h 1170" name="T7"/>
                </a:gdLst>
                <a:cxnLst>
                  <a:cxn ang="0">
                    <a:pos x="T0" y="T1"/>
                  </a:cxn>
                  <a:cxn ang="0">
                    <a:pos x="T2" y="T3"/>
                  </a:cxn>
                  <a:cxn ang="0">
                    <a:pos x="T4" y="T5"/>
                  </a:cxn>
                  <a:cxn ang="0">
                    <a:pos x="T6" y="T7"/>
                  </a:cxn>
                </a:cxnLst>
                <a:rect b="b" l="0" r="r" t="0"/>
                <a:pathLst>
                  <a:path h="1170" w="274">
                    <a:moveTo>
                      <a:pt x="273" y="0"/>
                    </a:moveTo>
                    <a:lnTo>
                      <a:pt x="0" y="1169"/>
                    </a:lnTo>
                    <a:lnTo>
                      <a:pt x="273" y="1169"/>
                    </a:lnTo>
                    <a:lnTo>
                      <a:pt x="273" y="0"/>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淘宝网Chenying0907出品 302"/>
              <p:cNvSpPr>
                <a:spLocks noChangeArrowheads="1"/>
              </p:cNvSpPr>
              <p:nvPr/>
            </p:nvSpPr>
            <p:spPr bwMode="auto">
              <a:xfrm>
                <a:off x="4223244" y="4635176"/>
                <a:ext cx="755604" cy="3705187"/>
              </a:xfrm>
              <a:custGeom>
                <a:gdLst>
                  <a:gd fmla="*/ 0 w 274" name="T0"/>
                  <a:gd fmla="*/ 0 h 1170" name="T1"/>
                  <a:gd fmla="*/ 0 w 274" name="T2"/>
                  <a:gd fmla="*/ 1169 h 1170" name="T3"/>
                  <a:gd fmla="*/ 273 w 274" name="T4"/>
                  <a:gd fmla="*/ 1169 h 1170" name="T5"/>
                  <a:gd fmla="*/ 0 w 274" name="T6"/>
                  <a:gd fmla="*/ 0 h 1170" name="T7"/>
                </a:gdLst>
                <a:cxnLst>
                  <a:cxn ang="0">
                    <a:pos x="T0" y="T1"/>
                  </a:cxn>
                  <a:cxn ang="0">
                    <a:pos x="T2" y="T3"/>
                  </a:cxn>
                  <a:cxn ang="0">
                    <a:pos x="T4" y="T5"/>
                  </a:cxn>
                  <a:cxn ang="0">
                    <a:pos x="T6" y="T7"/>
                  </a:cxn>
                </a:cxnLst>
                <a:rect b="b" l="0" r="r" t="0"/>
                <a:pathLst>
                  <a:path h="1170" w="274">
                    <a:moveTo>
                      <a:pt x="0" y="0"/>
                    </a:moveTo>
                    <a:lnTo>
                      <a:pt x="0" y="1169"/>
                    </a:lnTo>
                    <a:lnTo>
                      <a:pt x="273" y="1169"/>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6" name="TextBox 15"/>
            <p:cNvSpPr txBox="1"/>
            <p:nvPr/>
          </p:nvSpPr>
          <p:spPr>
            <a:xfrm>
              <a:off x="15592245" y="3774509"/>
              <a:ext cx="1257118" cy="705059"/>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98%</a:t>
              </a:r>
            </a:p>
          </p:txBody>
        </p:sp>
        <p:sp>
          <p:nvSpPr>
            <p:cNvPr id="17" name="TextBox 16"/>
            <p:cNvSpPr txBox="1"/>
            <p:nvPr/>
          </p:nvSpPr>
          <p:spPr>
            <a:xfrm>
              <a:off x="15389388" y="8522172"/>
              <a:ext cx="1641530" cy="919570"/>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lang="id-ID">
                  <a:sym charset="-122" panose="020b0503020204020204" pitchFamily="34" typeface="微软雅黑"/>
                </a:rPr>
                <a:t>July</a:t>
              </a:r>
            </a:p>
          </p:txBody>
        </p:sp>
      </p:grpSp>
      <p:grpSp>
        <p:nvGrpSpPr>
          <p:cNvPr id="20" name="淘宝网Chenying0907出品 19"/>
          <p:cNvGrpSpPr/>
          <p:nvPr/>
        </p:nvGrpSpPr>
        <p:grpSpPr>
          <a:xfrm>
            <a:off x="8560517" y="1834235"/>
            <a:ext cx="1204422" cy="2483705"/>
            <a:chOff x="17027899" y="4454830"/>
            <a:chExt cx="2407282" cy="4995893"/>
          </a:xfrm>
        </p:grpSpPr>
        <p:grpSp>
          <p:nvGrpSpPr>
            <p:cNvPr id="21" name="Group 76"/>
            <p:cNvGrpSpPr/>
            <p:nvPr/>
          </p:nvGrpSpPr>
          <p:grpSpPr>
            <a:xfrm>
              <a:off x="17389081" y="5402360"/>
              <a:ext cx="1656511" cy="3138527"/>
              <a:chOff x="5357611" y="6262551"/>
              <a:chExt cx="1656511" cy="2077816"/>
            </a:xfrm>
            <a:solidFill>
              <a:schemeClr val="accent2"/>
            </a:solidFill>
          </p:grpSpPr>
          <p:sp>
            <p:nvSpPr>
              <p:cNvPr id="24" name="淘宝网Chenying0907出品 303"/>
              <p:cNvSpPr>
                <a:spLocks noChangeArrowheads="1"/>
              </p:cNvSpPr>
              <p:nvPr/>
            </p:nvSpPr>
            <p:spPr bwMode="auto">
              <a:xfrm>
                <a:off x="6258520" y="6262553"/>
                <a:ext cx="755602" cy="2077814"/>
              </a:xfrm>
              <a:custGeom>
                <a:gdLst>
                  <a:gd fmla="*/ 0 w 274" name="T0"/>
                  <a:gd fmla="*/ 0 h 675" name="T1"/>
                  <a:gd fmla="*/ 0 w 274" name="T2"/>
                  <a:gd fmla="*/ 674 h 675" name="T3"/>
                  <a:gd fmla="*/ 273 w 274" name="T4"/>
                  <a:gd fmla="*/ 674 h 675" name="T5"/>
                  <a:gd fmla="*/ 0 w 274" name="T6"/>
                  <a:gd fmla="*/ 0 h 675" name="T7"/>
                </a:gdLst>
                <a:cxnLst>
                  <a:cxn ang="0">
                    <a:pos x="T0" y="T1"/>
                  </a:cxn>
                  <a:cxn ang="0">
                    <a:pos x="T2" y="T3"/>
                  </a:cxn>
                  <a:cxn ang="0">
                    <a:pos x="T4" y="T5"/>
                  </a:cxn>
                  <a:cxn ang="0">
                    <a:pos x="T6" y="T7"/>
                  </a:cxn>
                </a:cxnLst>
                <a:rect b="b" l="0" r="r" t="0"/>
                <a:pathLst>
                  <a:path h="675" w="274">
                    <a:moveTo>
                      <a:pt x="0" y="0"/>
                    </a:moveTo>
                    <a:lnTo>
                      <a:pt x="0" y="674"/>
                    </a:lnTo>
                    <a:lnTo>
                      <a:pt x="273" y="674"/>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淘宝网Chenying0907出品 304"/>
              <p:cNvSpPr>
                <a:spLocks noChangeArrowheads="1"/>
              </p:cNvSpPr>
              <p:nvPr/>
            </p:nvSpPr>
            <p:spPr bwMode="auto">
              <a:xfrm>
                <a:off x="5357611" y="6262551"/>
                <a:ext cx="755602" cy="2077814"/>
              </a:xfrm>
              <a:custGeom>
                <a:gdLst>
                  <a:gd fmla="*/ 0 w 274" name="T0"/>
                  <a:gd fmla="*/ 674 h 675" name="T1"/>
                  <a:gd fmla="*/ 273 w 274" name="T2"/>
                  <a:gd fmla="*/ 674 h 675" name="T3"/>
                  <a:gd fmla="*/ 273 w 274" name="T4"/>
                  <a:gd fmla="*/ 0 h 675" name="T5"/>
                  <a:gd fmla="*/ 0 w 274" name="T6"/>
                  <a:gd fmla="*/ 674 h 675" name="T7"/>
                </a:gdLst>
                <a:cxnLst>
                  <a:cxn ang="0">
                    <a:pos x="T0" y="T1"/>
                  </a:cxn>
                  <a:cxn ang="0">
                    <a:pos x="T2" y="T3"/>
                  </a:cxn>
                  <a:cxn ang="0">
                    <a:pos x="T4" y="T5"/>
                  </a:cxn>
                  <a:cxn ang="0">
                    <a:pos x="T6" y="T7"/>
                  </a:cxn>
                </a:cxnLst>
                <a:rect b="b" l="0" r="r" t="0"/>
                <a:pathLst>
                  <a:path h="675" w="274">
                    <a:moveTo>
                      <a:pt x="0" y="674"/>
                    </a:moveTo>
                    <a:lnTo>
                      <a:pt x="273" y="674"/>
                    </a:lnTo>
                    <a:lnTo>
                      <a:pt x="273" y="0"/>
                    </a:lnTo>
                    <a:lnTo>
                      <a:pt x="0" y="674"/>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2" name="TextBox 21"/>
            <p:cNvSpPr txBox="1"/>
            <p:nvPr/>
          </p:nvSpPr>
          <p:spPr>
            <a:xfrm>
              <a:off x="17594594" y="4454830"/>
              <a:ext cx="1257119" cy="705060"/>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72%</a:t>
              </a:r>
            </a:p>
          </p:txBody>
        </p:sp>
        <p:sp>
          <p:nvSpPr>
            <p:cNvPr id="23" name="TextBox 22"/>
            <p:cNvSpPr txBox="1"/>
            <p:nvPr/>
          </p:nvSpPr>
          <p:spPr>
            <a:xfrm>
              <a:off x="17039540" y="8522172"/>
              <a:ext cx="2384000" cy="919571"/>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lang="id-ID">
                  <a:sym charset="-122" panose="020b0503020204020204" pitchFamily="34" typeface="微软雅黑"/>
                </a:rPr>
                <a:t>August</a:t>
              </a:r>
            </a:p>
          </p:txBody>
        </p:sp>
      </p:grpSp>
      <p:grpSp>
        <p:nvGrpSpPr>
          <p:cNvPr id="26" name="淘宝网Chenying0907出品 25"/>
          <p:cNvGrpSpPr/>
          <p:nvPr/>
        </p:nvGrpSpPr>
        <p:grpSpPr>
          <a:xfrm>
            <a:off x="9535134" y="2289330"/>
            <a:ext cx="1639413" cy="2028610"/>
            <a:chOff x="18576178" y="5370240"/>
            <a:chExt cx="3276701" cy="4080481"/>
          </a:xfrm>
        </p:grpSpPr>
        <p:grpSp>
          <p:nvGrpSpPr>
            <p:cNvPr id="27" name="Group 79"/>
            <p:cNvGrpSpPr/>
            <p:nvPr/>
          </p:nvGrpSpPr>
          <p:grpSpPr>
            <a:xfrm>
              <a:off x="19394346" y="6295168"/>
              <a:ext cx="1656514" cy="2260239"/>
              <a:chOff x="7362876" y="5201837"/>
              <a:chExt cx="1656514" cy="3153047"/>
            </a:xfrm>
            <a:solidFill>
              <a:schemeClr val="accent3"/>
            </a:solidFill>
          </p:grpSpPr>
          <p:sp>
            <p:nvSpPr>
              <p:cNvPr id="30" name="淘宝网Chenying0907出品 305"/>
              <p:cNvSpPr>
                <a:spLocks noChangeArrowheads="1"/>
              </p:cNvSpPr>
              <p:nvPr/>
            </p:nvSpPr>
            <p:spPr bwMode="auto">
              <a:xfrm>
                <a:off x="8263788" y="5201837"/>
                <a:ext cx="755602" cy="3153041"/>
              </a:xfrm>
              <a:custGeom>
                <a:gdLst>
                  <a:gd fmla="*/ 0 w 274" name="T0"/>
                  <a:gd fmla="*/ 0 h 1000" name="T1"/>
                  <a:gd fmla="*/ 0 w 274" name="T2"/>
                  <a:gd fmla="*/ 999 h 1000" name="T3"/>
                  <a:gd fmla="*/ 273 w 274" name="T4"/>
                  <a:gd fmla="*/ 999 h 1000" name="T5"/>
                  <a:gd fmla="*/ 0 w 274" name="T6"/>
                  <a:gd fmla="*/ 0 h 1000" name="T7"/>
                </a:gdLst>
                <a:cxnLst>
                  <a:cxn ang="0">
                    <a:pos x="T0" y="T1"/>
                  </a:cxn>
                  <a:cxn ang="0">
                    <a:pos x="T2" y="T3"/>
                  </a:cxn>
                  <a:cxn ang="0">
                    <a:pos x="T4" y="T5"/>
                  </a:cxn>
                  <a:cxn ang="0">
                    <a:pos x="T6" y="T7"/>
                  </a:cxn>
                </a:cxnLst>
                <a:rect b="b" l="0" r="r" t="0"/>
                <a:pathLst>
                  <a:path h="1000" w="274">
                    <a:moveTo>
                      <a:pt x="0" y="0"/>
                    </a:moveTo>
                    <a:lnTo>
                      <a:pt x="0" y="999"/>
                    </a:lnTo>
                    <a:lnTo>
                      <a:pt x="273" y="999"/>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淘宝网Chenying0907出品 306"/>
              <p:cNvSpPr>
                <a:spLocks noChangeArrowheads="1"/>
              </p:cNvSpPr>
              <p:nvPr/>
            </p:nvSpPr>
            <p:spPr bwMode="auto">
              <a:xfrm>
                <a:off x="7362876" y="5201840"/>
                <a:ext cx="755604" cy="3153044"/>
              </a:xfrm>
              <a:custGeom>
                <a:gdLst>
                  <a:gd fmla="*/ 0 w 275" name="T0"/>
                  <a:gd fmla="*/ 999 h 1000" name="T1"/>
                  <a:gd fmla="*/ 274 w 275" name="T2"/>
                  <a:gd fmla="*/ 999 h 1000" name="T3"/>
                  <a:gd fmla="*/ 274 w 275" name="T4"/>
                  <a:gd fmla="*/ 0 h 1000" name="T5"/>
                  <a:gd fmla="*/ 0 w 275" name="T6"/>
                  <a:gd fmla="*/ 999 h 1000" name="T7"/>
                </a:gdLst>
                <a:cxnLst>
                  <a:cxn ang="0">
                    <a:pos x="T0" y="T1"/>
                  </a:cxn>
                  <a:cxn ang="0">
                    <a:pos x="T2" y="T3"/>
                  </a:cxn>
                  <a:cxn ang="0">
                    <a:pos x="T4" y="T5"/>
                  </a:cxn>
                  <a:cxn ang="0">
                    <a:pos x="T6" y="T7"/>
                  </a:cxn>
                </a:cxnLst>
                <a:rect b="b" l="0" r="r" t="0"/>
                <a:pathLst>
                  <a:path h="1000" w="275">
                    <a:moveTo>
                      <a:pt x="0" y="999"/>
                    </a:moveTo>
                    <a:lnTo>
                      <a:pt x="274" y="999"/>
                    </a:lnTo>
                    <a:lnTo>
                      <a:pt x="274" y="0"/>
                    </a:lnTo>
                    <a:lnTo>
                      <a:pt x="0" y="999"/>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8" name="TextBox 27"/>
            <p:cNvSpPr txBox="1"/>
            <p:nvPr/>
          </p:nvSpPr>
          <p:spPr>
            <a:xfrm>
              <a:off x="19599863" y="5370240"/>
              <a:ext cx="1257120" cy="705059"/>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32%</a:t>
              </a:r>
            </a:p>
          </p:txBody>
        </p:sp>
        <p:sp>
          <p:nvSpPr>
            <p:cNvPr id="29" name="TextBox 28"/>
            <p:cNvSpPr txBox="1"/>
            <p:nvPr/>
          </p:nvSpPr>
          <p:spPr>
            <a:xfrm>
              <a:off x="18591011" y="8522172"/>
              <a:ext cx="3247041" cy="919570"/>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lang="id-ID">
                  <a:sym charset="-122" panose="020b0503020204020204" pitchFamily="34" typeface="微软雅黑"/>
                </a:rPr>
                <a:t>September</a:t>
              </a:r>
            </a:p>
          </p:txBody>
        </p:sp>
      </p:grpSp>
      <p:grpSp>
        <p:nvGrpSpPr>
          <p:cNvPr id="32" name="淘宝网Chenying0907出品 31"/>
          <p:cNvGrpSpPr/>
          <p:nvPr/>
        </p:nvGrpSpPr>
        <p:grpSpPr>
          <a:xfrm>
            <a:off x="1103570" y="1484934"/>
            <a:ext cx="1096006" cy="2740710"/>
            <a:chOff x="3083622" y="3752229"/>
            <a:chExt cx="2190589" cy="5512845"/>
          </a:xfrm>
        </p:grpSpPr>
        <p:grpSp>
          <p:nvGrpSpPr>
            <p:cNvPr id="33" name="Group 1"/>
            <p:cNvGrpSpPr/>
            <p:nvPr/>
          </p:nvGrpSpPr>
          <p:grpSpPr>
            <a:xfrm>
              <a:off x="3366894" y="3752229"/>
              <a:ext cx="1611954" cy="4766376"/>
              <a:chOff x="3366894" y="3752229"/>
              <a:chExt cx="1611954" cy="4766376"/>
            </a:xfrm>
          </p:grpSpPr>
          <p:grpSp>
            <p:nvGrpSpPr>
              <p:cNvPr id="35" name="Group 104"/>
              <p:cNvGrpSpPr/>
              <p:nvPr/>
            </p:nvGrpSpPr>
            <p:grpSpPr>
              <a:xfrm>
                <a:off x="3366894" y="4813416"/>
                <a:ext cx="1611954" cy="3705189"/>
                <a:chOff x="3366894" y="4635176"/>
                <a:chExt cx="1611954" cy="3705189"/>
              </a:xfrm>
              <a:solidFill>
                <a:schemeClr val="accent1"/>
              </a:solidFill>
            </p:grpSpPr>
            <p:sp>
              <p:nvSpPr>
                <p:cNvPr id="37" name="淘宝网Chenying0907出品 301"/>
                <p:cNvSpPr>
                  <a:spLocks noChangeArrowheads="1"/>
                </p:cNvSpPr>
                <p:nvPr/>
              </p:nvSpPr>
              <p:spPr bwMode="auto">
                <a:xfrm>
                  <a:off x="3366894" y="4635176"/>
                  <a:ext cx="755603" cy="3705189"/>
                </a:xfrm>
                <a:custGeom>
                  <a:gdLst>
                    <a:gd fmla="*/ 273 w 274" name="T0"/>
                    <a:gd fmla="*/ 0 h 1170" name="T1"/>
                    <a:gd fmla="*/ 0 w 274" name="T2"/>
                    <a:gd fmla="*/ 1169 h 1170" name="T3"/>
                    <a:gd fmla="*/ 273 w 274" name="T4"/>
                    <a:gd fmla="*/ 1169 h 1170" name="T5"/>
                    <a:gd fmla="*/ 273 w 274" name="T6"/>
                    <a:gd fmla="*/ 0 h 1170" name="T7"/>
                  </a:gdLst>
                  <a:cxnLst>
                    <a:cxn ang="0">
                      <a:pos x="T0" y="T1"/>
                    </a:cxn>
                    <a:cxn ang="0">
                      <a:pos x="T2" y="T3"/>
                    </a:cxn>
                    <a:cxn ang="0">
                      <a:pos x="T4" y="T5"/>
                    </a:cxn>
                    <a:cxn ang="0">
                      <a:pos x="T6" y="T7"/>
                    </a:cxn>
                  </a:cxnLst>
                  <a:rect b="b" l="0" r="r" t="0"/>
                  <a:pathLst>
                    <a:path h="1170" w="274">
                      <a:moveTo>
                        <a:pt x="273" y="0"/>
                      </a:moveTo>
                      <a:lnTo>
                        <a:pt x="0" y="1169"/>
                      </a:lnTo>
                      <a:lnTo>
                        <a:pt x="273" y="1169"/>
                      </a:lnTo>
                      <a:lnTo>
                        <a:pt x="273" y="0"/>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淘宝网Chenying0907出品 302"/>
                <p:cNvSpPr>
                  <a:spLocks noChangeArrowheads="1"/>
                </p:cNvSpPr>
                <p:nvPr/>
              </p:nvSpPr>
              <p:spPr bwMode="auto">
                <a:xfrm>
                  <a:off x="4223244" y="4635176"/>
                  <a:ext cx="755604" cy="3705189"/>
                </a:xfrm>
                <a:custGeom>
                  <a:gdLst>
                    <a:gd fmla="*/ 0 w 274" name="T0"/>
                    <a:gd fmla="*/ 0 h 1170" name="T1"/>
                    <a:gd fmla="*/ 0 w 274" name="T2"/>
                    <a:gd fmla="*/ 1169 h 1170" name="T3"/>
                    <a:gd fmla="*/ 273 w 274" name="T4"/>
                    <a:gd fmla="*/ 1169 h 1170" name="T5"/>
                    <a:gd fmla="*/ 0 w 274" name="T6"/>
                    <a:gd fmla="*/ 0 h 1170" name="T7"/>
                  </a:gdLst>
                  <a:cxnLst>
                    <a:cxn ang="0">
                      <a:pos x="T0" y="T1"/>
                    </a:cxn>
                    <a:cxn ang="0">
                      <a:pos x="T2" y="T3"/>
                    </a:cxn>
                    <a:cxn ang="0">
                      <a:pos x="T4" y="T5"/>
                    </a:cxn>
                    <a:cxn ang="0">
                      <a:pos x="T6" y="T7"/>
                    </a:cxn>
                  </a:cxnLst>
                  <a:rect b="b" l="0" r="r" t="0"/>
                  <a:pathLst>
                    <a:path h="1170" w="274">
                      <a:moveTo>
                        <a:pt x="0" y="0"/>
                      </a:moveTo>
                      <a:lnTo>
                        <a:pt x="0" y="1169"/>
                      </a:lnTo>
                      <a:lnTo>
                        <a:pt x="273" y="1169"/>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36" name="TextBox 35"/>
              <p:cNvSpPr txBox="1"/>
              <p:nvPr/>
            </p:nvSpPr>
            <p:spPr>
              <a:xfrm>
                <a:off x="3560777" y="3752229"/>
                <a:ext cx="1257118" cy="705059"/>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98%</a:t>
                </a:r>
              </a:p>
            </p:txBody>
          </p:sp>
        </p:grpSp>
        <p:sp>
          <p:nvSpPr>
            <p:cNvPr id="34" name="TextBox 33"/>
            <p:cNvSpPr txBox="1"/>
            <p:nvPr/>
          </p:nvSpPr>
          <p:spPr>
            <a:xfrm>
              <a:off x="3101387" y="8522174"/>
              <a:ext cx="2155060" cy="735714"/>
            </a:xfrm>
            <a:prstGeom prst="rect">
              <a:avLst/>
            </a:prstGeom>
            <a:noFill/>
          </p:spPr>
          <p:txBody>
            <a:bodyPr rtlCol="0" wrap="none">
              <a:spAutoFit/>
            </a:bodyPr>
            <a:lstStyle/>
            <a:p>
              <a:pPr algn="ctr"/>
              <a:r>
                <a:rPr b="1" lang="id-ID">
                  <a:latin charset="-122" panose="020b0503020204020204" pitchFamily="34" typeface="微软雅黑"/>
                  <a:ea charset="-122" panose="020b0503020204020204" pitchFamily="34" typeface="微软雅黑"/>
                  <a:sym charset="-122" panose="020b0503020204020204" pitchFamily="34" typeface="微软雅黑"/>
                </a:rPr>
                <a:t>January</a:t>
              </a:r>
            </a:p>
          </p:txBody>
        </p:sp>
      </p:grpSp>
      <p:grpSp>
        <p:nvGrpSpPr>
          <p:cNvPr id="39" name="Group 5"/>
          <p:cNvGrpSpPr/>
          <p:nvPr/>
        </p:nvGrpSpPr>
        <p:grpSpPr>
          <a:xfrm>
            <a:off x="4562426" y="2738080"/>
            <a:ext cx="828793" cy="1487565"/>
            <a:chOff x="9388497" y="6272888"/>
            <a:chExt cx="1656511" cy="2992185"/>
          </a:xfrm>
        </p:grpSpPr>
        <p:grpSp>
          <p:nvGrpSpPr>
            <p:cNvPr id="40" name="Group 82"/>
            <p:cNvGrpSpPr/>
            <p:nvPr/>
          </p:nvGrpSpPr>
          <p:grpSpPr>
            <a:xfrm>
              <a:off x="9388497" y="7109169"/>
              <a:ext cx="1656511" cy="1409428"/>
              <a:chOff x="14678678" y="6930929"/>
              <a:chExt cx="1656511" cy="1409428"/>
            </a:xfrm>
            <a:solidFill>
              <a:schemeClr val="accent4"/>
            </a:solidFill>
          </p:grpSpPr>
          <p:sp>
            <p:nvSpPr>
              <p:cNvPr id="43" name="淘宝网Chenying0907出品 307"/>
              <p:cNvSpPr>
                <a:spLocks noChangeArrowheads="1"/>
              </p:cNvSpPr>
              <p:nvPr/>
            </p:nvSpPr>
            <p:spPr bwMode="auto">
              <a:xfrm>
                <a:off x="14678678" y="6930929"/>
                <a:ext cx="755604" cy="1409428"/>
              </a:xfrm>
              <a:custGeom>
                <a:gdLst>
                  <a:gd fmla="*/ 0 w 275" name="T0"/>
                  <a:gd fmla="*/ 471 h 472" name="T1"/>
                  <a:gd fmla="*/ 274 w 275" name="T2"/>
                  <a:gd fmla="*/ 471 h 472" name="T3"/>
                  <a:gd fmla="*/ 274 w 275" name="T4"/>
                  <a:gd fmla="*/ 0 h 472" name="T5"/>
                  <a:gd fmla="*/ 0 w 275" name="T6"/>
                  <a:gd fmla="*/ 471 h 472" name="T7"/>
                </a:gdLst>
                <a:cxnLst>
                  <a:cxn ang="0">
                    <a:pos x="T0" y="T1"/>
                  </a:cxn>
                  <a:cxn ang="0">
                    <a:pos x="T2" y="T3"/>
                  </a:cxn>
                  <a:cxn ang="0">
                    <a:pos x="T4" y="T5"/>
                  </a:cxn>
                  <a:cxn ang="0">
                    <a:pos x="T6" y="T7"/>
                  </a:cxn>
                </a:cxnLst>
                <a:rect b="b" l="0" r="r" t="0"/>
                <a:pathLst>
                  <a:path h="472" w="275">
                    <a:moveTo>
                      <a:pt x="0" y="471"/>
                    </a:moveTo>
                    <a:lnTo>
                      <a:pt x="274" y="471"/>
                    </a:lnTo>
                    <a:lnTo>
                      <a:pt x="274" y="0"/>
                    </a:lnTo>
                    <a:lnTo>
                      <a:pt x="0" y="471"/>
                    </a:ln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4" name="淘宝网Chenying0907出品 308"/>
              <p:cNvSpPr>
                <a:spLocks noChangeArrowheads="1"/>
              </p:cNvSpPr>
              <p:nvPr/>
            </p:nvSpPr>
            <p:spPr bwMode="auto">
              <a:xfrm>
                <a:off x="15579585" y="6930929"/>
                <a:ext cx="755604" cy="1409428"/>
              </a:xfrm>
              <a:custGeom>
                <a:gdLst>
                  <a:gd fmla="*/ 0 w 274" name="T0"/>
                  <a:gd fmla="*/ 0 h 472" name="T1"/>
                  <a:gd fmla="*/ 0 w 274" name="T2"/>
                  <a:gd fmla="*/ 0 h 472" name="T3"/>
                  <a:gd fmla="*/ 0 w 274" name="T4"/>
                  <a:gd fmla="*/ 471 h 472" name="T5"/>
                  <a:gd fmla="*/ 273 w 274" name="T6"/>
                  <a:gd fmla="*/ 471 h 472" name="T7"/>
                  <a:gd fmla="*/ 0 w 274" name="T8"/>
                  <a:gd fmla="*/ 0 h 472" name="T9"/>
                </a:gdLst>
                <a:cxnLst>
                  <a:cxn ang="0">
                    <a:pos x="T0" y="T1"/>
                  </a:cxn>
                  <a:cxn ang="0">
                    <a:pos x="T2" y="T3"/>
                  </a:cxn>
                  <a:cxn ang="0">
                    <a:pos x="T4" y="T5"/>
                  </a:cxn>
                  <a:cxn ang="0">
                    <a:pos x="T6" y="T7"/>
                  </a:cxn>
                  <a:cxn ang="0">
                    <a:pos x="T8" y="T9"/>
                  </a:cxn>
                </a:cxnLst>
                <a:rect b="b" l="0" r="r" t="0"/>
                <a:pathLst>
                  <a:path h="472" w="274">
                    <a:moveTo>
                      <a:pt x="0" y="0"/>
                    </a:moveTo>
                    <a:lnTo>
                      <a:pt x="0" y="0"/>
                    </a:lnTo>
                    <a:lnTo>
                      <a:pt x="0" y="471"/>
                    </a:lnTo>
                    <a:lnTo>
                      <a:pt x="273" y="471"/>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41" name="TextBox 40"/>
            <p:cNvSpPr txBox="1"/>
            <p:nvPr/>
          </p:nvSpPr>
          <p:spPr>
            <a:xfrm>
              <a:off x="9594003" y="6272888"/>
              <a:ext cx="1257119" cy="705059"/>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22%</a:t>
              </a:r>
            </a:p>
          </p:txBody>
        </p:sp>
        <p:sp>
          <p:nvSpPr>
            <p:cNvPr id="42" name="TextBox 41"/>
            <p:cNvSpPr txBox="1"/>
            <p:nvPr/>
          </p:nvSpPr>
          <p:spPr>
            <a:xfrm>
              <a:off x="9467264" y="8522175"/>
              <a:ext cx="1479225" cy="735713"/>
            </a:xfrm>
            <a:prstGeom prst="rect">
              <a:avLst/>
            </a:prstGeom>
            <a:noFill/>
          </p:spPr>
          <p:txBody>
            <a:bodyPr rtlCol="0" wrap="none">
              <a:spAutoFit/>
            </a:bodyPr>
            <a:lstStyle/>
            <a:p>
              <a:pPr algn="ctr"/>
              <a:r>
                <a:rPr b="1" lang="id-ID">
                  <a:latin charset="-122" panose="020b0503020204020204" pitchFamily="34" typeface="微软雅黑"/>
                  <a:ea charset="-122" panose="020b0503020204020204" pitchFamily="34" typeface="微软雅黑"/>
                  <a:sym charset="-122" panose="020b0503020204020204" pitchFamily="34" typeface="微软雅黑"/>
                </a:rPr>
                <a:t>April</a:t>
              </a:r>
            </a:p>
          </p:txBody>
        </p:sp>
      </p:grpSp>
      <p:grpSp>
        <p:nvGrpSpPr>
          <p:cNvPr id="45" name="淘宝网Chenying0907出品 44"/>
          <p:cNvGrpSpPr/>
          <p:nvPr/>
        </p:nvGrpSpPr>
        <p:grpSpPr>
          <a:xfrm>
            <a:off x="5594139" y="2228789"/>
            <a:ext cx="872601" cy="2089151"/>
            <a:chOff x="11356238" y="5248462"/>
            <a:chExt cx="1744070" cy="4202260"/>
          </a:xfrm>
        </p:grpSpPr>
        <p:grpSp>
          <p:nvGrpSpPr>
            <p:cNvPr id="46" name="Group 89"/>
            <p:cNvGrpSpPr/>
            <p:nvPr/>
          </p:nvGrpSpPr>
          <p:grpSpPr>
            <a:xfrm>
              <a:off x="11393748" y="6164713"/>
              <a:ext cx="1656513" cy="2368417"/>
              <a:chOff x="16683929" y="5986473"/>
              <a:chExt cx="1656513" cy="2368417"/>
            </a:xfrm>
            <a:solidFill>
              <a:schemeClr val="accent5"/>
            </a:solidFill>
          </p:grpSpPr>
          <p:sp>
            <p:nvSpPr>
              <p:cNvPr id="49" name="淘宝网Chenying0907出品 309"/>
              <p:cNvSpPr>
                <a:spLocks noChangeArrowheads="1"/>
              </p:cNvSpPr>
              <p:nvPr/>
            </p:nvSpPr>
            <p:spPr bwMode="auto">
              <a:xfrm>
                <a:off x="16683929" y="5986473"/>
                <a:ext cx="755604" cy="2368417"/>
              </a:xfrm>
              <a:custGeom>
                <a:gdLst>
                  <a:gd fmla="*/ 0 w 275" name="T0"/>
                  <a:gd fmla="*/ 761 h 762" name="T1"/>
                  <a:gd fmla="*/ 274 w 275" name="T2"/>
                  <a:gd fmla="*/ 761 h 762" name="T3"/>
                  <a:gd fmla="*/ 274 w 275" name="T4"/>
                  <a:gd fmla="*/ 0 h 762" name="T5"/>
                  <a:gd fmla="*/ 0 w 275" name="T6"/>
                  <a:gd fmla="*/ 761 h 762" name="T7"/>
                </a:gdLst>
                <a:cxnLst>
                  <a:cxn ang="0">
                    <a:pos x="T0" y="T1"/>
                  </a:cxn>
                  <a:cxn ang="0">
                    <a:pos x="T2" y="T3"/>
                  </a:cxn>
                  <a:cxn ang="0">
                    <a:pos x="T4" y="T5"/>
                  </a:cxn>
                  <a:cxn ang="0">
                    <a:pos x="T6" y="T7"/>
                  </a:cxn>
                </a:cxnLst>
                <a:rect b="b" l="0" r="r" t="0"/>
                <a:pathLst>
                  <a:path h="762" w="275">
                    <a:moveTo>
                      <a:pt x="0" y="761"/>
                    </a:moveTo>
                    <a:lnTo>
                      <a:pt x="274" y="761"/>
                    </a:lnTo>
                    <a:lnTo>
                      <a:pt x="274" y="0"/>
                    </a:lnTo>
                    <a:lnTo>
                      <a:pt x="0" y="761"/>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0" name="淘宝网Chenying0907出品 310"/>
              <p:cNvSpPr>
                <a:spLocks noChangeArrowheads="1"/>
              </p:cNvSpPr>
              <p:nvPr/>
            </p:nvSpPr>
            <p:spPr bwMode="auto">
              <a:xfrm>
                <a:off x="17584838" y="5986473"/>
                <a:ext cx="755604" cy="2368417"/>
              </a:xfrm>
              <a:custGeom>
                <a:gdLst>
                  <a:gd fmla="*/ 0 w 274" name="T0"/>
                  <a:gd fmla="*/ 0 h 762" name="T1"/>
                  <a:gd fmla="*/ 0 w 274" name="T2"/>
                  <a:gd fmla="*/ 0 h 762" name="T3"/>
                  <a:gd fmla="*/ 0 w 274" name="T4"/>
                  <a:gd fmla="*/ 761 h 762" name="T5"/>
                  <a:gd fmla="*/ 273 w 274" name="T6"/>
                  <a:gd fmla="*/ 761 h 762" name="T7"/>
                  <a:gd fmla="*/ 0 w 274" name="T8"/>
                  <a:gd fmla="*/ 0 h 762" name="T9"/>
                </a:gdLst>
                <a:cxnLst>
                  <a:cxn ang="0">
                    <a:pos x="T0" y="T1"/>
                  </a:cxn>
                  <a:cxn ang="0">
                    <a:pos x="T2" y="T3"/>
                  </a:cxn>
                  <a:cxn ang="0">
                    <a:pos x="T4" y="T5"/>
                  </a:cxn>
                  <a:cxn ang="0">
                    <a:pos x="T6" y="T7"/>
                  </a:cxn>
                  <a:cxn ang="0">
                    <a:pos x="T8" y="T9"/>
                  </a:cxn>
                </a:cxnLst>
                <a:rect b="b" l="0" r="r" t="0"/>
                <a:pathLst>
                  <a:path h="762" w="274">
                    <a:moveTo>
                      <a:pt x="0" y="0"/>
                    </a:moveTo>
                    <a:lnTo>
                      <a:pt x="0" y="0"/>
                    </a:lnTo>
                    <a:lnTo>
                      <a:pt x="0" y="761"/>
                    </a:lnTo>
                    <a:lnTo>
                      <a:pt x="273" y="761"/>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47" name="TextBox 46"/>
            <p:cNvSpPr txBox="1"/>
            <p:nvPr/>
          </p:nvSpPr>
          <p:spPr>
            <a:xfrm>
              <a:off x="11565344" y="5248462"/>
              <a:ext cx="1257119" cy="705060"/>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42%</a:t>
              </a:r>
            </a:p>
          </p:txBody>
        </p:sp>
        <p:sp>
          <p:nvSpPr>
            <p:cNvPr id="48" name="TextBox 47"/>
            <p:cNvSpPr txBox="1"/>
            <p:nvPr/>
          </p:nvSpPr>
          <p:spPr>
            <a:xfrm>
              <a:off x="11364672" y="8522171"/>
              <a:ext cx="1727201" cy="919571"/>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lang="id-ID">
                  <a:sym charset="-122" panose="020b0503020204020204" pitchFamily="34" typeface="微软雅黑"/>
                </a:rPr>
                <a:t>May</a:t>
              </a:r>
            </a:p>
          </p:txBody>
        </p:sp>
      </p:grpSp>
      <p:grpSp>
        <p:nvGrpSpPr>
          <p:cNvPr id="51" name="淘宝网Chenying0907出品 50"/>
          <p:cNvGrpSpPr/>
          <p:nvPr/>
        </p:nvGrpSpPr>
        <p:grpSpPr>
          <a:xfrm>
            <a:off x="6614232" y="1935018"/>
            <a:ext cx="911073" cy="2382922"/>
            <a:chOff x="13300762" y="4657555"/>
            <a:chExt cx="1820964" cy="4793167"/>
          </a:xfrm>
        </p:grpSpPr>
        <p:grpSp>
          <p:nvGrpSpPr>
            <p:cNvPr id="52" name="Group 92"/>
            <p:cNvGrpSpPr/>
            <p:nvPr/>
          </p:nvGrpSpPr>
          <p:grpSpPr>
            <a:xfrm>
              <a:off x="13399010" y="5554441"/>
              <a:ext cx="1656517" cy="2978681"/>
              <a:chOff x="18689191" y="5376201"/>
              <a:chExt cx="1656517" cy="2978681"/>
            </a:xfrm>
            <a:solidFill>
              <a:schemeClr val="accent6"/>
            </a:solidFill>
          </p:grpSpPr>
          <p:sp>
            <p:nvSpPr>
              <p:cNvPr id="55" name="淘宝网Chenying0907出品 311"/>
              <p:cNvSpPr>
                <a:spLocks noChangeArrowheads="1"/>
              </p:cNvSpPr>
              <p:nvPr/>
            </p:nvSpPr>
            <p:spPr bwMode="auto">
              <a:xfrm>
                <a:off x="18689191" y="5376201"/>
                <a:ext cx="755604" cy="2978681"/>
              </a:xfrm>
              <a:custGeom>
                <a:gdLst>
                  <a:gd fmla="*/ 0 w 274" name="T0"/>
                  <a:gd fmla="*/ 945 h 946" name="T1"/>
                  <a:gd fmla="*/ 273 w 274" name="T2"/>
                  <a:gd fmla="*/ 945 h 946" name="T3"/>
                  <a:gd fmla="*/ 273 w 274" name="T4"/>
                  <a:gd fmla="*/ 0 h 946" name="T5"/>
                  <a:gd fmla="*/ 0 w 274" name="T6"/>
                  <a:gd fmla="*/ 945 h 946" name="T7"/>
                </a:gdLst>
                <a:cxnLst>
                  <a:cxn ang="0">
                    <a:pos x="T0" y="T1"/>
                  </a:cxn>
                  <a:cxn ang="0">
                    <a:pos x="T2" y="T3"/>
                  </a:cxn>
                  <a:cxn ang="0">
                    <a:pos x="T4" y="T5"/>
                  </a:cxn>
                  <a:cxn ang="0">
                    <a:pos x="T6" y="T7"/>
                  </a:cxn>
                </a:cxnLst>
                <a:rect b="b" l="0" r="r" t="0"/>
                <a:pathLst>
                  <a:path h="944" w="274">
                    <a:moveTo>
                      <a:pt x="0" y="945"/>
                    </a:moveTo>
                    <a:lnTo>
                      <a:pt x="273" y="945"/>
                    </a:lnTo>
                    <a:lnTo>
                      <a:pt x="273" y="0"/>
                    </a:lnTo>
                    <a:lnTo>
                      <a:pt x="0" y="945"/>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6" name="淘宝网Chenying0907出品 312"/>
              <p:cNvSpPr>
                <a:spLocks noChangeArrowheads="1"/>
              </p:cNvSpPr>
              <p:nvPr/>
            </p:nvSpPr>
            <p:spPr bwMode="auto">
              <a:xfrm>
                <a:off x="19590103" y="5376201"/>
                <a:ext cx="755604" cy="2978681"/>
              </a:xfrm>
              <a:custGeom>
                <a:gdLst>
                  <a:gd fmla="*/ 0 w 274" name="T0"/>
                  <a:gd fmla="*/ 0 h 946" name="T1"/>
                  <a:gd fmla="*/ 0 w 274" name="T2"/>
                  <a:gd fmla="*/ 0 h 946" name="T3"/>
                  <a:gd fmla="*/ 0 w 274" name="T4"/>
                  <a:gd fmla="*/ 945 h 946" name="T5"/>
                  <a:gd fmla="*/ 273 w 274" name="T6"/>
                  <a:gd fmla="*/ 945 h 946" name="T7"/>
                  <a:gd fmla="*/ 0 w 274" name="T8"/>
                  <a:gd fmla="*/ 0 h 946" name="T9"/>
                </a:gdLst>
                <a:cxnLst>
                  <a:cxn ang="0">
                    <a:pos x="T0" y="T1"/>
                  </a:cxn>
                  <a:cxn ang="0">
                    <a:pos x="T2" y="T3"/>
                  </a:cxn>
                  <a:cxn ang="0">
                    <a:pos x="T4" y="T5"/>
                  </a:cxn>
                  <a:cxn ang="0">
                    <a:pos x="T6" y="T7"/>
                  </a:cxn>
                  <a:cxn ang="0">
                    <a:pos x="T8" y="T9"/>
                  </a:cxn>
                </a:cxnLst>
                <a:rect b="b" l="0" r="r" t="0"/>
                <a:pathLst>
                  <a:path h="944" w="274">
                    <a:moveTo>
                      <a:pt x="0" y="0"/>
                    </a:moveTo>
                    <a:lnTo>
                      <a:pt x="0" y="0"/>
                    </a:lnTo>
                    <a:lnTo>
                      <a:pt x="0" y="945"/>
                    </a:lnTo>
                    <a:lnTo>
                      <a:pt x="273" y="945"/>
                    </a:lnTo>
                    <a:lnTo>
                      <a:pt x="0" y="0"/>
                    </a:lnTo>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53" name="TextBox 52"/>
            <p:cNvSpPr txBox="1"/>
            <p:nvPr/>
          </p:nvSpPr>
          <p:spPr>
            <a:xfrm>
              <a:off x="13570614" y="4657556"/>
              <a:ext cx="1257119" cy="705059"/>
            </a:xfrm>
            <a:prstGeom prst="rect">
              <a:avLst/>
            </a:prstGeom>
            <a:noFill/>
          </p:spPr>
          <p:txBody>
            <a:bodyPr rtlCol="0" wrap="none">
              <a:spAutoFit/>
            </a:bodyPr>
            <a:lstStyle/>
            <a:p>
              <a:pPr algn="ctr"/>
              <a:r>
                <a:rPr lang="en-US" sz="17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72%</a:t>
              </a:r>
            </a:p>
          </p:txBody>
        </p:sp>
        <p:sp>
          <p:nvSpPr>
            <p:cNvPr id="54" name="TextBox 53"/>
            <p:cNvSpPr txBox="1"/>
            <p:nvPr/>
          </p:nvSpPr>
          <p:spPr>
            <a:xfrm>
              <a:off x="13309567" y="8522173"/>
              <a:ext cx="1803351" cy="919570"/>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lang="id-ID">
                  <a:sym charset="-122" panose="020b0503020204020204" pitchFamily="34" typeface="微软雅黑"/>
                </a:rPr>
                <a:t>June</a:t>
              </a:r>
            </a:p>
          </p:txBody>
        </p:sp>
      </p:grpSp>
      <p:grpSp>
        <p:nvGrpSpPr>
          <p:cNvPr id="57" name="淘宝网Chenying0907出品 56"/>
          <p:cNvGrpSpPr/>
          <p:nvPr/>
        </p:nvGrpSpPr>
        <p:grpSpPr>
          <a:xfrm>
            <a:off x="1232388" y="4518918"/>
            <a:ext cx="9561710" cy="1694023"/>
            <a:chOff x="-897388" y="9361460"/>
            <a:chExt cx="25493463" cy="4545456"/>
          </a:xfrm>
        </p:grpSpPr>
        <p:sp>
          <p:nvSpPr>
            <p:cNvPr id="58" name="Title 20"/>
            <p:cNvSpPr txBox="1"/>
            <p:nvPr/>
          </p:nvSpPr>
          <p:spPr>
            <a:xfrm>
              <a:off x="8045458" y="9367051"/>
              <a:ext cx="7936674" cy="1144989"/>
            </a:xfrm>
            <a:prstGeom prst="rect">
              <a:avLst/>
            </a:prstGeom>
          </p:spPr>
          <p:txBody>
            <a:bodyPr anchor="ctr" bIns="0" lIns="243785" rIns="243785"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defTabSz="1021227">
                <a:defRPr/>
              </a:pPr>
              <a:r>
                <a:rPr altLang="en-US" b="1" lang="zh-CN" sz="2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输入您的副标题</a:t>
              </a:r>
            </a:p>
          </p:txBody>
        </p:sp>
        <p:sp>
          <p:nvSpPr>
            <p:cNvPr id="59" name="TextBox 58"/>
            <p:cNvSpPr txBox="1"/>
            <p:nvPr/>
          </p:nvSpPr>
          <p:spPr>
            <a:xfrm>
              <a:off x="-897388" y="10653123"/>
              <a:ext cx="25493463" cy="3222325"/>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p>
          </p:txBody>
        </p:sp>
      </p:grpSp>
      <p:sp>
        <p:nvSpPr>
          <p:cNvPr id="74"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9A389ABA-7CFA-48E1-9086-A2DB76AA2970}"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27</a:t>
            </a:fld>
          </a:p>
        </p:txBody>
      </p:sp>
      <p:sp>
        <p:nvSpPr>
          <p:cNvPr id="60" name="灯片编号占位符 59"/>
          <p:cNvSpPr>
            <a:spLocks noGrp="1"/>
          </p:cNvSpPr>
          <p:nvPr>
            <p:ph idx="4294967295" sz="quarter" type="sldNum"/>
          </p:nvPr>
        </p:nvSpPr>
        <p:spPr>
          <a:xfrm>
            <a:off x="11701463" y="6450013"/>
            <a:ext cx="490537" cy="365125"/>
          </a:xfrm>
        </p:spPr>
        <p:txBody>
          <a:bodyPr/>
          <a:lstStyle/>
          <a:p>
            <a:fld id="{54712051-8166-46D4-8D96-B52796818E26}"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27</a:t>
            </a:fld>
          </a:p>
        </p:txBody>
      </p:sp>
    </p:spTree>
    <p:extLst>
      <p:ext uri="{BB962C8B-B14F-4D97-AF65-F5344CB8AC3E}">
        <p14:creationId val="405234962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500" id="7"/>
                                        <p:tgtEl>
                                          <p:spTgt spid="2"/>
                                        </p:tgtEl>
                                      </p:cBhvr>
                                    </p:animEffect>
                                    <p:anim calcmode="lin" valueType="num">
                                      <p:cBhvr>
                                        <p:cTn dur="1500" fill="hold" id="8"/>
                                        <p:tgtEl>
                                          <p:spTgt spid="2"/>
                                        </p:tgtEl>
                                        <p:attrNameLst>
                                          <p:attrName>ppt_w</p:attrName>
                                        </p:attrNameLst>
                                      </p:cBhvr>
                                      <p:tavLst>
                                        <p:tav fmla="#ppt_w*sin(2.5*pi*$)" tm="0">
                                          <p:val>
                                            <p:fltVal val="0"/>
                                          </p:val>
                                        </p:tav>
                                        <p:tav tm="100000">
                                          <p:val>
                                            <p:fltVal val="1"/>
                                          </p:val>
                                        </p:tav>
                                      </p:tavLst>
                                    </p:anim>
                                    <p:anim calcmode="lin" valueType="num">
                                      <p:cBhvr>
                                        <p:cTn dur="1500" fill="hold" id="9"/>
                                        <p:tgtEl>
                                          <p:spTgt spid="2"/>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500"/>
                                  </p:stCondLst>
                                  <p:childTnLst>
                                    <p:set>
                                      <p:cBhvr>
                                        <p:cTn dur="1" fill="hold" id="11">
                                          <p:stCondLst>
                                            <p:cond delay="0"/>
                                          </p:stCondLst>
                                        </p:cTn>
                                        <p:tgtEl>
                                          <p:spTgt spid="8"/>
                                        </p:tgtEl>
                                        <p:attrNameLst>
                                          <p:attrName>style.visibility</p:attrName>
                                        </p:attrNameLst>
                                      </p:cBhvr>
                                      <p:to>
                                        <p:strVal val="visible"/>
                                      </p:to>
                                    </p:set>
                                    <p:animEffect filter="fade" transition="in">
                                      <p:cBhvr>
                                        <p:cTn dur="1500" id="12"/>
                                        <p:tgtEl>
                                          <p:spTgt spid="8"/>
                                        </p:tgtEl>
                                      </p:cBhvr>
                                    </p:animEffect>
                                    <p:anim calcmode="lin" valueType="num">
                                      <p:cBhvr>
                                        <p:cTn dur="1500" fill="hold" id="13"/>
                                        <p:tgtEl>
                                          <p:spTgt spid="8"/>
                                        </p:tgtEl>
                                        <p:attrNameLst>
                                          <p:attrName>ppt_w</p:attrName>
                                        </p:attrNameLst>
                                      </p:cBhvr>
                                      <p:tavLst>
                                        <p:tav fmla="#ppt_w*sin(2.5*pi*$)" tm="0">
                                          <p:val>
                                            <p:fltVal val="0"/>
                                          </p:val>
                                        </p:tav>
                                        <p:tav tm="100000">
                                          <p:val>
                                            <p:fltVal val="1"/>
                                          </p:val>
                                        </p:tav>
                                      </p:tavLst>
                                    </p:anim>
                                    <p:anim calcmode="lin" valueType="num">
                                      <p:cBhvr>
                                        <p:cTn dur="1500" fill="hold" id="14"/>
                                        <p:tgtEl>
                                          <p:spTgt spid="8"/>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700"/>
                                  </p:stCondLst>
                                  <p:childTnLst>
                                    <p:set>
                                      <p:cBhvr>
                                        <p:cTn dur="1" fill="hold" id="16">
                                          <p:stCondLst>
                                            <p:cond delay="0"/>
                                          </p:stCondLst>
                                        </p:cTn>
                                        <p:tgtEl>
                                          <p:spTgt spid="14"/>
                                        </p:tgtEl>
                                        <p:attrNameLst>
                                          <p:attrName>style.visibility</p:attrName>
                                        </p:attrNameLst>
                                      </p:cBhvr>
                                      <p:to>
                                        <p:strVal val="visible"/>
                                      </p:to>
                                    </p:set>
                                    <p:animEffect filter="fade" transition="in">
                                      <p:cBhvr>
                                        <p:cTn dur="1500" id="17"/>
                                        <p:tgtEl>
                                          <p:spTgt spid="14"/>
                                        </p:tgtEl>
                                      </p:cBhvr>
                                    </p:animEffect>
                                    <p:anim calcmode="lin" valueType="num">
                                      <p:cBhvr>
                                        <p:cTn dur="1500" fill="hold" id="18"/>
                                        <p:tgtEl>
                                          <p:spTgt spid="14"/>
                                        </p:tgtEl>
                                        <p:attrNameLst>
                                          <p:attrName>ppt_w</p:attrName>
                                        </p:attrNameLst>
                                      </p:cBhvr>
                                      <p:tavLst>
                                        <p:tav fmla="#ppt_w*sin(2.5*pi*$)" tm="0">
                                          <p:val>
                                            <p:fltVal val="0"/>
                                          </p:val>
                                        </p:tav>
                                        <p:tav tm="100000">
                                          <p:val>
                                            <p:fltVal val="1"/>
                                          </p:val>
                                        </p:tav>
                                      </p:tavLst>
                                    </p:anim>
                                    <p:anim calcmode="lin" valueType="num">
                                      <p:cBhvr>
                                        <p:cTn dur="1500" fill="hold" id="19"/>
                                        <p:tgtEl>
                                          <p:spTgt spid="14"/>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200"/>
                                  </p:stCondLst>
                                  <p:childTnLst>
                                    <p:set>
                                      <p:cBhvr>
                                        <p:cTn dur="1" fill="hold" id="21">
                                          <p:stCondLst>
                                            <p:cond delay="0"/>
                                          </p:stCondLst>
                                        </p:cTn>
                                        <p:tgtEl>
                                          <p:spTgt spid="20"/>
                                        </p:tgtEl>
                                        <p:attrNameLst>
                                          <p:attrName>style.visibility</p:attrName>
                                        </p:attrNameLst>
                                      </p:cBhvr>
                                      <p:to>
                                        <p:strVal val="visible"/>
                                      </p:to>
                                    </p:set>
                                    <p:animEffect filter="fade" transition="in">
                                      <p:cBhvr>
                                        <p:cTn dur="1500" id="22"/>
                                        <p:tgtEl>
                                          <p:spTgt spid="20"/>
                                        </p:tgtEl>
                                      </p:cBhvr>
                                    </p:animEffect>
                                    <p:anim calcmode="lin" valueType="num">
                                      <p:cBhvr>
                                        <p:cTn dur="1500" fill="hold" id="23"/>
                                        <p:tgtEl>
                                          <p:spTgt spid="20"/>
                                        </p:tgtEl>
                                        <p:attrNameLst>
                                          <p:attrName>ppt_w</p:attrName>
                                        </p:attrNameLst>
                                      </p:cBhvr>
                                      <p:tavLst>
                                        <p:tav fmla="#ppt_w*sin(2.5*pi*$)" tm="0">
                                          <p:val>
                                            <p:fltVal val="0"/>
                                          </p:val>
                                        </p:tav>
                                        <p:tav tm="100000">
                                          <p:val>
                                            <p:fltVal val="1"/>
                                          </p:val>
                                        </p:tav>
                                      </p:tavLst>
                                    </p:anim>
                                    <p:anim calcmode="lin" valueType="num">
                                      <p:cBhvr>
                                        <p:cTn dur="1500" fill="hold" id="24"/>
                                        <p:tgtEl>
                                          <p:spTgt spid="20"/>
                                        </p:tgtEl>
                                        <p:attrNameLst>
                                          <p:attrName>ppt_h</p:attrName>
                                        </p:attrNameLst>
                                      </p:cBhvr>
                                      <p:tavLst>
                                        <p:tav tm="0">
                                          <p:val>
                                            <p:strVal val="#ppt_h"/>
                                          </p:val>
                                        </p:tav>
                                        <p:tav tm="100000">
                                          <p:val>
                                            <p:strVal val="#ppt_h"/>
                                          </p:val>
                                        </p:tav>
                                      </p:tavLst>
                                    </p:anim>
                                  </p:childTnLst>
                                </p:cTn>
                              </p:par>
                              <p:par>
                                <p:cTn fill="hold" id="25" nodeType="withEffect" presetClass="entr" presetID="45" presetSubtype="0">
                                  <p:stCondLst>
                                    <p:cond delay="700"/>
                                  </p:stCondLst>
                                  <p:childTnLst>
                                    <p:set>
                                      <p:cBhvr>
                                        <p:cTn dur="1" fill="hold" id="26">
                                          <p:stCondLst>
                                            <p:cond delay="0"/>
                                          </p:stCondLst>
                                        </p:cTn>
                                        <p:tgtEl>
                                          <p:spTgt spid="26"/>
                                        </p:tgtEl>
                                        <p:attrNameLst>
                                          <p:attrName>style.visibility</p:attrName>
                                        </p:attrNameLst>
                                      </p:cBhvr>
                                      <p:to>
                                        <p:strVal val="visible"/>
                                      </p:to>
                                    </p:set>
                                    <p:animEffect filter="fade" transition="in">
                                      <p:cBhvr>
                                        <p:cTn dur="1500" id="27"/>
                                        <p:tgtEl>
                                          <p:spTgt spid="26"/>
                                        </p:tgtEl>
                                      </p:cBhvr>
                                    </p:animEffect>
                                    <p:anim calcmode="lin" valueType="num">
                                      <p:cBhvr>
                                        <p:cTn dur="1500" fill="hold" id="28"/>
                                        <p:tgtEl>
                                          <p:spTgt spid="26"/>
                                        </p:tgtEl>
                                        <p:attrNameLst>
                                          <p:attrName>ppt_w</p:attrName>
                                        </p:attrNameLst>
                                      </p:cBhvr>
                                      <p:tavLst>
                                        <p:tav fmla="#ppt_w*sin(2.5*pi*$)" tm="0">
                                          <p:val>
                                            <p:fltVal val="0"/>
                                          </p:val>
                                        </p:tav>
                                        <p:tav tm="100000">
                                          <p:val>
                                            <p:fltVal val="1"/>
                                          </p:val>
                                        </p:tav>
                                      </p:tavLst>
                                    </p:anim>
                                    <p:anim calcmode="lin" valueType="num">
                                      <p:cBhvr>
                                        <p:cTn dur="1500" fill="hold" id="29"/>
                                        <p:tgtEl>
                                          <p:spTgt spid="26"/>
                                        </p:tgtEl>
                                        <p:attrNameLst>
                                          <p:attrName>ppt_h</p:attrName>
                                        </p:attrNameLst>
                                      </p:cBhvr>
                                      <p:tavLst>
                                        <p:tav tm="0">
                                          <p:val>
                                            <p:strVal val="#ppt_h"/>
                                          </p:val>
                                        </p:tav>
                                        <p:tav tm="100000">
                                          <p:val>
                                            <p:strVal val="#ppt_h"/>
                                          </p:val>
                                        </p:tav>
                                      </p:tavLst>
                                    </p:anim>
                                  </p:childTnLst>
                                </p:cTn>
                              </p:par>
                              <p:par>
                                <p:cTn fill="hold" id="30" nodeType="withEffect" presetClass="entr" presetID="45" presetSubtype="0">
                                  <p:stCondLst>
                                    <p:cond delay="400"/>
                                  </p:stCondLst>
                                  <p:childTnLst>
                                    <p:set>
                                      <p:cBhvr>
                                        <p:cTn dur="1" fill="hold" id="31">
                                          <p:stCondLst>
                                            <p:cond delay="0"/>
                                          </p:stCondLst>
                                        </p:cTn>
                                        <p:tgtEl>
                                          <p:spTgt spid="32"/>
                                        </p:tgtEl>
                                        <p:attrNameLst>
                                          <p:attrName>style.visibility</p:attrName>
                                        </p:attrNameLst>
                                      </p:cBhvr>
                                      <p:to>
                                        <p:strVal val="visible"/>
                                      </p:to>
                                    </p:set>
                                    <p:animEffect filter="fade" transition="in">
                                      <p:cBhvr>
                                        <p:cTn dur="1500" id="32"/>
                                        <p:tgtEl>
                                          <p:spTgt spid="32"/>
                                        </p:tgtEl>
                                      </p:cBhvr>
                                    </p:animEffect>
                                    <p:anim calcmode="lin" valueType="num">
                                      <p:cBhvr>
                                        <p:cTn dur="1500" fill="hold" id="33"/>
                                        <p:tgtEl>
                                          <p:spTgt spid="32"/>
                                        </p:tgtEl>
                                        <p:attrNameLst>
                                          <p:attrName>ppt_w</p:attrName>
                                        </p:attrNameLst>
                                      </p:cBhvr>
                                      <p:tavLst>
                                        <p:tav fmla="#ppt_w*sin(2.5*pi*$)" tm="0">
                                          <p:val>
                                            <p:fltVal val="0"/>
                                          </p:val>
                                        </p:tav>
                                        <p:tav tm="100000">
                                          <p:val>
                                            <p:fltVal val="1"/>
                                          </p:val>
                                        </p:tav>
                                      </p:tavLst>
                                    </p:anim>
                                    <p:anim calcmode="lin" valueType="num">
                                      <p:cBhvr>
                                        <p:cTn dur="1500" fill="hold" id="34"/>
                                        <p:tgtEl>
                                          <p:spTgt spid="32"/>
                                        </p:tgtEl>
                                        <p:attrNameLst>
                                          <p:attrName>ppt_h</p:attrName>
                                        </p:attrNameLst>
                                      </p:cBhvr>
                                      <p:tavLst>
                                        <p:tav tm="0">
                                          <p:val>
                                            <p:strVal val="#ppt_h"/>
                                          </p:val>
                                        </p:tav>
                                        <p:tav tm="100000">
                                          <p:val>
                                            <p:strVal val="#ppt_h"/>
                                          </p:val>
                                        </p:tav>
                                      </p:tavLst>
                                    </p:anim>
                                  </p:childTnLst>
                                </p:cTn>
                              </p:par>
                              <p:par>
                                <p:cTn fill="hold" id="35" nodeType="withEffect" presetClass="entr" presetID="45" presetSubtype="0">
                                  <p:stCondLst>
                                    <p:cond delay="100"/>
                                  </p:stCondLst>
                                  <p:childTnLst>
                                    <p:set>
                                      <p:cBhvr>
                                        <p:cTn dur="1" fill="hold" id="36">
                                          <p:stCondLst>
                                            <p:cond delay="0"/>
                                          </p:stCondLst>
                                        </p:cTn>
                                        <p:tgtEl>
                                          <p:spTgt spid="39"/>
                                        </p:tgtEl>
                                        <p:attrNameLst>
                                          <p:attrName>style.visibility</p:attrName>
                                        </p:attrNameLst>
                                      </p:cBhvr>
                                      <p:to>
                                        <p:strVal val="visible"/>
                                      </p:to>
                                    </p:set>
                                    <p:animEffect filter="fade" transition="in">
                                      <p:cBhvr>
                                        <p:cTn dur="1500" id="37"/>
                                        <p:tgtEl>
                                          <p:spTgt spid="39"/>
                                        </p:tgtEl>
                                      </p:cBhvr>
                                    </p:animEffect>
                                    <p:anim calcmode="lin" valueType="num">
                                      <p:cBhvr>
                                        <p:cTn dur="1500" fill="hold" id="38"/>
                                        <p:tgtEl>
                                          <p:spTgt spid="39"/>
                                        </p:tgtEl>
                                        <p:attrNameLst>
                                          <p:attrName>ppt_w</p:attrName>
                                        </p:attrNameLst>
                                      </p:cBhvr>
                                      <p:tavLst>
                                        <p:tav fmla="#ppt_w*sin(2.5*pi*$)" tm="0">
                                          <p:val>
                                            <p:fltVal val="0"/>
                                          </p:val>
                                        </p:tav>
                                        <p:tav tm="100000">
                                          <p:val>
                                            <p:fltVal val="1"/>
                                          </p:val>
                                        </p:tav>
                                      </p:tavLst>
                                    </p:anim>
                                    <p:anim calcmode="lin" valueType="num">
                                      <p:cBhvr>
                                        <p:cTn dur="1500" fill="hold" id="39"/>
                                        <p:tgtEl>
                                          <p:spTgt spid="39"/>
                                        </p:tgtEl>
                                        <p:attrNameLst>
                                          <p:attrName>ppt_h</p:attrName>
                                        </p:attrNameLst>
                                      </p:cBhvr>
                                      <p:tavLst>
                                        <p:tav tm="0">
                                          <p:val>
                                            <p:strVal val="#ppt_h"/>
                                          </p:val>
                                        </p:tav>
                                        <p:tav tm="100000">
                                          <p:val>
                                            <p:strVal val="#ppt_h"/>
                                          </p:val>
                                        </p:tav>
                                      </p:tavLst>
                                    </p:anim>
                                  </p:childTnLst>
                                </p:cTn>
                              </p:par>
                              <p:par>
                                <p:cTn fill="hold" id="40" nodeType="withEffect" presetClass="entr" presetID="45" presetSubtype="0">
                                  <p:stCondLst>
                                    <p:cond delay="800"/>
                                  </p:stCondLst>
                                  <p:childTnLst>
                                    <p:set>
                                      <p:cBhvr>
                                        <p:cTn dur="1" fill="hold" id="41">
                                          <p:stCondLst>
                                            <p:cond delay="0"/>
                                          </p:stCondLst>
                                        </p:cTn>
                                        <p:tgtEl>
                                          <p:spTgt spid="45"/>
                                        </p:tgtEl>
                                        <p:attrNameLst>
                                          <p:attrName>style.visibility</p:attrName>
                                        </p:attrNameLst>
                                      </p:cBhvr>
                                      <p:to>
                                        <p:strVal val="visible"/>
                                      </p:to>
                                    </p:set>
                                    <p:animEffect filter="fade" transition="in">
                                      <p:cBhvr>
                                        <p:cTn dur="1500" id="42"/>
                                        <p:tgtEl>
                                          <p:spTgt spid="45"/>
                                        </p:tgtEl>
                                      </p:cBhvr>
                                    </p:animEffect>
                                    <p:anim calcmode="lin" valueType="num">
                                      <p:cBhvr>
                                        <p:cTn dur="1500" fill="hold" id="43"/>
                                        <p:tgtEl>
                                          <p:spTgt spid="45"/>
                                        </p:tgtEl>
                                        <p:attrNameLst>
                                          <p:attrName>ppt_w</p:attrName>
                                        </p:attrNameLst>
                                      </p:cBhvr>
                                      <p:tavLst>
                                        <p:tav fmla="#ppt_w*sin(2.5*pi*$)" tm="0">
                                          <p:val>
                                            <p:fltVal val="0"/>
                                          </p:val>
                                        </p:tav>
                                        <p:tav tm="100000">
                                          <p:val>
                                            <p:fltVal val="1"/>
                                          </p:val>
                                        </p:tav>
                                      </p:tavLst>
                                    </p:anim>
                                    <p:anim calcmode="lin" valueType="num">
                                      <p:cBhvr>
                                        <p:cTn dur="1500" fill="hold" id="44"/>
                                        <p:tgtEl>
                                          <p:spTgt spid="45"/>
                                        </p:tgtEl>
                                        <p:attrNameLst>
                                          <p:attrName>ppt_h</p:attrName>
                                        </p:attrNameLst>
                                      </p:cBhvr>
                                      <p:tavLst>
                                        <p:tav tm="0">
                                          <p:val>
                                            <p:strVal val="#ppt_h"/>
                                          </p:val>
                                        </p:tav>
                                        <p:tav tm="100000">
                                          <p:val>
                                            <p:strVal val="#ppt_h"/>
                                          </p:val>
                                        </p:tav>
                                      </p:tavLst>
                                    </p:anim>
                                  </p:childTnLst>
                                </p:cTn>
                              </p:par>
                              <p:par>
                                <p:cTn fill="hold" id="45" nodeType="withEffect" presetClass="entr" presetID="45" presetSubtype="0">
                                  <p:stCondLst>
                                    <p:cond delay="600"/>
                                  </p:stCondLst>
                                  <p:childTnLst>
                                    <p:set>
                                      <p:cBhvr>
                                        <p:cTn dur="1" fill="hold" id="46">
                                          <p:stCondLst>
                                            <p:cond delay="0"/>
                                          </p:stCondLst>
                                        </p:cTn>
                                        <p:tgtEl>
                                          <p:spTgt spid="51"/>
                                        </p:tgtEl>
                                        <p:attrNameLst>
                                          <p:attrName>style.visibility</p:attrName>
                                        </p:attrNameLst>
                                      </p:cBhvr>
                                      <p:to>
                                        <p:strVal val="visible"/>
                                      </p:to>
                                    </p:set>
                                    <p:animEffect filter="fade" transition="in">
                                      <p:cBhvr>
                                        <p:cTn dur="1500" id="47"/>
                                        <p:tgtEl>
                                          <p:spTgt spid="51"/>
                                        </p:tgtEl>
                                      </p:cBhvr>
                                    </p:animEffect>
                                    <p:anim calcmode="lin" valueType="num">
                                      <p:cBhvr>
                                        <p:cTn dur="1500" fill="hold" id="48"/>
                                        <p:tgtEl>
                                          <p:spTgt spid="51"/>
                                        </p:tgtEl>
                                        <p:attrNameLst>
                                          <p:attrName>ppt_w</p:attrName>
                                        </p:attrNameLst>
                                      </p:cBhvr>
                                      <p:tavLst>
                                        <p:tav fmla="#ppt_w*sin(2.5*pi*$)" tm="0">
                                          <p:val>
                                            <p:fltVal val="0"/>
                                          </p:val>
                                        </p:tav>
                                        <p:tav tm="100000">
                                          <p:val>
                                            <p:fltVal val="1"/>
                                          </p:val>
                                        </p:tav>
                                      </p:tavLst>
                                    </p:anim>
                                    <p:anim calcmode="lin" valueType="num">
                                      <p:cBhvr>
                                        <p:cTn dur="1500" fill="hold" id="49"/>
                                        <p:tgtEl>
                                          <p:spTgt spid="51"/>
                                        </p:tgtEl>
                                        <p:attrNameLst>
                                          <p:attrName>ppt_h</p:attrName>
                                        </p:attrNameLst>
                                      </p:cBhvr>
                                      <p:tavLst>
                                        <p:tav tm="0">
                                          <p:val>
                                            <p:strVal val="#ppt_h"/>
                                          </p:val>
                                        </p:tav>
                                        <p:tav tm="100000">
                                          <p:val>
                                            <p:strVal val="#ppt_h"/>
                                          </p:val>
                                        </p:tav>
                                      </p:tavLst>
                                    </p:anim>
                                  </p:childTnLst>
                                </p:cTn>
                              </p:par>
                              <p:par>
                                <p:cTn fill="hold" id="50" nodeType="withEffect" presetClass="entr" presetID="42" presetSubtype="0">
                                  <p:stCondLst>
                                    <p:cond delay="1000"/>
                                  </p:stCondLst>
                                  <p:childTnLst>
                                    <p:set>
                                      <p:cBhvr>
                                        <p:cTn dur="1" fill="hold" id="51">
                                          <p:stCondLst>
                                            <p:cond delay="0"/>
                                          </p:stCondLst>
                                        </p:cTn>
                                        <p:tgtEl>
                                          <p:spTgt spid="57"/>
                                        </p:tgtEl>
                                        <p:attrNameLst>
                                          <p:attrName>style.visibility</p:attrName>
                                        </p:attrNameLst>
                                      </p:cBhvr>
                                      <p:to>
                                        <p:strVal val="visible"/>
                                      </p:to>
                                    </p:set>
                                    <p:animEffect filter="fade" transition="in">
                                      <p:cBhvr>
                                        <p:cTn dur="1000" id="52"/>
                                        <p:tgtEl>
                                          <p:spTgt spid="57"/>
                                        </p:tgtEl>
                                      </p:cBhvr>
                                    </p:animEffect>
                                    <p:anim calcmode="lin" valueType="num">
                                      <p:cBhvr>
                                        <p:cTn dur="1000" fill="hold" id="53"/>
                                        <p:tgtEl>
                                          <p:spTgt spid="57"/>
                                        </p:tgtEl>
                                        <p:attrNameLst>
                                          <p:attrName>ppt_x</p:attrName>
                                        </p:attrNameLst>
                                      </p:cBhvr>
                                      <p:tavLst>
                                        <p:tav tm="0">
                                          <p:val>
                                            <p:strVal val="#ppt_x"/>
                                          </p:val>
                                        </p:tav>
                                        <p:tav tm="100000">
                                          <p:val>
                                            <p:strVal val="#ppt_x"/>
                                          </p:val>
                                        </p:tav>
                                      </p:tavLst>
                                    </p:anim>
                                    <p:anim calcmode="lin" valueType="num">
                                      <p:cBhvr>
                                        <p:cTn dur="1000" fill="hold" id="54"/>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Line 3"/>
          <p:cNvSpPr>
            <a:spLocks noChangeShapeType="1"/>
          </p:cNvSpPr>
          <p:nvPr/>
        </p:nvSpPr>
        <p:spPr bwMode="auto">
          <a:xfrm>
            <a:off x="1163345" y="3631336"/>
            <a:ext cx="5998264" cy="1"/>
          </a:xfrm>
          <a:prstGeom prst="line">
            <a:avLst/>
          </a:prstGeom>
          <a:noFill/>
          <a:ln cap="flat" cmpd="sng" w="38100">
            <a:solidFill>
              <a:srgbClr val="929292"/>
            </a:solidFill>
            <a:prstDash val="dash"/>
            <a:round/>
            <a:headEnd len="med" type="diamond" w="med"/>
            <a:tailEnd len="med" type="diamond"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171047">
              <a:defRPr/>
            </a:pPr>
            <a:endParaRPr lang="es-ES" sz="400">
              <a:solidFill>
                <a:schemeClr val="tx2"/>
              </a:solidFill>
              <a:latin charset="-122" panose="020b0503020204020204" pitchFamily="34" typeface="微软雅黑"/>
              <a:ea charset="-122" panose="020b0503020204020204" pitchFamily="34" typeface="微软雅黑"/>
              <a:cs typeface="Helvetica"/>
              <a:sym charset="-122" panose="020b0503020204020204" pitchFamily="34" typeface="微软雅黑"/>
            </a:endParaRPr>
          </a:p>
        </p:txBody>
      </p:sp>
      <p:grpSp>
        <p:nvGrpSpPr>
          <p:cNvPr id="3" name="淘宝网Chenying0907出品 2"/>
          <p:cNvGrpSpPr/>
          <p:nvPr/>
        </p:nvGrpSpPr>
        <p:grpSpPr>
          <a:xfrm>
            <a:off x="4755724" y="1852527"/>
            <a:ext cx="676628" cy="2811353"/>
            <a:chOff x="2763852" y="4325937"/>
            <a:chExt cx="1339850" cy="5602554"/>
          </a:xfrm>
        </p:grpSpPr>
        <p:sp>
          <p:nvSpPr>
            <p:cNvPr id="4" name="AutoShape 5"/>
            <p:cNvSpPr/>
            <p:nvPr/>
          </p:nvSpPr>
          <p:spPr bwMode="auto">
            <a:xfrm>
              <a:off x="2797175" y="4325937"/>
              <a:ext cx="950913"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200">
                  <a:solidFill>
                    <a:schemeClr val="tx2"/>
                  </a:solidFill>
                  <a:latin charset="-122" panose="020b0503020204020204" pitchFamily="34" typeface="微软雅黑"/>
                  <a:ea charset="-122" panose="020b0503020204020204" pitchFamily="34" typeface="微软雅黑"/>
                  <a:cs typeface="Lato"/>
                  <a:sym charset="-122" panose="020b0503020204020204" pitchFamily="34" typeface="微软雅黑"/>
                </a:rPr>
                <a:t>45%</a:t>
              </a:r>
            </a:p>
          </p:txBody>
        </p:sp>
        <p:sp>
          <p:nvSpPr>
            <p:cNvPr id="5" name="AutoShape 10"/>
            <p:cNvSpPr/>
            <p:nvPr/>
          </p:nvSpPr>
          <p:spPr bwMode="auto">
            <a:xfrm>
              <a:off x="2763852" y="9437953"/>
              <a:ext cx="1339850" cy="490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6" name="AutoShape 16"/>
            <p:cNvSpPr/>
            <p:nvPr/>
          </p:nvSpPr>
          <p:spPr bwMode="auto">
            <a:xfrm>
              <a:off x="2857500" y="5222875"/>
              <a:ext cx="823913" cy="3738562"/>
            </a:xfrm>
            <a:prstGeom prst="roundRect">
              <a:avLst>
                <a:gd fmla="val 50000" name="adj"/>
              </a:avLst>
            </a:pr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 name="淘宝网Chenying0907出品 6"/>
          <p:cNvGrpSpPr/>
          <p:nvPr/>
        </p:nvGrpSpPr>
        <p:grpSpPr>
          <a:xfrm>
            <a:off x="2171700" y="1052736"/>
            <a:ext cx="676628" cy="3610300"/>
            <a:chOff x="4278702" y="2732087"/>
            <a:chExt cx="1339850" cy="7194722"/>
          </a:xfrm>
        </p:grpSpPr>
        <p:sp>
          <p:nvSpPr>
            <p:cNvPr id="8" name="AutoShape 4"/>
            <p:cNvSpPr/>
            <p:nvPr/>
          </p:nvSpPr>
          <p:spPr bwMode="auto">
            <a:xfrm>
              <a:off x="4373563" y="2732087"/>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200">
                  <a:solidFill>
                    <a:schemeClr val="tx2"/>
                  </a:solidFill>
                  <a:latin charset="-122" panose="020b0503020204020204" pitchFamily="34" typeface="微软雅黑"/>
                  <a:ea charset="-122" panose="020b0503020204020204" pitchFamily="34" typeface="微软雅黑"/>
                  <a:cs typeface="Lato"/>
                  <a:sym charset="-122" panose="020b0503020204020204" pitchFamily="34" typeface="微软雅黑"/>
                </a:rPr>
                <a:t>80%</a:t>
              </a:r>
            </a:p>
          </p:txBody>
        </p:sp>
        <p:sp>
          <p:nvSpPr>
            <p:cNvPr id="9" name="AutoShape 9"/>
            <p:cNvSpPr/>
            <p:nvPr/>
          </p:nvSpPr>
          <p:spPr bwMode="auto">
            <a:xfrm>
              <a:off x="4278702" y="9436271"/>
              <a:ext cx="1339850" cy="490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10" name="AutoShape 17"/>
            <p:cNvSpPr/>
            <p:nvPr/>
          </p:nvSpPr>
          <p:spPr bwMode="auto">
            <a:xfrm>
              <a:off x="4435475" y="3411537"/>
              <a:ext cx="823913" cy="5549900"/>
            </a:xfrm>
            <a:prstGeom prst="roundRect">
              <a:avLst>
                <a:gd fmla="val 50000" name="adj"/>
              </a:avLst>
            </a:pr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1" name="淘宝网Chenying0907出品 10"/>
          <p:cNvGrpSpPr/>
          <p:nvPr/>
        </p:nvGrpSpPr>
        <p:grpSpPr>
          <a:xfrm>
            <a:off x="3863613" y="2342440"/>
            <a:ext cx="676628" cy="2322284"/>
            <a:chOff x="5819310" y="5302250"/>
            <a:chExt cx="1339850" cy="4627923"/>
          </a:xfrm>
        </p:grpSpPr>
        <p:sp>
          <p:nvSpPr>
            <p:cNvPr id="12" name="AutoShape 6"/>
            <p:cNvSpPr/>
            <p:nvPr/>
          </p:nvSpPr>
          <p:spPr bwMode="auto">
            <a:xfrm>
              <a:off x="5951538" y="530225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200">
                  <a:solidFill>
                    <a:schemeClr val="tx2"/>
                  </a:solidFill>
                  <a:latin charset="-122" panose="020b0503020204020204" pitchFamily="34" typeface="微软雅黑"/>
                  <a:ea charset="-122" panose="020b0503020204020204" pitchFamily="34" typeface="微软雅黑"/>
                  <a:cs typeface="Lato"/>
                  <a:sym charset="-122" panose="020b0503020204020204" pitchFamily="34" typeface="微软雅黑"/>
                </a:rPr>
                <a:t>25%</a:t>
              </a:r>
            </a:p>
          </p:txBody>
        </p:sp>
        <p:sp>
          <p:nvSpPr>
            <p:cNvPr id="13" name="AutoShape 11"/>
            <p:cNvSpPr/>
            <p:nvPr/>
          </p:nvSpPr>
          <p:spPr bwMode="auto">
            <a:xfrm>
              <a:off x="5819310" y="9439635"/>
              <a:ext cx="1339850" cy="490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14" name="AutoShape 18"/>
            <p:cNvSpPr/>
            <p:nvPr/>
          </p:nvSpPr>
          <p:spPr bwMode="auto">
            <a:xfrm>
              <a:off x="6013450" y="6197600"/>
              <a:ext cx="823913" cy="2763837"/>
            </a:xfrm>
            <a:prstGeom prst="roundRect">
              <a:avLst>
                <a:gd fmla="val 50000" name="adj"/>
              </a:avLst>
            </a:pr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5" name="淘宝网Chenying0907出品 14"/>
          <p:cNvGrpSpPr/>
          <p:nvPr/>
        </p:nvGrpSpPr>
        <p:grpSpPr>
          <a:xfrm>
            <a:off x="2995874" y="1424751"/>
            <a:ext cx="676628" cy="3239129"/>
            <a:chOff x="7364104" y="3473450"/>
            <a:chExt cx="1339850" cy="6455041"/>
          </a:xfrm>
        </p:grpSpPr>
        <p:sp>
          <p:nvSpPr>
            <p:cNvPr id="16" name="AutoShape 7"/>
            <p:cNvSpPr/>
            <p:nvPr/>
          </p:nvSpPr>
          <p:spPr bwMode="auto">
            <a:xfrm>
              <a:off x="7648575" y="3473450"/>
              <a:ext cx="952500" cy="6905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200">
                  <a:solidFill>
                    <a:schemeClr val="tx2"/>
                  </a:solidFill>
                  <a:latin charset="-122" panose="020b0503020204020204" pitchFamily="34" typeface="微软雅黑"/>
                  <a:ea charset="-122" panose="020b0503020204020204" pitchFamily="34" typeface="微软雅黑"/>
                  <a:cs typeface="Lato"/>
                  <a:sym charset="-122" panose="020b0503020204020204" pitchFamily="34" typeface="微软雅黑"/>
                </a:rPr>
                <a:t>70%</a:t>
              </a:r>
            </a:p>
          </p:txBody>
        </p:sp>
        <p:sp>
          <p:nvSpPr>
            <p:cNvPr id="17" name="AutoShape 12"/>
            <p:cNvSpPr/>
            <p:nvPr/>
          </p:nvSpPr>
          <p:spPr bwMode="auto">
            <a:xfrm>
              <a:off x="7364104" y="9437953"/>
              <a:ext cx="1339850" cy="490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18" name="AutoShape 19"/>
            <p:cNvSpPr/>
            <p:nvPr/>
          </p:nvSpPr>
          <p:spPr bwMode="auto">
            <a:xfrm>
              <a:off x="7591425" y="4316412"/>
              <a:ext cx="823913" cy="4645025"/>
            </a:xfrm>
            <a:prstGeom prst="roundRect">
              <a:avLst>
                <a:gd fmla="val 50000" name="adj"/>
              </a:avLst>
            </a:pr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9" name="淘宝网Chenying0907出品 18"/>
          <p:cNvGrpSpPr/>
          <p:nvPr/>
        </p:nvGrpSpPr>
        <p:grpSpPr>
          <a:xfrm>
            <a:off x="1238583" y="1916255"/>
            <a:ext cx="830922" cy="2993020"/>
            <a:chOff x="8856330" y="4452937"/>
            <a:chExt cx="1645380" cy="5964585"/>
          </a:xfrm>
        </p:grpSpPr>
        <p:sp>
          <p:nvSpPr>
            <p:cNvPr id="20" name="AutoShape 8"/>
            <p:cNvSpPr/>
            <p:nvPr/>
          </p:nvSpPr>
          <p:spPr bwMode="auto">
            <a:xfrm>
              <a:off x="9105900" y="4452937"/>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200">
                  <a:solidFill>
                    <a:schemeClr val="tx2"/>
                  </a:solidFill>
                  <a:latin charset="-122" panose="020b0503020204020204" pitchFamily="34" typeface="微软雅黑"/>
                  <a:ea charset="-122" panose="020b0503020204020204" pitchFamily="34" typeface="微软雅黑"/>
                  <a:cs typeface="Lato"/>
                  <a:sym charset="-122" panose="020b0503020204020204" pitchFamily="34" typeface="微软雅黑"/>
                </a:rPr>
                <a:t>35%</a:t>
              </a:r>
            </a:p>
          </p:txBody>
        </p:sp>
        <p:sp>
          <p:nvSpPr>
            <p:cNvPr id="21" name="AutoShape 13"/>
            <p:cNvSpPr/>
            <p:nvPr/>
          </p:nvSpPr>
          <p:spPr bwMode="auto">
            <a:xfrm>
              <a:off x="8864287" y="8945564"/>
              <a:ext cx="1629467" cy="14577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extLst/>
          </p:spPr>
          <p:txBody>
            <a:bodyPr bIns="91422" lIns="182843" rIns="182843" rtlCol="0" tIns="91422" wrap="none">
              <a:spAutoFit/>
            </a:bodyPr>
            <a:lstStyle/>
            <a:p>
              <a:pPr algn="ctr"/>
              <a:r>
                <a:rPr altLang="en-US" b="1" lang="zh-CN" smtClean="0">
                  <a:latin charset="-122" panose="020b0503020204020204" pitchFamily="34" typeface="微软雅黑"/>
                  <a:ea charset="-122" panose="020b0503020204020204" pitchFamily="34" typeface="微软雅黑"/>
                  <a:sym charset="-122" panose="020b0503020204020204" pitchFamily="34" typeface="微软雅黑"/>
                </a:rPr>
                <a:t>标题</a:t>
              </a:r>
            </a:p>
            <a:p>
              <a:pPr algn="ctr"/>
              <a:r>
                <a:rPr altLang="en-US" b="1" lang="zh-CN" smtClean="0">
                  <a:latin charset="-122" panose="020b0503020204020204" pitchFamily="34" typeface="微软雅黑"/>
                  <a:ea charset="-122" panose="020b0503020204020204" pitchFamily="34" typeface="微软雅黑"/>
                  <a:sym charset="-122" panose="020b0503020204020204" pitchFamily="34" typeface="微软雅黑"/>
                </a:rPr>
                <a:t>文字</a:t>
              </a:r>
            </a:p>
          </p:txBody>
        </p:sp>
        <p:sp>
          <p:nvSpPr>
            <p:cNvPr id="22" name="AutoShape 20"/>
            <p:cNvSpPr/>
            <p:nvPr/>
          </p:nvSpPr>
          <p:spPr bwMode="auto">
            <a:xfrm>
              <a:off x="9170988" y="5222875"/>
              <a:ext cx="822325" cy="3738562"/>
            </a:xfrm>
            <a:prstGeom prst="roundRect">
              <a:avLst>
                <a:gd fmla="val 50000" name="adj"/>
              </a:avLst>
            </a:pr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3" name="淘宝网Chenying0907出品 22"/>
          <p:cNvGrpSpPr/>
          <p:nvPr/>
        </p:nvGrpSpPr>
        <p:grpSpPr>
          <a:xfrm>
            <a:off x="6405955" y="1425546"/>
            <a:ext cx="675826" cy="3278165"/>
            <a:chOff x="10475089" y="3467100"/>
            <a:chExt cx="1338262" cy="6532830"/>
          </a:xfrm>
        </p:grpSpPr>
        <p:sp>
          <p:nvSpPr>
            <p:cNvPr id="24" name="AutoShape 14"/>
            <p:cNvSpPr/>
            <p:nvPr/>
          </p:nvSpPr>
          <p:spPr bwMode="auto">
            <a:xfrm>
              <a:off x="10601325" y="346710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200">
                  <a:solidFill>
                    <a:schemeClr val="tx2"/>
                  </a:solidFill>
                  <a:latin charset="-122" panose="020b0503020204020204" pitchFamily="34" typeface="微软雅黑"/>
                  <a:ea charset="-122" panose="020b0503020204020204" pitchFamily="34" typeface="微软雅黑"/>
                  <a:cs typeface="Lato"/>
                  <a:sym charset="-122" panose="020b0503020204020204" pitchFamily="34" typeface="微软雅黑"/>
                </a:rPr>
                <a:t>70%</a:t>
              </a:r>
            </a:p>
          </p:txBody>
        </p:sp>
        <p:sp>
          <p:nvSpPr>
            <p:cNvPr id="25" name="AutoShape 15"/>
            <p:cNvSpPr/>
            <p:nvPr/>
          </p:nvSpPr>
          <p:spPr bwMode="auto">
            <a:xfrm>
              <a:off x="10475089" y="9509393"/>
              <a:ext cx="1338262"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26" name="AutoShape 21"/>
            <p:cNvSpPr/>
            <p:nvPr/>
          </p:nvSpPr>
          <p:spPr bwMode="auto">
            <a:xfrm>
              <a:off x="10669588" y="4292600"/>
              <a:ext cx="822325" cy="4645025"/>
            </a:xfrm>
            <a:prstGeom prst="roundRect">
              <a:avLst>
                <a:gd fmla="val 50000" name="adj"/>
              </a:avLst>
            </a:pr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7" name="淘宝网Chenying0907出品 26"/>
          <p:cNvGrpSpPr/>
          <p:nvPr/>
        </p:nvGrpSpPr>
        <p:grpSpPr>
          <a:xfrm>
            <a:off x="5545511" y="1920236"/>
            <a:ext cx="675826" cy="2769802"/>
            <a:chOff x="12189899" y="4452937"/>
            <a:chExt cx="1338262" cy="5519745"/>
          </a:xfrm>
        </p:grpSpPr>
        <p:sp>
          <p:nvSpPr>
            <p:cNvPr id="28" name="AutoShape 22"/>
            <p:cNvSpPr/>
            <p:nvPr/>
          </p:nvSpPr>
          <p:spPr bwMode="auto">
            <a:xfrm>
              <a:off x="12398375" y="5222875"/>
              <a:ext cx="822325" cy="3738562"/>
            </a:xfrm>
            <a:prstGeom prst="roundRect">
              <a:avLst>
                <a:gd fmla="val 50000" name="adj"/>
              </a:avLst>
            </a:pr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AutoShape 23"/>
            <p:cNvSpPr/>
            <p:nvPr/>
          </p:nvSpPr>
          <p:spPr bwMode="auto">
            <a:xfrm>
              <a:off x="12331700" y="4452937"/>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200">
                  <a:solidFill>
                    <a:schemeClr val="tx2"/>
                  </a:solidFill>
                  <a:latin charset="-122" panose="020b0503020204020204" pitchFamily="34" typeface="微软雅黑"/>
                  <a:ea charset="-122" panose="020b0503020204020204" pitchFamily="34" typeface="微软雅黑"/>
                  <a:cs typeface="Lato"/>
                  <a:sym charset="-122" panose="020b0503020204020204" pitchFamily="34" typeface="微软雅黑"/>
                </a:rPr>
                <a:t>35%</a:t>
              </a:r>
            </a:p>
          </p:txBody>
        </p:sp>
        <p:sp>
          <p:nvSpPr>
            <p:cNvPr id="30" name="AutoShape 24"/>
            <p:cNvSpPr/>
            <p:nvPr/>
          </p:nvSpPr>
          <p:spPr bwMode="auto">
            <a:xfrm>
              <a:off x="12189899" y="9482145"/>
              <a:ext cx="1338262"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31" name="淘宝网Chenying0907出品 30"/>
          <p:cNvGrpSpPr/>
          <p:nvPr/>
        </p:nvGrpSpPr>
        <p:grpSpPr>
          <a:xfrm>
            <a:off x="8244150" y="1513266"/>
            <a:ext cx="3108434" cy="2364318"/>
            <a:chOff x="15084425" y="3106918"/>
            <a:chExt cx="8287722" cy="4288643"/>
          </a:xfrm>
        </p:grpSpPr>
        <p:sp>
          <p:nvSpPr>
            <p:cNvPr id="32" name="AutoShape 25"/>
            <p:cNvSpPr/>
            <p:nvPr/>
          </p:nvSpPr>
          <p:spPr bwMode="auto">
            <a:xfrm>
              <a:off x="15084427" y="4179887"/>
              <a:ext cx="8287722" cy="3184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输入您的内容输入您的内容输入您的内容输入您的内容输入您的内容输入您的内容输入您的内</a:t>
              </a:r>
            </a:p>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输入您的内容输入您的内容输入您的内容输入您的内容输入您的内容输入您的内容输入您的</a:t>
              </a:r>
            </a:p>
          </p:txBody>
        </p:sp>
        <p:sp>
          <p:nvSpPr>
            <p:cNvPr id="33" name="AutoShape 26"/>
            <p:cNvSpPr/>
            <p:nvPr/>
          </p:nvSpPr>
          <p:spPr bwMode="auto">
            <a:xfrm>
              <a:off x="15264112" y="3106918"/>
              <a:ext cx="7446545" cy="23902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1021227">
                <a:defRPr/>
              </a:pPr>
              <a:r>
                <a:rPr altLang="en-US" b="1" lang="zh-CN" sz="2800">
                  <a:latin charset="-122" panose="020b0503020204020204" pitchFamily="34" typeface="微软雅黑"/>
                  <a:ea charset="-122" panose="020b0503020204020204" pitchFamily="34" typeface="微软雅黑"/>
                  <a:sym charset="-122" panose="020b0503020204020204" pitchFamily="34" typeface="微软雅黑"/>
                </a:rPr>
                <a:t>输入您的副标题</a:t>
              </a:r>
            </a:p>
          </p:txBody>
        </p:sp>
      </p:grpSp>
      <p:grpSp>
        <p:nvGrpSpPr>
          <p:cNvPr id="34" name="淘宝网Chenying0907出品 33"/>
          <p:cNvGrpSpPr/>
          <p:nvPr/>
        </p:nvGrpSpPr>
        <p:grpSpPr>
          <a:xfrm>
            <a:off x="1163345" y="4981910"/>
            <a:ext cx="10189239" cy="1165110"/>
            <a:chOff x="696251" y="10989817"/>
            <a:chExt cx="25508752" cy="988488"/>
          </a:xfrm>
        </p:grpSpPr>
        <p:sp>
          <p:nvSpPr>
            <p:cNvPr id="35" name="AutoShape 27"/>
            <p:cNvSpPr/>
            <p:nvPr/>
          </p:nvSpPr>
          <p:spPr bwMode="auto">
            <a:xfrm>
              <a:off x="696252" y="11187112"/>
              <a:ext cx="25508752" cy="78354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p>
          </p:txBody>
        </p:sp>
        <p:sp>
          <p:nvSpPr>
            <p:cNvPr id="36" name="AutoShape 28"/>
            <p:cNvSpPr/>
            <p:nvPr/>
          </p:nvSpPr>
          <p:spPr bwMode="auto">
            <a:xfrm>
              <a:off x="10078014" y="10989817"/>
              <a:ext cx="5626100" cy="355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317">
                <a:spcBef>
                  <a:spcPts val="636"/>
                </a:spcBef>
                <a:defRPr/>
              </a:pPr>
              <a:r>
                <a:rPr b="1" lang="es-ES" sz="1200">
                  <a:solidFill>
                    <a:schemeClr val="tx2"/>
                  </a:solidFill>
                  <a:latin charset="-122" panose="020b0503020204020204" pitchFamily="34" typeface="微软雅黑"/>
                  <a:ea charset="-122" panose="020b0503020204020204" pitchFamily="34" typeface="微软雅黑"/>
                  <a:cs typeface="Lato"/>
                  <a:sym charset="-122" panose="020b0503020204020204" pitchFamily="34" typeface="微软雅黑"/>
                </a:rPr>
                <a:t>Subtitle in this area</a:t>
              </a:r>
            </a:p>
          </p:txBody>
        </p:sp>
      </p:grpSp>
      <p:sp>
        <p:nvSpPr>
          <p:cNvPr id="51"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2901C88D-8257-429A-9025-597D707EE398}"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28</a:t>
            </a:fld>
          </a:p>
        </p:txBody>
      </p:sp>
      <p:sp>
        <p:nvSpPr>
          <p:cNvPr id="37" name="灯片编号占位符 36"/>
          <p:cNvSpPr>
            <a:spLocks noGrp="1"/>
          </p:cNvSpPr>
          <p:nvPr>
            <p:ph idx="4294967295" sz="quarter" type="sldNum"/>
          </p:nvPr>
        </p:nvSpPr>
        <p:spPr>
          <a:xfrm>
            <a:off x="11701463" y="6450013"/>
            <a:ext cx="490537" cy="365125"/>
          </a:xfrm>
        </p:spPr>
        <p:txBody>
          <a:bodyPr/>
          <a:lstStyle/>
          <a:p>
            <a:fld id="{13F13A9D-C7C0-4D11-A7EF-DE3DCE84130E}"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28</a:t>
            </a:fld>
          </a:p>
        </p:txBody>
      </p:sp>
    </p:spTree>
    <p:extLst>
      <p:ext uri="{BB962C8B-B14F-4D97-AF65-F5344CB8AC3E}">
        <p14:creationId val="2113972148"/>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par>
                                <p:cTn fill="hold" id="8" nodeType="withEffect" presetClass="entr" presetID="47" presetSubtype="0">
                                  <p:stCondLst>
                                    <p:cond delay="500"/>
                                  </p:stCondLst>
                                  <p:childTnLst>
                                    <p:set>
                                      <p:cBhvr>
                                        <p:cTn dur="1" fill="hold" id="9">
                                          <p:stCondLst>
                                            <p:cond delay="0"/>
                                          </p:stCondLst>
                                        </p:cTn>
                                        <p:tgtEl>
                                          <p:spTgt spid="3"/>
                                        </p:tgtEl>
                                        <p:attrNameLst>
                                          <p:attrName>style.visibility</p:attrName>
                                        </p:attrNameLst>
                                      </p:cBhvr>
                                      <p:to>
                                        <p:strVal val="visible"/>
                                      </p:to>
                                    </p:set>
                                    <p:animEffect filter="fade" transition="in">
                                      <p:cBhvr>
                                        <p:cTn dur="1000" id="10"/>
                                        <p:tgtEl>
                                          <p:spTgt spid="3"/>
                                        </p:tgtEl>
                                      </p:cBhvr>
                                    </p:animEffect>
                                    <p:anim calcmode="lin" valueType="num">
                                      <p:cBhvr>
                                        <p:cTn dur="1000" fill="hold" id="11"/>
                                        <p:tgtEl>
                                          <p:spTgt spid="3"/>
                                        </p:tgtEl>
                                        <p:attrNameLst>
                                          <p:attrName>ppt_x</p:attrName>
                                        </p:attrNameLst>
                                      </p:cBhvr>
                                      <p:tavLst>
                                        <p:tav tm="0">
                                          <p:val>
                                            <p:strVal val="#ppt_x"/>
                                          </p:val>
                                        </p:tav>
                                        <p:tav tm="100000">
                                          <p:val>
                                            <p:strVal val="#ppt_x"/>
                                          </p:val>
                                        </p:tav>
                                      </p:tavLst>
                                    </p:anim>
                                    <p:anim calcmode="lin" valueType="num">
                                      <p:cBhvr>
                                        <p:cTn dur="1000" fill="hold" id="12"/>
                                        <p:tgtEl>
                                          <p:spTgt spid="3"/>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50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par>
                                <p:cTn fill="hold" id="18" nodeType="withEffect" presetClass="entr" presetID="47" presetSubtype="0">
                                  <p:stCondLst>
                                    <p:cond delay="500"/>
                                  </p:stCondLst>
                                  <p:childTnLst>
                                    <p:set>
                                      <p:cBhvr>
                                        <p:cTn dur="1" fill="hold" id="19">
                                          <p:stCondLst>
                                            <p:cond delay="0"/>
                                          </p:stCondLst>
                                        </p:cTn>
                                        <p:tgtEl>
                                          <p:spTgt spid="11"/>
                                        </p:tgtEl>
                                        <p:attrNameLst>
                                          <p:attrName>style.visibility</p:attrName>
                                        </p:attrNameLst>
                                      </p:cBhvr>
                                      <p:to>
                                        <p:strVal val="visible"/>
                                      </p:to>
                                    </p:set>
                                    <p:animEffect filter="fade" transition="in">
                                      <p:cBhvr>
                                        <p:cTn dur="1000" id="20"/>
                                        <p:tgtEl>
                                          <p:spTgt spid="11"/>
                                        </p:tgtEl>
                                      </p:cBhvr>
                                    </p:animEffect>
                                    <p:anim calcmode="lin" valueType="num">
                                      <p:cBhvr>
                                        <p:cTn dur="1000" fill="hold" id="21"/>
                                        <p:tgtEl>
                                          <p:spTgt spid="11"/>
                                        </p:tgtEl>
                                        <p:attrNameLst>
                                          <p:attrName>ppt_x</p:attrName>
                                        </p:attrNameLst>
                                      </p:cBhvr>
                                      <p:tavLst>
                                        <p:tav tm="0">
                                          <p:val>
                                            <p:strVal val="#ppt_x"/>
                                          </p:val>
                                        </p:tav>
                                        <p:tav tm="100000">
                                          <p:val>
                                            <p:strVal val="#ppt_x"/>
                                          </p:val>
                                        </p:tav>
                                      </p:tavLst>
                                    </p:anim>
                                    <p:anim calcmode="lin" valueType="num">
                                      <p:cBhvr>
                                        <p:cTn dur="1000" fill="hold" id="22"/>
                                        <p:tgtEl>
                                          <p:spTgt spid="11"/>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500"/>
                                  </p:stCondLst>
                                  <p:childTnLst>
                                    <p:set>
                                      <p:cBhvr>
                                        <p:cTn dur="1" fill="hold" id="24">
                                          <p:stCondLst>
                                            <p:cond delay="0"/>
                                          </p:stCondLst>
                                        </p:cTn>
                                        <p:tgtEl>
                                          <p:spTgt spid="15"/>
                                        </p:tgtEl>
                                        <p:attrNameLst>
                                          <p:attrName>style.visibility</p:attrName>
                                        </p:attrNameLst>
                                      </p:cBhvr>
                                      <p:to>
                                        <p:strVal val="visible"/>
                                      </p:to>
                                    </p:set>
                                    <p:animEffect filter="fade" transition="in">
                                      <p:cBhvr>
                                        <p:cTn dur="1000" id="25"/>
                                        <p:tgtEl>
                                          <p:spTgt spid="15"/>
                                        </p:tgtEl>
                                      </p:cBhvr>
                                    </p:animEffect>
                                    <p:anim calcmode="lin" valueType="num">
                                      <p:cBhvr>
                                        <p:cTn dur="1000" fill="hold" id="26"/>
                                        <p:tgtEl>
                                          <p:spTgt spid="15"/>
                                        </p:tgtEl>
                                        <p:attrNameLst>
                                          <p:attrName>ppt_x</p:attrName>
                                        </p:attrNameLst>
                                      </p:cBhvr>
                                      <p:tavLst>
                                        <p:tav tm="0">
                                          <p:val>
                                            <p:strVal val="#ppt_x"/>
                                          </p:val>
                                        </p:tav>
                                        <p:tav tm="100000">
                                          <p:val>
                                            <p:strVal val="#ppt_x"/>
                                          </p:val>
                                        </p:tav>
                                      </p:tavLst>
                                    </p:anim>
                                    <p:anim calcmode="lin" valueType="num">
                                      <p:cBhvr>
                                        <p:cTn dur="1000" fill="hold" id="27"/>
                                        <p:tgtEl>
                                          <p:spTgt spid="15"/>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500"/>
                                  </p:stCondLst>
                                  <p:childTnLst>
                                    <p:set>
                                      <p:cBhvr>
                                        <p:cTn dur="1" fill="hold" id="29">
                                          <p:stCondLst>
                                            <p:cond delay="0"/>
                                          </p:stCondLst>
                                        </p:cTn>
                                        <p:tgtEl>
                                          <p:spTgt spid="19"/>
                                        </p:tgtEl>
                                        <p:attrNameLst>
                                          <p:attrName>style.visibility</p:attrName>
                                        </p:attrNameLst>
                                      </p:cBhvr>
                                      <p:to>
                                        <p:strVal val="visible"/>
                                      </p:to>
                                    </p:set>
                                    <p:animEffect filter="fade" transition="in">
                                      <p:cBhvr>
                                        <p:cTn dur="1000" id="30"/>
                                        <p:tgtEl>
                                          <p:spTgt spid="19"/>
                                        </p:tgtEl>
                                      </p:cBhvr>
                                    </p:animEffect>
                                    <p:anim calcmode="lin" valueType="num">
                                      <p:cBhvr>
                                        <p:cTn dur="1000" fill="hold" id="31"/>
                                        <p:tgtEl>
                                          <p:spTgt spid="19"/>
                                        </p:tgtEl>
                                        <p:attrNameLst>
                                          <p:attrName>ppt_x</p:attrName>
                                        </p:attrNameLst>
                                      </p:cBhvr>
                                      <p:tavLst>
                                        <p:tav tm="0">
                                          <p:val>
                                            <p:strVal val="#ppt_x"/>
                                          </p:val>
                                        </p:tav>
                                        <p:tav tm="100000">
                                          <p:val>
                                            <p:strVal val="#ppt_x"/>
                                          </p:val>
                                        </p:tav>
                                      </p:tavLst>
                                    </p:anim>
                                    <p:anim calcmode="lin" valueType="num">
                                      <p:cBhvr>
                                        <p:cTn dur="1000" fill="hold" id="32"/>
                                        <p:tgtEl>
                                          <p:spTgt spid="19"/>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500"/>
                                  </p:stCondLst>
                                  <p:childTnLst>
                                    <p:set>
                                      <p:cBhvr>
                                        <p:cTn dur="1" fill="hold" id="34">
                                          <p:stCondLst>
                                            <p:cond delay="0"/>
                                          </p:stCondLst>
                                        </p:cTn>
                                        <p:tgtEl>
                                          <p:spTgt spid="23"/>
                                        </p:tgtEl>
                                        <p:attrNameLst>
                                          <p:attrName>style.visibility</p:attrName>
                                        </p:attrNameLst>
                                      </p:cBhvr>
                                      <p:to>
                                        <p:strVal val="visible"/>
                                      </p:to>
                                    </p:set>
                                    <p:animEffect filter="fade" transition="in">
                                      <p:cBhvr>
                                        <p:cTn dur="1000" id="35"/>
                                        <p:tgtEl>
                                          <p:spTgt spid="23"/>
                                        </p:tgtEl>
                                      </p:cBhvr>
                                    </p:animEffect>
                                    <p:anim calcmode="lin" valueType="num">
                                      <p:cBhvr>
                                        <p:cTn dur="1000" fill="hold" id="36"/>
                                        <p:tgtEl>
                                          <p:spTgt spid="23"/>
                                        </p:tgtEl>
                                        <p:attrNameLst>
                                          <p:attrName>ppt_x</p:attrName>
                                        </p:attrNameLst>
                                      </p:cBhvr>
                                      <p:tavLst>
                                        <p:tav tm="0">
                                          <p:val>
                                            <p:strVal val="#ppt_x"/>
                                          </p:val>
                                        </p:tav>
                                        <p:tav tm="100000">
                                          <p:val>
                                            <p:strVal val="#ppt_x"/>
                                          </p:val>
                                        </p:tav>
                                      </p:tavLst>
                                    </p:anim>
                                    <p:anim calcmode="lin" valueType="num">
                                      <p:cBhvr>
                                        <p:cTn dur="1000" fill="hold" id="37"/>
                                        <p:tgtEl>
                                          <p:spTgt spid="23"/>
                                        </p:tgtEl>
                                        <p:attrNameLst>
                                          <p:attrName>ppt_y</p:attrName>
                                        </p:attrNameLst>
                                      </p:cBhvr>
                                      <p:tavLst>
                                        <p:tav tm="0">
                                          <p:val>
                                            <p:strVal val="#ppt_y+.1"/>
                                          </p:val>
                                        </p:tav>
                                        <p:tav tm="100000">
                                          <p:val>
                                            <p:strVal val="#ppt_y"/>
                                          </p:val>
                                        </p:tav>
                                      </p:tavLst>
                                    </p:anim>
                                  </p:childTnLst>
                                </p:cTn>
                              </p:par>
                              <p:par>
                                <p:cTn fill="hold" id="38" nodeType="withEffect" presetClass="entr" presetID="47" presetSubtype="0">
                                  <p:stCondLst>
                                    <p:cond delay="500"/>
                                  </p:stCondLst>
                                  <p:childTnLst>
                                    <p:set>
                                      <p:cBhvr>
                                        <p:cTn dur="1" fill="hold" id="39">
                                          <p:stCondLst>
                                            <p:cond delay="0"/>
                                          </p:stCondLst>
                                        </p:cTn>
                                        <p:tgtEl>
                                          <p:spTgt spid="27"/>
                                        </p:tgtEl>
                                        <p:attrNameLst>
                                          <p:attrName>style.visibility</p:attrName>
                                        </p:attrNameLst>
                                      </p:cBhvr>
                                      <p:to>
                                        <p:strVal val="visible"/>
                                      </p:to>
                                    </p:set>
                                    <p:animEffect filter="fade" transition="in">
                                      <p:cBhvr>
                                        <p:cTn dur="1000" id="40"/>
                                        <p:tgtEl>
                                          <p:spTgt spid="27"/>
                                        </p:tgtEl>
                                      </p:cBhvr>
                                    </p:animEffect>
                                    <p:anim calcmode="lin" valueType="num">
                                      <p:cBhvr>
                                        <p:cTn dur="1000" fill="hold" id="41"/>
                                        <p:tgtEl>
                                          <p:spTgt spid="27"/>
                                        </p:tgtEl>
                                        <p:attrNameLst>
                                          <p:attrName>ppt_x</p:attrName>
                                        </p:attrNameLst>
                                      </p:cBhvr>
                                      <p:tavLst>
                                        <p:tav tm="0">
                                          <p:val>
                                            <p:strVal val="#ppt_x"/>
                                          </p:val>
                                        </p:tav>
                                        <p:tav tm="100000">
                                          <p:val>
                                            <p:strVal val="#ppt_x"/>
                                          </p:val>
                                        </p:tav>
                                      </p:tavLst>
                                    </p:anim>
                                    <p:anim calcmode="lin" valueType="num">
                                      <p:cBhvr>
                                        <p:cTn dur="1000" fill="hold" id="42"/>
                                        <p:tgtEl>
                                          <p:spTgt spid="27"/>
                                        </p:tgtEl>
                                        <p:attrNameLst>
                                          <p:attrName>ppt_y</p:attrName>
                                        </p:attrNameLst>
                                      </p:cBhvr>
                                      <p:tavLst>
                                        <p:tav tm="0">
                                          <p:val>
                                            <p:strVal val="#ppt_y-.1"/>
                                          </p:val>
                                        </p:tav>
                                        <p:tav tm="100000">
                                          <p:val>
                                            <p:strVal val="#ppt_y"/>
                                          </p:val>
                                        </p:tav>
                                      </p:tavLst>
                                    </p:anim>
                                  </p:childTnLst>
                                </p:cTn>
                              </p:par>
                              <p:par>
                                <p:cTn fill="hold" id="43" nodeType="withEffect" presetClass="entr" presetID="2" presetSubtype="2">
                                  <p:stCondLst>
                                    <p:cond delay="1250"/>
                                  </p:stCondLst>
                                  <p:childTnLst>
                                    <p:set>
                                      <p:cBhvr>
                                        <p:cTn dur="1" fill="hold" id="44">
                                          <p:stCondLst>
                                            <p:cond delay="0"/>
                                          </p:stCondLst>
                                        </p:cTn>
                                        <p:tgtEl>
                                          <p:spTgt spid="31"/>
                                        </p:tgtEl>
                                        <p:attrNameLst>
                                          <p:attrName>style.visibility</p:attrName>
                                        </p:attrNameLst>
                                      </p:cBhvr>
                                      <p:to>
                                        <p:strVal val="visible"/>
                                      </p:to>
                                    </p:set>
                                    <p:anim calcmode="lin" valueType="num">
                                      <p:cBhvr additive="base">
                                        <p:cTn dur="500" fill="hold" id="45"/>
                                        <p:tgtEl>
                                          <p:spTgt spid="31"/>
                                        </p:tgtEl>
                                        <p:attrNameLst>
                                          <p:attrName>ppt_x</p:attrName>
                                        </p:attrNameLst>
                                      </p:cBhvr>
                                      <p:tavLst>
                                        <p:tav tm="0">
                                          <p:val>
                                            <p:strVal val="1+#ppt_w/2"/>
                                          </p:val>
                                        </p:tav>
                                        <p:tav tm="100000">
                                          <p:val>
                                            <p:strVal val="#ppt_x"/>
                                          </p:val>
                                        </p:tav>
                                      </p:tavLst>
                                    </p:anim>
                                    <p:anim calcmode="lin" valueType="num">
                                      <p:cBhvr additive="base">
                                        <p:cTn dur="500" fill="hold" id="46"/>
                                        <p:tgtEl>
                                          <p:spTgt spid="31"/>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1750"/>
                            </p:stCondLst>
                            <p:childTnLst>
                              <p:par>
                                <p:cTn fill="hold" id="48" nodeType="afterEffect" presetClass="entr" presetID="2" presetSubtype="4">
                                  <p:stCondLst>
                                    <p:cond delay="0"/>
                                  </p:stCondLst>
                                  <p:childTnLst>
                                    <p:set>
                                      <p:cBhvr>
                                        <p:cTn dur="1" fill="hold" id="49">
                                          <p:stCondLst>
                                            <p:cond delay="0"/>
                                          </p:stCondLst>
                                        </p:cTn>
                                        <p:tgtEl>
                                          <p:spTgt spid="34"/>
                                        </p:tgtEl>
                                        <p:attrNameLst>
                                          <p:attrName>style.visibility</p:attrName>
                                        </p:attrNameLst>
                                      </p:cBhvr>
                                      <p:to>
                                        <p:strVal val="visible"/>
                                      </p:to>
                                    </p:set>
                                    <p:anim calcmode="lin" valueType="num">
                                      <p:cBhvr additive="base">
                                        <p:cTn dur="500" fill="hold" id="50"/>
                                        <p:tgtEl>
                                          <p:spTgt spid="34"/>
                                        </p:tgtEl>
                                        <p:attrNameLst>
                                          <p:attrName>ppt_x</p:attrName>
                                        </p:attrNameLst>
                                      </p:cBhvr>
                                      <p:tavLst>
                                        <p:tav tm="0">
                                          <p:val>
                                            <p:strVal val="#ppt_x"/>
                                          </p:val>
                                        </p:tav>
                                        <p:tav tm="100000">
                                          <p:val>
                                            <p:strVal val="#ppt_x"/>
                                          </p:val>
                                        </p:tav>
                                      </p:tavLst>
                                    </p:anim>
                                    <p:anim calcmode="lin" valueType="num">
                                      <p:cBhvr additive="base">
                                        <p:cTn dur="500" fill="hold" id="51"/>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6" name="淘宝网Chenying0907出品 98"/>
          <p:cNvSpPr/>
          <p:nvPr/>
        </p:nvSpPr>
        <p:spPr bwMode="auto">
          <a:xfrm rot="18817336">
            <a:off x="2254270" y="4451232"/>
            <a:ext cx="1325941" cy="1314450"/>
          </a:xfrm>
          <a:custGeom>
            <a:gdLst>
              <a:gd fmla="*/ 45 w 244" name="T0"/>
              <a:gd fmla="*/ 232 h 242" name="T1"/>
              <a:gd fmla="*/ 10 w 244" name="T2"/>
              <a:gd fmla="*/ 232 h 242" name="T3"/>
              <a:gd fmla="*/ 10 w 244" name="T4"/>
              <a:gd fmla="*/ 232 h 242" name="T5"/>
              <a:gd fmla="*/ 10 w 244" name="T6"/>
              <a:gd fmla="*/ 196 h 242" name="T7"/>
              <a:gd fmla="*/ 198 w 244" name="T8"/>
              <a:gd fmla="*/ 9 h 242" name="T9"/>
              <a:gd fmla="*/ 234 w 244" name="T10"/>
              <a:gd fmla="*/ 10 h 242" name="T11"/>
              <a:gd fmla="*/ 234 w 244" name="T12"/>
              <a:gd fmla="*/ 10 h 242" name="T13"/>
              <a:gd fmla="*/ 234 w 244" name="T14"/>
              <a:gd fmla="*/ 45 h 242" name="T15"/>
              <a:gd fmla="*/ 45 w 244" name="T16"/>
              <a:gd fmla="*/ 232 h 2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1" w="244">
                <a:moveTo>
                  <a:pt x="45" y="232"/>
                </a:moveTo>
                <a:cubicBezTo>
                  <a:pt x="35" y="242"/>
                  <a:pt x="19" y="241"/>
                  <a:pt x="10" y="232"/>
                </a:cubicBezTo>
                <a:cubicBezTo>
                  <a:pt x="10" y="232"/>
                  <a:pt x="10" y="232"/>
                  <a:pt x="10" y="232"/>
                </a:cubicBezTo>
                <a:cubicBezTo>
                  <a:pt x="0" y="222"/>
                  <a:pt x="0" y="206"/>
                  <a:pt x="10" y="196"/>
                </a:cubicBezTo>
                <a:cubicBezTo>
                  <a:pt x="198" y="9"/>
                  <a:pt x="198" y="9"/>
                  <a:pt x="198" y="9"/>
                </a:cubicBezTo>
                <a:cubicBezTo>
                  <a:pt x="208" y="0"/>
                  <a:pt x="224"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淘宝网Chenying0907出品 99"/>
          <p:cNvSpPr/>
          <p:nvPr/>
        </p:nvSpPr>
        <p:spPr bwMode="auto">
          <a:xfrm rot="18817336">
            <a:off x="2453125" y="2352413"/>
            <a:ext cx="1273175" cy="1265238"/>
          </a:xfrm>
          <a:custGeom>
            <a:gdLst>
              <a:gd fmla="*/ 63 w 339" name="T0"/>
              <a:gd fmla="*/ 323 h 337" name="T1"/>
              <a:gd fmla="*/ 14 w 339" name="T2"/>
              <a:gd fmla="*/ 322 h 337" name="T3"/>
              <a:gd fmla="*/ 14 w 339" name="T4"/>
              <a:gd fmla="*/ 322 h 337" name="T5"/>
              <a:gd fmla="*/ 14 w 339" name="T6"/>
              <a:gd fmla="*/ 273 h 337" name="T7"/>
              <a:gd fmla="*/ 276 w 339" name="T8"/>
              <a:gd fmla="*/ 13 h 337" name="T9"/>
              <a:gd fmla="*/ 326 w 339" name="T10"/>
              <a:gd fmla="*/ 14 h 337" name="T11"/>
              <a:gd fmla="*/ 326 w 339" name="T12"/>
              <a:gd fmla="*/ 14 h 337" name="T13"/>
              <a:gd fmla="*/ 325 w 339" name="T14"/>
              <a:gd fmla="*/ 63 h 337" name="T15"/>
              <a:gd fmla="*/ 63 w 339" name="T16"/>
              <a:gd fmla="*/ 323 h 3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7" w="339">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0" name="淘宝网Chenying0907出品 102"/>
          <p:cNvSpPr/>
          <p:nvPr/>
        </p:nvSpPr>
        <p:spPr bwMode="auto">
          <a:xfrm rot="18817336">
            <a:off x="2908620" y="2776919"/>
            <a:ext cx="857250" cy="849313"/>
          </a:xfrm>
          <a:custGeom>
            <a:gdLst>
              <a:gd fmla="*/ 42 w 228" name="T0"/>
              <a:gd fmla="*/ 217 h 226" name="T1"/>
              <a:gd fmla="*/ 9 w 228" name="T2"/>
              <a:gd fmla="*/ 217 h 226" name="T3"/>
              <a:gd fmla="*/ 9 w 228" name="T4"/>
              <a:gd fmla="*/ 217 h 226" name="T5"/>
              <a:gd fmla="*/ 9 w 228" name="T6"/>
              <a:gd fmla="*/ 183 h 226" name="T7"/>
              <a:gd fmla="*/ 186 w 228" name="T8"/>
              <a:gd fmla="*/ 9 h 226" name="T9"/>
              <a:gd fmla="*/ 219 w 228" name="T10"/>
              <a:gd fmla="*/ 9 h 226" name="T11"/>
              <a:gd fmla="*/ 219 w 228" name="T12"/>
              <a:gd fmla="*/ 9 h 226" name="T13"/>
              <a:gd fmla="*/ 219 w 228" name="T14"/>
              <a:gd fmla="*/ 43 h 226" name="T15"/>
              <a:gd fmla="*/ 42 w 228" name="T16"/>
              <a:gd fmla="*/ 217 h 2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228">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淘宝网Chenying0907出品 95"/>
          <p:cNvSpPr/>
          <p:nvPr/>
        </p:nvSpPr>
        <p:spPr bwMode="auto">
          <a:xfrm rot="18817336">
            <a:off x="854241" y="3087957"/>
            <a:ext cx="917575" cy="909638"/>
          </a:xfrm>
          <a:custGeom>
            <a:gdLst>
              <a:gd fmla="*/ 45 w 244" name="T0"/>
              <a:gd fmla="*/ 232 h 242" name="T1"/>
              <a:gd fmla="*/ 10 w 244" name="T2"/>
              <a:gd fmla="*/ 232 h 242" name="T3"/>
              <a:gd fmla="*/ 10 w 244" name="T4"/>
              <a:gd fmla="*/ 232 h 242" name="T5"/>
              <a:gd fmla="*/ 10 w 244" name="T6"/>
              <a:gd fmla="*/ 196 h 242" name="T7"/>
              <a:gd fmla="*/ 199 w 244" name="T8"/>
              <a:gd fmla="*/ 9 h 242" name="T9"/>
              <a:gd fmla="*/ 234 w 244" name="T10"/>
              <a:gd fmla="*/ 10 h 242" name="T11"/>
              <a:gd fmla="*/ 234 w 244" name="T12"/>
              <a:gd fmla="*/ 10 h 242" name="T13"/>
              <a:gd fmla="*/ 234 w 244" name="T14"/>
              <a:gd fmla="*/ 45 h 242" name="T15"/>
              <a:gd fmla="*/ 45 w 244" name="T16"/>
              <a:gd fmla="*/ 232 h 2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1" w="244">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淘宝网Chenying0907出品 83"/>
          <p:cNvSpPr/>
          <p:nvPr/>
        </p:nvSpPr>
        <p:spPr bwMode="auto">
          <a:xfrm rot="18817336">
            <a:off x="6530097" y="4562030"/>
            <a:ext cx="3798888"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4" name="淘宝网Chenying0907出品 102"/>
          <p:cNvSpPr/>
          <p:nvPr/>
        </p:nvSpPr>
        <p:spPr bwMode="auto">
          <a:xfrm rot="18817336">
            <a:off x="11950094" y="3272740"/>
            <a:ext cx="857250" cy="849313"/>
          </a:xfrm>
          <a:custGeom>
            <a:gdLst>
              <a:gd fmla="*/ 42 w 228" name="T0"/>
              <a:gd fmla="*/ 217 h 226" name="T1"/>
              <a:gd fmla="*/ 9 w 228" name="T2"/>
              <a:gd fmla="*/ 217 h 226" name="T3"/>
              <a:gd fmla="*/ 9 w 228" name="T4"/>
              <a:gd fmla="*/ 217 h 226" name="T5"/>
              <a:gd fmla="*/ 9 w 228" name="T6"/>
              <a:gd fmla="*/ 183 h 226" name="T7"/>
              <a:gd fmla="*/ 186 w 228" name="T8"/>
              <a:gd fmla="*/ 9 h 226" name="T9"/>
              <a:gd fmla="*/ 219 w 228" name="T10"/>
              <a:gd fmla="*/ 9 h 226" name="T11"/>
              <a:gd fmla="*/ 219 w 228" name="T12"/>
              <a:gd fmla="*/ 9 h 226" name="T13"/>
              <a:gd fmla="*/ 219 w 228" name="T14"/>
              <a:gd fmla="*/ 43 h 226" name="T15"/>
              <a:gd fmla="*/ 42 w 228" name="T16"/>
              <a:gd fmla="*/ 217 h 2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228">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5" name="淘宝网Chenying0907出品 95"/>
          <p:cNvSpPr/>
          <p:nvPr/>
        </p:nvSpPr>
        <p:spPr bwMode="auto">
          <a:xfrm rot="18817336">
            <a:off x="9970210" y="3087958"/>
            <a:ext cx="917575" cy="909638"/>
          </a:xfrm>
          <a:custGeom>
            <a:gdLst>
              <a:gd fmla="*/ 45 w 244" name="T0"/>
              <a:gd fmla="*/ 232 h 242" name="T1"/>
              <a:gd fmla="*/ 10 w 244" name="T2"/>
              <a:gd fmla="*/ 232 h 242" name="T3"/>
              <a:gd fmla="*/ 10 w 244" name="T4"/>
              <a:gd fmla="*/ 232 h 242" name="T5"/>
              <a:gd fmla="*/ 10 w 244" name="T6"/>
              <a:gd fmla="*/ 196 h 242" name="T7"/>
              <a:gd fmla="*/ 199 w 244" name="T8"/>
              <a:gd fmla="*/ 9 h 242" name="T9"/>
              <a:gd fmla="*/ 234 w 244" name="T10"/>
              <a:gd fmla="*/ 10 h 242" name="T11"/>
              <a:gd fmla="*/ 234 w 244" name="T12"/>
              <a:gd fmla="*/ 10 h 242" name="T13"/>
              <a:gd fmla="*/ 234 w 244" name="T14"/>
              <a:gd fmla="*/ 45 h 242" name="T15"/>
              <a:gd fmla="*/ 45 w 244" name="T16"/>
              <a:gd fmla="*/ 232 h 2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1" w="244">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0" name="淘宝网Chenying0907出品 86"/>
          <p:cNvSpPr/>
          <p:nvPr/>
        </p:nvSpPr>
        <p:spPr bwMode="auto">
          <a:xfrm rot="18817336">
            <a:off x="3675374" y="-3188018"/>
            <a:ext cx="4577636" cy="4438918"/>
          </a:xfrm>
          <a:custGeom>
            <a:gdLst>
              <a:gd fmla="*/ 246 w 683" name="T0"/>
              <a:gd fmla="*/ 610 h 663" name="T1"/>
              <a:gd fmla="*/ 52 w 683" name="T2"/>
              <a:gd fmla="*/ 608 h 663" name="T3"/>
              <a:gd fmla="*/ 52 w 683" name="T4"/>
              <a:gd fmla="*/ 608 h 663" name="T5"/>
              <a:gd fmla="*/ 55 w 683" name="T6"/>
              <a:gd fmla="*/ 414 h 663" name="T7"/>
              <a:gd fmla="*/ 437 w 683" name="T8"/>
              <a:gd fmla="*/ 53 h 663" name="T9"/>
              <a:gd fmla="*/ 630 w 683" name="T10"/>
              <a:gd fmla="*/ 55 h 663" name="T11"/>
              <a:gd fmla="*/ 630 w 683" name="T12"/>
              <a:gd fmla="*/ 55 h 663" name="T13"/>
              <a:gd fmla="*/ 628 w 683" name="T14"/>
              <a:gd fmla="*/ 249 h 663" name="T15"/>
              <a:gd fmla="*/ 246 w 683" name="T16"/>
              <a:gd fmla="*/ 610 h 6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3" w="683">
                <a:moveTo>
                  <a:pt x="246" y="610"/>
                </a:moveTo>
                <a:cubicBezTo>
                  <a:pt x="192" y="663"/>
                  <a:pt x="105" y="662"/>
                  <a:pt x="52" y="608"/>
                </a:cubicBezTo>
                <a:cubicBezTo>
                  <a:pt x="52" y="608"/>
                  <a:pt x="52" y="608"/>
                  <a:pt x="52" y="608"/>
                </a:cubicBezTo>
                <a:cubicBezTo>
                  <a:pt x="0" y="553"/>
                  <a:pt x="1" y="467"/>
                  <a:pt x="55" y="414"/>
                </a:cubicBezTo>
                <a:cubicBezTo>
                  <a:pt x="437" y="53"/>
                  <a:pt x="437" y="53"/>
                  <a:pt x="437" y="53"/>
                </a:cubicBezTo>
                <a:cubicBezTo>
                  <a:pt x="491" y="0"/>
                  <a:pt x="577" y="1"/>
                  <a:pt x="630" y="55"/>
                </a:cubicBezTo>
                <a:cubicBezTo>
                  <a:pt x="630" y="55"/>
                  <a:pt x="630" y="55"/>
                  <a:pt x="630" y="55"/>
                </a:cubicBezTo>
                <a:cubicBezTo>
                  <a:pt x="683" y="109"/>
                  <a:pt x="682" y="196"/>
                  <a:pt x="628" y="249"/>
                </a:cubicBezTo>
                <a:lnTo>
                  <a:pt x="246" y="610"/>
                </a:lnTo>
                <a:close/>
              </a:path>
            </a:pathLst>
          </a:custGeom>
          <a:gradFill>
            <a:gsLst>
              <a:gs pos="0">
                <a:schemeClr val="accent2">
                  <a:alpha val="85000"/>
                </a:schemeClr>
              </a:gs>
              <a:gs pos="100000">
                <a:schemeClr val="accent1">
                  <a:alpha val="86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1" name="淘宝网Chenying0907出品 84"/>
          <p:cNvSpPr/>
          <p:nvPr/>
        </p:nvSpPr>
        <p:spPr bwMode="auto">
          <a:xfrm rot="18817336">
            <a:off x="3105704" y="-3334724"/>
            <a:ext cx="3798888" cy="3690938"/>
          </a:xfrm>
          <a:custGeom>
            <a:gdLst>
              <a:gd fmla="*/ 247 w 1011" name="T0"/>
              <a:gd fmla="*/ 930 h 983" name="T1"/>
              <a:gd fmla="*/ 53 w 1011" name="T2"/>
              <a:gd fmla="*/ 928 h 983" name="T3"/>
              <a:gd fmla="*/ 53 w 1011" name="T4"/>
              <a:gd fmla="*/ 928 h 983" name="T5"/>
              <a:gd fmla="*/ 55 w 1011" name="T6"/>
              <a:gd fmla="*/ 734 h 983" name="T7"/>
              <a:gd fmla="*/ 765 w 1011" name="T8"/>
              <a:gd fmla="*/ 53 h 983" name="T9"/>
              <a:gd fmla="*/ 959 w 1011" name="T10"/>
              <a:gd fmla="*/ 55 h 983" name="T11"/>
              <a:gd fmla="*/ 959 w 1011" name="T12"/>
              <a:gd fmla="*/ 55 h 983" name="T13"/>
              <a:gd fmla="*/ 956 w 1011" name="T14"/>
              <a:gd fmla="*/ 249 h 983" name="T15"/>
              <a:gd fmla="*/ 247 w 1011" name="T16"/>
              <a:gd fmla="*/ 930 h 9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3" w="1011">
                <a:moveTo>
                  <a:pt x="247" y="930"/>
                </a:moveTo>
                <a:cubicBezTo>
                  <a:pt x="193" y="983"/>
                  <a:pt x="106" y="982"/>
                  <a:pt x="53" y="928"/>
                </a:cubicBezTo>
                <a:cubicBezTo>
                  <a:pt x="53" y="928"/>
                  <a:pt x="53" y="928"/>
                  <a:pt x="53" y="928"/>
                </a:cubicBezTo>
                <a:cubicBezTo>
                  <a:pt x="0" y="874"/>
                  <a:pt x="1" y="787"/>
                  <a:pt x="55" y="734"/>
                </a:cubicBezTo>
                <a:cubicBezTo>
                  <a:pt x="765" y="53"/>
                  <a:pt x="765" y="53"/>
                  <a:pt x="765" y="53"/>
                </a:cubicBezTo>
                <a:cubicBezTo>
                  <a:pt x="819" y="0"/>
                  <a:pt x="906" y="1"/>
                  <a:pt x="959" y="55"/>
                </a:cubicBezTo>
                <a:cubicBezTo>
                  <a:pt x="959" y="55"/>
                  <a:pt x="959" y="55"/>
                  <a:pt x="959" y="55"/>
                </a:cubicBezTo>
                <a:cubicBezTo>
                  <a:pt x="1011" y="109"/>
                  <a:pt x="1010" y="196"/>
                  <a:pt x="956" y="249"/>
                </a:cubicBezTo>
                <a:lnTo>
                  <a:pt x="247" y="930"/>
                </a:lnTo>
                <a:close/>
              </a:path>
            </a:pathLst>
          </a:custGeom>
          <a:gradFill>
            <a:gsLst>
              <a:gs pos="0">
                <a:schemeClr val="accent2">
                  <a:alpha val="50000"/>
                </a:schemeClr>
              </a:gs>
              <a:gs pos="100000">
                <a:schemeClr val="accent3"/>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2" name="淘宝网Chenying0907出品 82"/>
          <p:cNvSpPr/>
          <p:nvPr/>
        </p:nvSpPr>
        <p:spPr bwMode="auto">
          <a:xfrm rot="18817336">
            <a:off x="5076130" y="-3251019"/>
            <a:ext cx="3797300"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accent2">
                  <a:alpha val="50000"/>
                </a:schemeClr>
              </a:gs>
              <a:gs pos="100000">
                <a:schemeClr val="accent1">
                  <a:alpha val="71000"/>
                </a:schemeClr>
              </a:gs>
            </a:gsLst>
            <a:lin ang="189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4" name="淘宝网Chenying0907出品 99"/>
          <p:cNvSpPr/>
          <p:nvPr/>
        </p:nvSpPr>
        <p:spPr bwMode="auto">
          <a:xfrm rot="8100000">
            <a:off x="3469611" y="-718229"/>
            <a:ext cx="1273175" cy="1265238"/>
          </a:xfrm>
          <a:custGeom>
            <a:gdLst>
              <a:gd fmla="*/ 63 w 339" name="T0"/>
              <a:gd fmla="*/ 323 h 337" name="T1"/>
              <a:gd fmla="*/ 14 w 339" name="T2"/>
              <a:gd fmla="*/ 322 h 337" name="T3"/>
              <a:gd fmla="*/ 14 w 339" name="T4"/>
              <a:gd fmla="*/ 322 h 337" name="T5"/>
              <a:gd fmla="*/ 14 w 339" name="T6"/>
              <a:gd fmla="*/ 273 h 337" name="T7"/>
              <a:gd fmla="*/ 276 w 339" name="T8"/>
              <a:gd fmla="*/ 13 h 337" name="T9"/>
              <a:gd fmla="*/ 326 w 339" name="T10"/>
              <a:gd fmla="*/ 14 h 337" name="T11"/>
              <a:gd fmla="*/ 326 w 339" name="T12"/>
              <a:gd fmla="*/ 14 h 337" name="T13"/>
              <a:gd fmla="*/ 325 w 339" name="T14"/>
              <a:gd fmla="*/ 63 h 337" name="T15"/>
              <a:gd fmla="*/ 63 w 339" name="T16"/>
              <a:gd fmla="*/ 323 h 3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7" w="339">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8" name="淘宝网Chenying0907出品 57"/>
          <p:cNvSpPr txBox="1"/>
          <p:nvPr/>
        </p:nvSpPr>
        <p:spPr>
          <a:xfrm>
            <a:off x="5297630" y="443922"/>
            <a:ext cx="1300480" cy="762000"/>
          </a:xfrm>
          <a:prstGeom prst="rect">
            <a:avLst/>
          </a:prstGeom>
          <a:noFill/>
        </p:spPr>
        <p:txBody>
          <a:bodyPr rtlCol="0" wrap="none">
            <a:spAutoFit/>
          </a:bodyPr>
          <a:lstStyle/>
          <a:p>
            <a:r>
              <a:rPr altLang="en-US" b="1" lang="zh-CN"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
        <p:nvSpPr>
          <p:cNvPr id="63" name="淘宝网Chenying0907出品 99"/>
          <p:cNvSpPr/>
          <p:nvPr/>
        </p:nvSpPr>
        <p:spPr bwMode="auto">
          <a:xfrm rot="8100000">
            <a:off x="6559472" y="-19660"/>
            <a:ext cx="1273175" cy="1265238"/>
          </a:xfrm>
          <a:custGeom>
            <a:gdLst>
              <a:gd fmla="*/ 63 w 339" name="T0"/>
              <a:gd fmla="*/ 323 h 337" name="T1"/>
              <a:gd fmla="*/ 14 w 339" name="T2"/>
              <a:gd fmla="*/ 322 h 337" name="T3"/>
              <a:gd fmla="*/ 14 w 339" name="T4"/>
              <a:gd fmla="*/ 322 h 337" name="T5"/>
              <a:gd fmla="*/ 14 w 339" name="T6"/>
              <a:gd fmla="*/ 273 h 337" name="T7"/>
              <a:gd fmla="*/ 276 w 339" name="T8"/>
              <a:gd fmla="*/ 13 h 337" name="T9"/>
              <a:gd fmla="*/ 326 w 339" name="T10"/>
              <a:gd fmla="*/ 14 h 337" name="T11"/>
              <a:gd fmla="*/ 326 w 339" name="T12"/>
              <a:gd fmla="*/ 14 h 337" name="T13"/>
              <a:gd fmla="*/ 325 w 339" name="T14"/>
              <a:gd fmla="*/ 63 h 337" name="T15"/>
              <a:gd fmla="*/ 63 w 339" name="T16"/>
              <a:gd fmla="*/ 323 h 3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7" w="339">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6" name="圆角淘宝网Chenying0907出品 67"/>
          <p:cNvSpPr/>
          <p:nvPr/>
        </p:nvSpPr>
        <p:spPr bwMode="auto">
          <a:xfrm>
            <a:off x="5407950" y="2363024"/>
            <a:ext cx="1162050" cy="1298575"/>
          </a:xfrm>
          <a:custGeom>
            <a:gdLst>
              <a:gd fmla="*/ 79439 w 1162412" name="T0"/>
              <a:gd fmla="*/ 0 h 1298450" name="T1"/>
              <a:gd fmla="*/ 1082973 w 1162412" name="T2"/>
              <a:gd fmla="*/ 0 h 1298450" name="T3"/>
              <a:gd fmla="*/ 1162412 w 1162412" name="T4"/>
              <a:gd fmla="*/ 79439 h 1298450" name="T5"/>
              <a:gd fmla="*/ 1162412 w 1162412" name="T6"/>
              <a:gd fmla="*/ 1082971 h 1298450" name="T7"/>
              <a:gd fmla="*/ 1082973 w 1162412" name="T8"/>
              <a:gd fmla="*/ 1162410 h 1298450" name="T9"/>
              <a:gd fmla="*/ 763493 w 1162412" name="T10"/>
              <a:gd fmla="*/ 1162410 h 1298450" name="T11"/>
              <a:gd fmla="*/ 581206 w 1162412" name="T12"/>
              <a:gd fmla="*/ 1298450 h 1298450" name="T13"/>
              <a:gd fmla="*/ 398920 w 1162412" name="T14"/>
              <a:gd fmla="*/ 1162410 h 1298450" name="T15"/>
              <a:gd fmla="*/ 79439 w 1162412" name="T16"/>
              <a:gd fmla="*/ 1162410 h 1298450" name="T17"/>
              <a:gd fmla="*/ 0 w 1162412" name="T18"/>
              <a:gd fmla="*/ 1082971 h 1298450" name="T19"/>
              <a:gd fmla="*/ 0 w 1162412" name="T20"/>
              <a:gd fmla="*/ 79439 h 1298450" name="T21"/>
              <a:gd fmla="*/ 79439 w 1162412" name="T22"/>
              <a:gd fmla="*/ 0 h 12984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98450" w="1162412">
                <a:moveTo>
                  <a:pt x="79439" y="0"/>
                </a:moveTo>
                <a:lnTo>
                  <a:pt x="1082973" y="0"/>
                </a:lnTo>
                <a:cubicBezTo>
                  <a:pt x="1126846" y="0"/>
                  <a:pt x="1162412" y="35566"/>
                  <a:pt x="1162412" y="79439"/>
                </a:cubicBezTo>
                <a:lnTo>
                  <a:pt x="1162412" y="1082971"/>
                </a:lnTo>
                <a:cubicBezTo>
                  <a:pt x="1162412" y="1126844"/>
                  <a:pt x="1126846" y="1162410"/>
                  <a:pt x="1082973" y="1162410"/>
                </a:cubicBezTo>
                <a:lnTo>
                  <a:pt x="763493" y="1162410"/>
                </a:lnTo>
                <a:lnTo>
                  <a:pt x="581206" y="1298450"/>
                </a:lnTo>
                <a:lnTo>
                  <a:pt x="398920" y="1162410"/>
                </a:lnTo>
                <a:lnTo>
                  <a:pt x="79439" y="1162410"/>
                </a:lnTo>
                <a:cubicBezTo>
                  <a:pt x="35566" y="1162410"/>
                  <a:pt x="0" y="1126844"/>
                  <a:pt x="0" y="1082971"/>
                </a:cubicBezTo>
                <a:lnTo>
                  <a:pt x="0" y="79439"/>
                </a:lnTo>
                <a:cubicBezTo>
                  <a:pt x="0" y="35566"/>
                  <a:pt x="35566" y="0"/>
                  <a:pt x="79439" y="0"/>
                </a:cubicBezTo>
                <a:close/>
              </a:path>
            </a:pathLst>
          </a:custGeom>
          <a:gradFill>
            <a:gsLst>
              <a:gs pos="0">
                <a:schemeClr val="accent2">
                  <a:alpha val="50000"/>
                </a:schemeClr>
              </a:gs>
              <a:gs pos="100000">
                <a:schemeClr val="accent3">
                  <a:alpha val="44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1" name="TextBox 60"/>
          <p:cNvSpPr txBox="1">
            <a:spLocks noChangeArrowheads="1"/>
          </p:cNvSpPr>
          <p:nvPr/>
        </p:nvSpPr>
        <p:spPr bwMode="auto">
          <a:xfrm>
            <a:off x="4846769" y="3797793"/>
            <a:ext cx="23987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8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企业优势</a:t>
            </a:r>
          </a:p>
        </p:txBody>
      </p:sp>
      <p:sp>
        <p:nvSpPr>
          <p:cNvPr id="74" name="淘宝网Chenying0907出品 13"/>
          <p:cNvSpPr>
            <a:spLocks noEditPoints="1"/>
          </p:cNvSpPr>
          <p:nvPr/>
        </p:nvSpPr>
        <p:spPr bwMode="auto">
          <a:xfrm>
            <a:off x="5586533" y="2646198"/>
            <a:ext cx="749528" cy="589577"/>
          </a:xfrm>
          <a:custGeom>
            <a:gdLst>
              <a:gd fmla="*/ 331258 w 766" name="T0"/>
              <a:gd fmla="*/ 358103 h 600" name="T1"/>
              <a:gd fmla="*/ 459297 w 766" name="T2"/>
              <a:gd fmla="*/ 292137 h 600" name="T3"/>
              <a:gd fmla="*/ 700105 w 766" name="T4"/>
              <a:gd fmla="*/ 250908 h 600" name="T5"/>
              <a:gd fmla="*/ 765886 w 766" name="T6"/>
              <a:gd fmla="*/ 151958 h 600" name="T7"/>
              <a:gd fmla="*/ 669563 w 766" name="T8"/>
              <a:gd fmla="*/ 219103 h 600" name="T9"/>
              <a:gd fmla="*/ 459297 w 766" name="T10"/>
              <a:gd fmla="*/ 229704 h 600" name="T11"/>
              <a:gd fmla="*/ 899799 w 766" name="T12"/>
              <a:gd fmla="*/ 94238 h 600" name="T13"/>
              <a:gd fmla="*/ 546223 w 766" name="T14"/>
              <a:gd fmla="*/ 37695 h 600" name="T15"/>
              <a:gd fmla="*/ 513332 w 766" name="T16"/>
              <a:gd fmla="*/ 0 h 600" name="T17"/>
              <a:gd fmla="*/ 180900 w 766" name="T18"/>
              <a:gd fmla="*/ 37695 h 600" name="T19"/>
              <a:gd fmla="*/ 205568 w 766" name="T20"/>
              <a:gd fmla="*/ 94238 h 600" name="T21"/>
              <a:gd fmla="*/ 253729 w 766" name="T22"/>
              <a:gd fmla="*/ 159026 h 600" name="T23"/>
              <a:gd fmla="*/ 829319 w 766" name="T24"/>
              <a:gd fmla="*/ 94238 h 600" name="T25"/>
              <a:gd fmla="*/ 417009 w 766" name="T26"/>
              <a:gd fmla="*/ 464121 h 600" name="T27"/>
              <a:gd fmla="*/ 829319 w 766" name="T28"/>
              <a:gd fmla="*/ 482968 h 600" name="T29"/>
              <a:gd fmla="*/ 424057 w 766" name="T30"/>
              <a:gd fmla="*/ 502994 h 600" name="T31"/>
              <a:gd fmla="*/ 425231 w 766" name="T32"/>
              <a:gd fmla="*/ 563070 h 600" name="T33"/>
              <a:gd fmla="*/ 513332 w 766" name="T34"/>
              <a:gd fmla="*/ 700893 h 600" name="T35"/>
              <a:gd fmla="*/ 546223 w 766" name="T36"/>
              <a:gd fmla="*/ 563070 h 600" name="T37"/>
              <a:gd fmla="*/ 708327 w 766" name="T38"/>
              <a:gd fmla="*/ 697359 h 600" name="T39"/>
              <a:gd fmla="*/ 694231 w 766" name="T40"/>
              <a:gd fmla="*/ 563070 h 600" name="T41"/>
              <a:gd fmla="*/ 899799 w 766" name="T42"/>
              <a:gd fmla="*/ 502994 h 600" name="T43"/>
              <a:gd fmla="*/ 877480 w 766" name="T44"/>
              <a:gd fmla="*/ 94238 h 600" name="T45"/>
              <a:gd fmla="*/ 189122 w 766" name="T46"/>
              <a:gd fmla="*/ 365171 h 600" name="T47"/>
              <a:gd fmla="*/ 276048 w 766" name="T48"/>
              <a:gd fmla="*/ 278001 h 600" name="T49"/>
              <a:gd fmla="*/ 101022 w 766" name="T50"/>
              <a:gd fmla="*/ 278001 h 600" name="T51"/>
              <a:gd fmla="*/ 244332 w 766" name="T52"/>
              <a:gd fmla="*/ 382841 h 600" name="T53"/>
              <a:gd fmla="*/ 212616 w 766" name="T54"/>
              <a:gd fmla="*/ 382841 h 600" name="T55"/>
              <a:gd fmla="*/ 220838 w 766" name="T56"/>
              <a:gd fmla="*/ 399332 h 600" name="T57"/>
              <a:gd fmla="*/ 230236 w 766" name="T58"/>
              <a:gd fmla="*/ 600766 h 600" name="T59"/>
              <a:gd fmla="*/ 151533 w 766" name="T60"/>
              <a:gd fmla="*/ 600766 h 600" name="T61"/>
              <a:gd fmla="*/ 160930 w 766" name="T62"/>
              <a:gd fmla="*/ 399332 h 600" name="T63"/>
              <a:gd fmla="*/ 170327 w 766" name="T64"/>
              <a:gd fmla="*/ 382841 h 600" name="T65"/>
              <a:gd fmla="*/ 0 w 766" name="T66"/>
              <a:gd fmla="*/ 515952 h 600" name="T67"/>
              <a:gd fmla="*/ 77528 w 766" name="T68"/>
              <a:gd fmla="*/ 706783 h 600" name="T69"/>
              <a:gd fmla="*/ 104546 w 766" name="T70"/>
              <a:gd fmla="*/ 508884 h 600" name="T71"/>
              <a:gd fmla="*/ 270175 w 766" name="T72"/>
              <a:gd fmla="*/ 706783 h 600" name="T73"/>
              <a:gd fmla="*/ 297192 w 766" name="T74"/>
              <a:gd fmla="*/ 508884 h 600" name="T75"/>
              <a:gd fmla="*/ 377070 w 766" name="T76"/>
              <a:gd fmla="*/ 706783 h 600" name="T77"/>
              <a:gd fmla="*/ 244332 w 766" name="T78"/>
              <a:gd fmla="*/ 382841 h 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a:extLst/>
        </p:spPr>
        <p:txBody>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7" name="TextBox 73"/>
          <p:cNvSpPr txBox="1"/>
          <p:nvPr/>
        </p:nvSpPr>
        <p:spPr>
          <a:xfrm>
            <a:off x="4978761" y="4348384"/>
            <a:ext cx="2143295" cy="518160"/>
          </a:xfrm>
          <a:prstGeom prst="rect">
            <a:avLst/>
          </a:prstGeom>
          <a:noFill/>
        </p:spPr>
        <p:txBody>
          <a:bodyPr wrap="square">
            <a:spAutoFit/>
          </a:bodyPr>
          <a:lstStyle/>
          <a:p>
            <a:pPr algn="ctr">
              <a:buFont charset="0" panose="020b0604020202020204" pitchFamily="34" typeface="Arial"/>
              <a:buNone/>
              <a:defRPr/>
            </a:pPr>
            <a:r>
              <a:rPr altLang="en-US" lang="zh-CN" sz="14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介绍公司技术、专利、认证、服务等优势资源</a:t>
            </a:r>
          </a:p>
        </p:txBody>
      </p:sp>
      <p:sp>
        <p:nvSpPr>
          <p:cNvPr id="82" name="淘宝网Chenying0907出品 83"/>
          <p:cNvSpPr/>
          <p:nvPr/>
        </p:nvSpPr>
        <p:spPr bwMode="auto">
          <a:xfrm rot="18817336">
            <a:off x="2413050" y="3565962"/>
            <a:ext cx="3798888"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3">
                  <a:alpha val="68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3" name="淘宝网Chenying0907出品 83"/>
          <p:cNvSpPr/>
          <p:nvPr/>
        </p:nvSpPr>
        <p:spPr bwMode="auto">
          <a:xfrm rot="18817336">
            <a:off x="5527730" y="2549903"/>
            <a:ext cx="3798888"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4" name="淘宝网Chenying0907出品 83"/>
          <p:cNvSpPr/>
          <p:nvPr/>
        </p:nvSpPr>
        <p:spPr bwMode="auto">
          <a:xfrm rot="18817336">
            <a:off x="9507658" y="3588373"/>
            <a:ext cx="2812653" cy="2730377"/>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5" name="淘宝网Chenying0907出品 83"/>
          <p:cNvSpPr/>
          <p:nvPr/>
        </p:nvSpPr>
        <p:spPr bwMode="auto">
          <a:xfrm rot="18817336">
            <a:off x="-758123" y="3972563"/>
            <a:ext cx="3798888"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Tree>
    <p:extLst>
      <p:ext uri="{BB962C8B-B14F-4D97-AF65-F5344CB8AC3E}">
        <p14:creationId val="167929041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500"/>
                                  </p:stCondLst>
                                  <p:childTnLst>
                                    <p:set>
                                      <p:cBhvr>
                                        <p:cTn dur="1" fill="hold" id="6">
                                          <p:stCondLst>
                                            <p:cond delay="0"/>
                                          </p:stCondLst>
                                        </p:cTn>
                                        <p:tgtEl>
                                          <p:spTgt spid="66"/>
                                        </p:tgtEl>
                                        <p:attrNameLst>
                                          <p:attrName>style.visibility</p:attrName>
                                        </p:attrNameLst>
                                      </p:cBhvr>
                                      <p:to>
                                        <p:strVal val="visible"/>
                                      </p:to>
                                    </p:set>
                                    <p:anim calcmode="lin" valueType="num">
                                      <p:cBhvr>
                                        <p:cTn dur="500" fill="hold" id="7"/>
                                        <p:tgtEl>
                                          <p:spTgt spid="66"/>
                                        </p:tgtEl>
                                        <p:attrNameLst>
                                          <p:attrName>ppt_w</p:attrName>
                                        </p:attrNameLst>
                                      </p:cBhvr>
                                      <p:tavLst>
                                        <p:tav tm="0">
                                          <p:val>
                                            <p:fltVal val="0"/>
                                          </p:val>
                                        </p:tav>
                                        <p:tav tm="100000">
                                          <p:val>
                                            <p:strVal val="#ppt_w"/>
                                          </p:val>
                                        </p:tav>
                                      </p:tavLst>
                                    </p:anim>
                                    <p:anim calcmode="lin" valueType="num">
                                      <p:cBhvr>
                                        <p:cTn dur="500" fill="hold" id="8"/>
                                        <p:tgtEl>
                                          <p:spTgt spid="66"/>
                                        </p:tgtEl>
                                        <p:attrNameLst>
                                          <p:attrName>ppt_h</p:attrName>
                                        </p:attrNameLst>
                                      </p:cBhvr>
                                      <p:tavLst>
                                        <p:tav tm="0">
                                          <p:val>
                                            <p:fltVal val="0"/>
                                          </p:val>
                                        </p:tav>
                                        <p:tav tm="100000">
                                          <p:val>
                                            <p:strVal val="#ppt_h"/>
                                          </p:val>
                                        </p:tav>
                                      </p:tavLst>
                                    </p:anim>
                                    <p:animEffect filter="fade" transition="in">
                                      <p:cBhvr>
                                        <p:cTn dur="500" id="9"/>
                                        <p:tgtEl>
                                          <p:spTgt spid="66"/>
                                        </p:tgtEl>
                                      </p:cBhvr>
                                    </p:animEffect>
                                  </p:childTnLst>
                                </p:cTn>
                              </p:par>
                              <p:par>
                                <p:cTn fill="hold" grpId="0" id="10" nodeType="withEffect" presetClass="entr" presetID="2" presetSubtype="4">
                                  <p:stCondLst>
                                    <p:cond delay="2500"/>
                                  </p:stCondLst>
                                  <p:childTnLst>
                                    <p:set>
                                      <p:cBhvr>
                                        <p:cTn dur="1" fill="hold" id="11">
                                          <p:stCondLst>
                                            <p:cond delay="0"/>
                                          </p:stCondLst>
                                        </p:cTn>
                                        <p:tgtEl>
                                          <p:spTgt spid="71"/>
                                        </p:tgtEl>
                                        <p:attrNameLst>
                                          <p:attrName>style.visibility</p:attrName>
                                        </p:attrNameLst>
                                      </p:cBhvr>
                                      <p:to>
                                        <p:strVal val="visible"/>
                                      </p:to>
                                    </p:set>
                                    <p:anim calcmode="lin" valueType="num">
                                      <p:cBhvr additive="base">
                                        <p:cTn dur="500" fill="hold" id="12"/>
                                        <p:tgtEl>
                                          <p:spTgt spid="71"/>
                                        </p:tgtEl>
                                        <p:attrNameLst>
                                          <p:attrName>ppt_x</p:attrName>
                                        </p:attrNameLst>
                                      </p:cBhvr>
                                      <p:tavLst>
                                        <p:tav tm="0">
                                          <p:val>
                                            <p:strVal val="#ppt_x"/>
                                          </p:val>
                                        </p:tav>
                                        <p:tav tm="100000">
                                          <p:val>
                                            <p:strVal val="#ppt_x"/>
                                          </p:val>
                                        </p:tav>
                                      </p:tavLst>
                                    </p:anim>
                                    <p:anim calcmode="lin" valueType="num">
                                      <p:cBhvr additive="base">
                                        <p:cTn dur="500" fill="hold" id="13"/>
                                        <p:tgtEl>
                                          <p:spTgt spid="71"/>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2500"/>
                                  </p:stCondLst>
                                  <p:childTnLst>
                                    <p:set>
                                      <p:cBhvr>
                                        <p:cTn dur="1" fill="hold" id="15">
                                          <p:stCondLst>
                                            <p:cond delay="0"/>
                                          </p:stCondLst>
                                        </p:cTn>
                                        <p:tgtEl>
                                          <p:spTgt spid="77"/>
                                        </p:tgtEl>
                                        <p:attrNameLst>
                                          <p:attrName>style.visibility</p:attrName>
                                        </p:attrNameLst>
                                      </p:cBhvr>
                                      <p:to>
                                        <p:strVal val="visible"/>
                                      </p:to>
                                    </p:set>
                                    <p:anim calcmode="lin" valueType="num">
                                      <p:cBhvr additive="base">
                                        <p:cTn dur="500" fill="hold" id="16"/>
                                        <p:tgtEl>
                                          <p:spTgt spid="77"/>
                                        </p:tgtEl>
                                        <p:attrNameLst>
                                          <p:attrName>ppt_x</p:attrName>
                                        </p:attrNameLst>
                                      </p:cBhvr>
                                      <p:tavLst>
                                        <p:tav tm="0">
                                          <p:val>
                                            <p:strVal val="#ppt_x"/>
                                          </p:val>
                                        </p:tav>
                                        <p:tav tm="100000">
                                          <p:val>
                                            <p:strVal val="#ppt_x"/>
                                          </p:val>
                                        </p:tav>
                                      </p:tavLst>
                                    </p:anim>
                                    <p:anim calcmode="lin" valueType="num">
                                      <p:cBhvr additive="base">
                                        <p:cTn dur="500" fill="hold" id="17"/>
                                        <p:tgtEl>
                                          <p:spTgt spid="77"/>
                                        </p:tgtEl>
                                        <p:attrNameLst>
                                          <p:attrName>ppt_y</p:attrName>
                                        </p:attrNameLst>
                                      </p:cBhvr>
                                      <p:tavLst>
                                        <p:tav tm="0">
                                          <p:val>
                                            <p:strVal val="1+#ppt_h/2"/>
                                          </p:val>
                                        </p:tav>
                                        <p:tav tm="100000">
                                          <p:val>
                                            <p:strVal val="#ppt_y"/>
                                          </p:val>
                                        </p:tav>
                                      </p:tavLst>
                                    </p:anim>
                                  </p:childTnLst>
                                </p:cTn>
                              </p:par>
                              <p:par>
                                <p:cTn fill="hold" grpId="0" id="18" nodeType="withEffect" presetClass="entr" presetID="47" presetSubtype="0">
                                  <p:stCondLst>
                                    <p:cond delay="2500"/>
                                  </p:stCondLst>
                                  <p:childTnLst>
                                    <p:set>
                                      <p:cBhvr>
                                        <p:cTn dur="1" fill="hold" id="19">
                                          <p:stCondLst>
                                            <p:cond delay="0"/>
                                          </p:stCondLst>
                                        </p:cTn>
                                        <p:tgtEl>
                                          <p:spTgt spid="74"/>
                                        </p:tgtEl>
                                        <p:attrNameLst>
                                          <p:attrName>style.visibility</p:attrName>
                                        </p:attrNameLst>
                                      </p:cBhvr>
                                      <p:to>
                                        <p:strVal val="visible"/>
                                      </p:to>
                                    </p:set>
                                    <p:animEffect filter="fade" transition="in">
                                      <p:cBhvr>
                                        <p:cTn dur="1000" id="20"/>
                                        <p:tgtEl>
                                          <p:spTgt spid="74"/>
                                        </p:tgtEl>
                                      </p:cBhvr>
                                    </p:animEffect>
                                    <p:anim calcmode="lin" valueType="num">
                                      <p:cBhvr>
                                        <p:cTn dur="1000" fill="hold" id="21"/>
                                        <p:tgtEl>
                                          <p:spTgt spid="74"/>
                                        </p:tgtEl>
                                        <p:attrNameLst>
                                          <p:attrName>ppt_x</p:attrName>
                                        </p:attrNameLst>
                                      </p:cBhvr>
                                      <p:tavLst>
                                        <p:tav tm="0">
                                          <p:val>
                                            <p:strVal val="#ppt_x"/>
                                          </p:val>
                                        </p:tav>
                                        <p:tav tm="100000">
                                          <p:val>
                                            <p:strVal val="#ppt_x"/>
                                          </p:val>
                                        </p:tav>
                                      </p:tavLst>
                                    </p:anim>
                                    <p:anim calcmode="lin" valueType="num">
                                      <p:cBhvr>
                                        <p:cTn dur="1000" fill="hold" id="22"/>
                                        <p:tgtEl>
                                          <p:spTgt spid="74"/>
                                        </p:tgtEl>
                                        <p:attrNameLst>
                                          <p:attrName>ppt_y</p:attrName>
                                        </p:attrNameLst>
                                      </p:cBhvr>
                                      <p:tavLst>
                                        <p:tav tm="0">
                                          <p:val>
                                            <p:strVal val="#ppt_y-.1"/>
                                          </p:val>
                                        </p:tav>
                                        <p:tav tm="100000">
                                          <p:val>
                                            <p:strVal val="#ppt_y"/>
                                          </p:val>
                                        </p:tav>
                                      </p:tavLst>
                                    </p:anim>
                                  </p:childTnLst>
                                </p:cTn>
                              </p:par>
                              <p:par>
                                <p:cTn fill="hold" grpId="0" id="23" nodeType="withEffect" presetClass="entr" presetID="2" presetSubtype="4">
                                  <p:stCondLst>
                                    <p:cond delay="400"/>
                                  </p:stCondLst>
                                  <p:childTnLst>
                                    <p:set>
                                      <p:cBhvr>
                                        <p:cTn dur="1" fill="hold" id="24">
                                          <p:stCondLst>
                                            <p:cond delay="0"/>
                                          </p:stCondLst>
                                        </p:cTn>
                                        <p:tgtEl>
                                          <p:spTgt spid="26"/>
                                        </p:tgtEl>
                                        <p:attrNameLst>
                                          <p:attrName>style.visibility</p:attrName>
                                        </p:attrNameLst>
                                      </p:cBhvr>
                                      <p:to>
                                        <p:strVal val="visible"/>
                                      </p:to>
                                    </p:set>
                                    <p:anim calcmode="lin" valueType="num">
                                      <p:cBhvr additive="base">
                                        <p:cTn dur="750" fill="hold" id="25"/>
                                        <p:tgtEl>
                                          <p:spTgt spid="26"/>
                                        </p:tgtEl>
                                        <p:attrNameLst>
                                          <p:attrName>ppt_x</p:attrName>
                                        </p:attrNameLst>
                                      </p:cBhvr>
                                      <p:tavLst>
                                        <p:tav tm="0">
                                          <p:val>
                                            <p:strVal val="#ppt_x"/>
                                          </p:val>
                                        </p:tav>
                                        <p:tav tm="100000">
                                          <p:val>
                                            <p:strVal val="#ppt_x"/>
                                          </p:val>
                                        </p:tav>
                                      </p:tavLst>
                                    </p:anim>
                                    <p:anim calcmode="lin" valueType="num">
                                      <p:cBhvr additive="base">
                                        <p:cTn dur="750" fill="hold" id="26"/>
                                        <p:tgtEl>
                                          <p:spTgt spid="26"/>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110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750" fill="hold" id="29"/>
                                        <p:tgtEl>
                                          <p:spTgt spid="27"/>
                                        </p:tgtEl>
                                        <p:attrNameLst>
                                          <p:attrName>ppt_x</p:attrName>
                                        </p:attrNameLst>
                                      </p:cBhvr>
                                      <p:tavLst>
                                        <p:tav tm="0">
                                          <p:val>
                                            <p:strVal val="#ppt_x"/>
                                          </p:val>
                                        </p:tav>
                                        <p:tav tm="100000">
                                          <p:val>
                                            <p:strVal val="#ppt_x"/>
                                          </p:val>
                                        </p:tav>
                                      </p:tavLst>
                                    </p:anim>
                                    <p:anim calcmode="lin" valueType="num">
                                      <p:cBhvr additive="base">
                                        <p:cTn dur="750" fill="hold" id="30"/>
                                        <p:tgtEl>
                                          <p:spTgt spid="2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400"/>
                                  </p:stCondLst>
                                  <p:childTnLst>
                                    <p:set>
                                      <p:cBhvr>
                                        <p:cTn dur="1" fill="hold" id="32">
                                          <p:stCondLst>
                                            <p:cond delay="0"/>
                                          </p:stCondLst>
                                        </p:cTn>
                                        <p:tgtEl>
                                          <p:spTgt spid="30"/>
                                        </p:tgtEl>
                                        <p:attrNameLst>
                                          <p:attrName>style.visibility</p:attrName>
                                        </p:attrNameLst>
                                      </p:cBhvr>
                                      <p:to>
                                        <p:strVal val="visible"/>
                                      </p:to>
                                    </p:set>
                                    <p:anim calcmode="lin" valueType="num">
                                      <p:cBhvr additive="base">
                                        <p:cTn dur="750" fill="hold" id="33"/>
                                        <p:tgtEl>
                                          <p:spTgt spid="30"/>
                                        </p:tgtEl>
                                        <p:attrNameLst>
                                          <p:attrName>ppt_x</p:attrName>
                                        </p:attrNameLst>
                                      </p:cBhvr>
                                      <p:tavLst>
                                        <p:tav tm="0">
                                          <p:val>
                                            <p:strVal val="#ppt_x"/>
                                          </p:val>
                                        </p:tav>
                                        <p:tav tm="100000">
                                          <p:val>
                                            <p:strVal val="#ppt_x"/>
                                          </p:val>
                                        </p:tav>
                                      </p:tavLst>
                                    </p:anim>
                                    <p:anim calcmode="lin" valueType="num">
                                      <p:cBhvr additive="base">
                                        <p:cTn dur="750" fill="hold" id="34"/>
                                        <p:tgtEl>
                                          <p:spTgt spid="30"/>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300"/>
                                  </p:stCondLst>
                                  <p:childTnLst>
                                    <p:set>
                                      <p:cBhvr>
                                        <p:cTn dur="1" fill="hold" id="36">
                                          <p:stCondLst>
                                            <p:cond delay="0"/>
                                          </p:stCondLst>
                                        </p:cTn>
                                        <p:tgtEl>
                                          <p:spTgt spid="31"/>
                                        </p:tgtEl>
                                        <p:attrNameLst>
                                          <p:attrName>style.visibility</p:attrName>
                                        </p:attrNameLst>
                                      </p:cBhvr>
                                      <p:to>
                                        <p:strVal val="visible"/>
                                      </p:to>
                                    </p:set>
                                    <p:anim calcmode="lin" valueType="num">
                                      <p:cBhvr additive="base">
                                        <p:cTn dur="750" fill="hold" id="37"/>
                                        <p:tgtEl>
                                          <p:spTgt spid="31"/>
                                        </p:tgtEl>
                                        <p:attrNameLst>
                                          <p:attrName>ppt_x</p:attrName>
                                        </p:attrNameLst>
                                      </p:cBhvr>
                                      <p:tavLst>
                                        <p:tav tm="0">
                                          <p:val>
                                            <p:strVal val="#ppt_x"/>
                                          </p:val>
                                        </p:tav>
                                        <p:tav tm="100000">
                                          <p:val>
                                            <p:strVal val="#ppt_x"/>
                                          </p:val>
                                        </p:tav>
                                      </p:tavLst>
                                    </p:anim>
                                    <p:anim calcmode="lin" valueType="num">
                                      <p:cBhvr additive="base">
                                        <p:cTn dur="750" fill="hold" id="38"/>
                                        <p:tgtEl>
                                          <p:spTgt spid="31"/>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75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750" fill="hold" id="41"/>
                                        <p:tgtEl>
                                          <p:spTgt spid="35"/>
                                        </p:tgtEl>
                                        <p:attrNameLst>
                                          <p:attrName>ppt_x</p:attrName>
                                        </p:attrNameLst>
                                      </p:cBhvr>
                                      <p:tavLst>
                                        <p:tav tm="0">
                                          <p:val>
                                            <p:strVal val="#ppt_x"/>
                                          </p:val>
                                        </p:tav>
                                        <p:tav tm="100000">
                                          <p:val>
                                            <p:strVal val="#ppt_x"/>
                                          </p:val>
                                        </p:tav>
                                      </p:tavLst>
                                    </p:anim>
                                    <p:anim calcmode="lin" valueType="num">
                                      <p:cBhvr additive="base">
                                        <p:cTn dur="750" fill="hold" id="42"/>
                                        <p:tgtEl>
                                          <p:spTgt spid="35"/>
                                        </p:tgtEl>
                                        <p:attrNameLst>
                                          <p:attrName>ppt_y</p:attrName>
                                        </p:attrNameLst>
                                      </p:cBhvr>
                                      <p:tavLst>
                                        <p:tav tm="0">
                                          <p:val>
                                            <p:strVal val="1+#ppt_h/2"/>
                                          </p:val>
                                        </p:tav>
                                        <p:tav tm="100000">
                                          <p:val>
                                            <p:strVal val="#ppt_y"/>
                                          </p:val>
                                        </p:tav>
                                      </p:tavLst>
                                    </p:anim>
                                  </p:childTnLst>
                                </p:cTn>
                              </p:par>
                              <p:par>
                                <p:cTn fill="hold" grpId="1" id="43" nodeType="withEffect" presetClass="emph" presetID="26" presetSubtype="0" repeatCount="3000">
                                  <p:stCondLst>
                                    <p:cond delay="1500"/>
                                  </p:stCondLst>
                                  <p:childTnLst>
                                    <p:animEffect filter="fade" transition="out">
                                      <p:cBhvr>
                                        <p:cTn dur="3000" id="44" tmFilter="0, 0; .2, .5; .8, .5; 1, 0"/>
                                        <p:tgtEl>
                                          <p:spTgt spid="26"/>
                                        </p:tgtEl>
                                      </p:cBhvr>
                                    </p:animEffect>
                                    <p:animScale>
                                      <p:cBhvr>
                                        <p:cTn autoRev="1" dur="1500" fill="hold" id="45"/>
                                        <p:tgtEl>
                                          <p:spTgt spid="26"/>
                                        </p:tgtEl>
                                      </p:cBhvr>
                                      <p:by x="105000" y="105000"/>
                                    </p:animScale>
                                  </p:childTnLst>
                                </p:cTn>
                              </p:par>
                              <p:par>
                                <p:cTn fill="hold" grpId="1" id="46" nodeType="withEffect" presetClass="emph" presetID="26" presetSubtype="0" repeatCount="3000">
                                  <p:stCondLst>
                                    <p:cond delay="2100"/>
                                  </p:stCondLst>
                                  <p:childTnLst>
                                    <p:animEffect filter="fade" transition="out">
                                      <p:cBhvr>
                                        <p:cTn dur="3000" id="47" tmFilter="0, 0; .2, .5; .8, .5; 1, 0"/>
                                        <p:tgtEl>
                                          <p:spTgt spid="27"/>
                                        </p:tgtEl>
                                      </p:cBhvr>
                                    </p:animEffect>
                                    <p:animScale>
                                      <p:cBhvr>
                                        <p:cTn autoRev="1" dur="1500" fill="hold" id="48"/>
                                        <p:tgtEl>
                                          <p:spTgt spid="27"/>
                                        </p:tgtEl>
                                      </p:cBhvr>
                                      <p:by x="105000" y="105000"/>
                                    </p:animScale>
                                  </p:childTnLst>
                                </p:cTn>
                              </p:par>
                              <p:par>
                                <p:cTn fill="hold" grpId="1" id="49" nodeType="withEffect" presetClass="emph" presetID="26" presetSubtype="0" repeatCount="3000">
                                  <p:stCondLst>
                                    <p:cond delay="750"/>
                                  </p:stCondLst>
                                  <p:childTnLst>
                                    <p:animEffect filter="fade" transition="out">
                                      <p:cBhvr>
                                        <p:cTn dur="3000" id="50" tmFilter="0, 0; .2, .5; .8, .5; 1, 0"/>
                                        <p:tgtEl>
                                          <p:spTgt spid="30"/>
                                        </p:tgtEl>
                                      </p:cBhvr>
                                    </p:animEffect>
                                    <p:animScale>
                                      <p:cBhvr>
                                        <p:cTn autoRev="1" dur="1500" fill="hold" id="51"/>
                                        <p:tgtEl>
                                          <p:spTgt spid="30"/>
                                        </p:tgtEl>
                                      </p:cBhvr>
                                      <p:by x="105000" y="105000"/>
                                    </p:animScale>
                                  </p:childTnLst>
                                </p:cTn>
                              </p:par>
                              <p:par>
                                <p:cTn fill="hold" grpId="1" id="52" nodeType="withEffect" presetClass="emph" presetID="26" presetSubtype="0" repeatCount="3000">
                                  <p:stCondLst>
                                    <p:cond delay="1400"/>
                                  </p:stCondLst>
                                  <p:childTnLst>
                                    <p:animEffect filter="fade" transition="out">
                                      <p:cBhvr>
                                        <p:cTn dur="3000" id="53" tmFilter="0, 0; .2, .5; .8, .5; 1, 0"/>
                                        <p:tgtEl>
                                          <p:spTgt spid="31"/>
                                        </p:tgtEl>
                                      </p:cBhvr>
                                    </p:animEffect>
                                    <p:animScale>
                                      <p:cBhvr>
                                        <p:cTn autoRev="1" dur="1500" fill="hold" id="54"/>
                                        <p:tgtEl>
                                          <p:spTgt spid="31"/>
                                        </p:tgtEl>
                                      </p:cBhvr>
                                      <p:by x="105000" y="105000"/>
                                    </p:animScale>
                                  </p:childTnLst>
                                </p:cTn>
                              </p:par>
                              <p:par>
                                <p:cTn fill="hold" grpId="1" id="55" nodeType="withEffect" presetClass="emph" presetID="26" presetSubtype="0" repeatCount="3000">
                                  <p:stCondLst>
                                    <p:cond delay="750"/>
                                  </p:stCondLst>
                                  <p:childTnLst>
                                    <p:animEffect filter="fade" transition="out">
                                      <p:cBhvr>
                                        <p:cTn dur="3000" id="56" tmFilter="0, 0; .2, .5; .8, .5; 1, 0"/>
                                        <p:tgtEl>
                                          <p:spTgt spid="35"/>
                                        </p:tgtEl>
                                      </p:cBhvr>
                                    </p:animEffect>
                                    <p:animScale>
                                      <p:cBhvr>
                                        <p:cTn autoRev="1" dur="1500" fill="hold" id="57"/>
                                        <p:tgtEl>
                                          <p:spTgt spid="35"/>
                                        </p:tgtEl>
                                      </p:cBhvr>
                                      <p:by x="105000" y="105000"/>
                                    </p:animScale>
                                  </p:childTnLst>
                                </p:cTn>
                              </p:par>
                              <p:par>
                                <p:cTn fill="hold" grpId="0" id="58" nodeType="withEffect" presetClass="entr" presetID="2" presetSubtype="4">
                                  <p:stCondLst>
                                    <p:cond delay="400"/>
                                  </p:stCondLst>
                                  <p:childTnLst>
                                    <p:set>
                                      <p:cBhvr>
                                        <p:cTn dur="1" fill="hold" id="59">
                                          <p:stCondLst>
                                            <p:cond delay="0"/>
                                          </p:stCondLst>
                                        </p:cTn>
                                        <p:tgtEl>
                                          <p:spTgt spid="54"/>
                                        </p:tgtEl>
                                        <p:attrNameLst>
                                          <p:attrName>style.visibility</p:attrName>
                                        </p:attrNameLst>
                                      </p:cBhvr>
                                      <p:to>
                                        <p:strVal val="visible"/>
                                      </p:to>
                                    </p:set>
                                    <p:anim calcmode="lin" valueType="num">
                                      <p:cBhvr additive="base">
                                        <p:cTn dur="750" fill="hold" id="60"/>
                                        <p:tgtEl>
                                          <p:spTgt spid="54"/>
                                        </p:tgtEl>
                                        <p:attrNameLst>
                                          <p:attrName>ppt_x</p:attrName>
                                        </p:attrNameLst>
                                      </p:cBhvr>
                                      <p:tavLst>
                                        <p:tav tm="0">
                                          <p:val>
                                            <p:strVal val="#ppt_x"/>
                                          </p:val>
                                        </p:tav>
                                        <p:tav tm="100000">
                                          <p:val>
                                            <p:strVal val="#ppt_x"/>
                                          </p:val>
                                        </p:tav>
                                      </p:tavLst>
                                    </p:anim>
                                    <p:anim calcmode="lin" valueType="num">
                                      <p:cBhvr additive="base">
                                        <p:cTn dur="750" fill="hold" id="61"/>
                                        <p:tgtEl>
                                          <p:spTgt spid="54"/>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300"/>
                                  </p:stCondLst>
                                  <p:childTnLst>
                                    <p:set>
                                      <p:cBhvr>
                                        <p:cTn dur="1" fill="hold" id="63">
                                          <p:stCondLst>
                                            <p:cond delay="0"/>
                                          </p:stCondLst>
                                        </p:cTn>
                                        <p:tgtEl>
                                          <p:spTgt spid="55"/>
                                        </p:tgtEl>
                                        <p:attrNameLst>
                                          <p:attrName>style.visibility</p:attrName>
                                        </p:attrNameLst>
                                      </p:cBhvr>
                                      <p:to>
                                        <p:strVal val="visible"/>
                                      </p:to>
                                    </p:set>
                                    <p:anim calcmode="lin" valueType="num">
                                      <p:cBhvr additive="base">
                                        <p:cTn dur="750" fill="hold" id="64"/>
                                        <p:tgtEl>
                                          <p:spTgt spid="55"/>
                                        </p:tgtEl>
                                        <p:attrNameLst>
                                          <p:attrName>ppt_x</p:attrName>
                                        </p:attrNameLst>
                                      </p:cBhvr>
                                      <p:tavLst>
                                        <p:tav tm="0">
                                          <p:val>
                                            <p:strVal val="#ppt_x"/>
                                          </p:val>
                                        </p:tav>
                                        <p:tav tm="100000">
                                          <p:val>
                                            <p:strVal val="#ppt_x"/>
                                          </p:val>
                                        </p:tav>
                                      </p:tavLst>
                                    </p:anim>
                                    <p:anim calcmode="lin" valueType="num">
                                      <p:cBhvr additive="base">
                                        <p:cTn dur="750" fill="hold" id="65"/>
                                        <p:tgtEl>
                                          <p:spTgt spid="55"/>
                                        </p:tgtEl>
                                        <p:attrNameLst>
                                          <p:attrName>ppt_y</p:attrName>
                                        </p:attrNameLst>
                                      </p:cBhvr>
                                      <p:tavLst>
                                        <p:tav tm="0">
                                          <p:val>
                                            <p:strVal val="1+#ppt_h/2"/>
                                          </p:val>
                                        </p:tav>
                                        <p:tav tm="100000">
                                          <p:val>
                                            <p:strVal val="#ppt_y"/>
                                          </p:val>
                                        </p:tav>
                                      </p:tavLst>
                                    </p:anim>
                                  </p:childTnLst>
                                </p:cTn>
                              </p:par>
                              <p:par>
                                <p:cTn fill="hold" grpId="1" id="66" nodeType="withEffect" presetClass="emph" presetID="26" presetSubtype="0" repeatCount="3000">
                                  <p:stCondLst>
                                    <p:cond delay="750"/>
                                  </p:stCondLst>
                                  <p:childTnLst>
                                    <p:animEffect filter="fade" transition="out">
                                      <p:cBhvr>
                                        <p:cTn dur="3000" id="67" tmFilter="0, 0; .2, .5; .8, .5; 1, 0"/>
                                        <p:tgtEl>
                                          <p:spTgt spid="54"/>
                                        </p:tgtEl>
                                      </p:cBhvr>
                                    </p:animEffect>
                                    <p:animScale>
                                      <p:cBhvr>
                                        <p:cTn autoRev="1" dur="1500" fill="hold" id="68"/>
                                        <p:tgtEl>
                                          <p:spTgt spid="54"/>
                                        </p:tgtEl>
                                      </p:cBhvr>
                                      <p:by x="105000" y="105000"/>
                                    </p:animScale>
                                  </p:childTnLst>
                                </p:cTn>
                              </p:par>
                              <p:par>
                                <p:cTn fill="hold" grpId="1" id="69" nodeType="withEffect" presetClass="emph" presetID="26" presetSubtype="0" repeatCount="3000">
                                  <p:stCondLst>
                                    <p:cond delay="1400"/>
                                  </p:stCondLst>
                                  <p:childTnLst>
                                    <p:animEffect filter="fade" transition="out">
                                      <p:cBhvr>
                                        <p:cTn dur="3000" id="70" tmFilter="0, 0; .2, .5; .8, .5; 1, 0"/>
                                        <p:tgtEl>
                                          <p:spTgt spid="55"/>
                                        </p:tgtEl>
                                      </p:cBhvr>
                                    </p:animEffect>
                                    <p:animScale>
                                      <p:cBhvr>
                                        <p:cTn autoRev="1" dur="1500" fill="hold" id="71"/>
                                        <p:tgtEl>
                                          <p:spTgt spid="55"/>
                                        </p:tgtEl>
                                      </p:cBhvr>
                                      <p:by x="105000" y="105000"/>
                                    </p:animScale>
                                  </p:childTnLst>
                                </p:cTn>
                              </p:par>
                              <p:par>
                                <p:cTn fill="hold" grpId="0" id="72" nodeType="withEffect" presetClass="entr" presetID="2" presetSubtype="1">
                                  <p:stCondLst>
                                    <p:cond delay="500"/>
                                  </p:stCondLst>
                                  <p:childTnLst>
                                    <p:set>
                                      <p:cBhvr>
                                        <p:cTn dur="1" fill="hold" id="73">
                                          <p:stCondLst>
                                            <p:cond delay="0"/>
                                          </p:stCondLst>
                                        </p:cTn>
                                        <p:tgtEl>
                                          <p:spTgt spid="60"/>
                                        </p:tgtEl>
                                        <p:attrNameLst>
                                          <p:attrName>style.visibility</p:attrName>
                                        </p:attrNameLst>
                                      </p:cBhvr>
                                      <p:to>
                                        <p:strVal val="visible"/>
                                      </p:to>
                                    </p:set>
                                    <p:anim calcmode="lin" valueType="num">
                                      <p:cBhvr additive="base">
                                        <p:cTn dur="750" fill="hold" id="74"/>
                                        <p:tgtEl>
                                          <p:spTgt spid="60"/>
                                        </p:tgtEl>
                                        <p:attrNameLst>
                                          <p:attrName>ppt_x</p:attrName>
                                        </p:attrNameLst>
                                      </p:cBhvr>
                                      <p:tavLst>
                                        <p:tav tm="0">
                                          <p:val>
                                            <p:strVal val="#ppt_x"/>
                                          </p:val>
                                        </p:tav>
                                        <p:tav tm="100000">
                                          <p:val>
                                            <p:strVal val="#ppt_x"/>
                                          </p:val>
                                        </p:tav>
                                      </p:tavLst>
                                    </p:anim>
                                    <p:anim calcmode="lin" valueType="num">
                                      <p:cBhvr additive="base">
                                        <p:cTn dur="750" fill="hold" id="75"/>
                                        <p:tgtEl>
                                          <p:spTgt spid="60"/>
                                        </p:tgtEl>
                                        <p:attrNameLst>
                                          <p:attrName>ppt_y</p:attrName>
                                        </p:attrNameLst>
                                      </p:cBhvr>
                                      <p:tavLst>
                                        <p:tav tm="0">
                                          <p:val>
                                            <p:strVal val="0-#ppt_h/2"/>
                                          </p:val>
                                        </p:tav>
                                        <p:tav tm="100000">
                                          <p:val>
                                            <p:strVal val="#ppt_y"/>
                                          </p:val>
                                        </p:tav>
                                      </p:tavLst>
                                    </p:anim>
                                  </p:childTnLst>
                                </p:cTn>
                              </p:par>
                              <p:par>
                                <p:cTn fill="hold" grpId="1" id="76" nodeType="withEffect" presetClass="emph" presetID="26" presetSubtype="0" repeatCount="3000">
                                  <p:stCondLst>
                                    <p:cond delay="400"/>
                                  </p:stCondLst>
                                  <p:childTnLst>
                                    <p:animEffect filter="fade" transition="out">
                                      <p:cBhvr>
                                        <p:cTn dur="3000" id="77" tmFilter="0, 0; .2, .5; .8, .5; 1, 0"/>
                                        <p:tgtEl>
                                          <p:spTgt spid="60"/>
                                        </p:tgtEl>
                                      </p:cBhvr>
                                    </p:animEffect>
                                    <p:animScale>
                                      <p:cBhvr>
                                        <p:cTn autoRev="1" dur="1500" fill="hold" id="78"/>
                                        <p:tgtEl>
                                          <p:spTgt spid="60"/>
                                        </p:tgtEl>
                                      </p:cBhvr>
                                      <p:by x="105000" y="105000"/>
                                    </p:animScale>
                                  </p:childTnLst>
                                </p:cTn>
                              </p:par>
                              <p:par>
                                <p:cTn fill="hold" grpId="0" id="79" nodeType="withEffect" presetClass="entr" presetID="2" presetSubtype="1">
                                  <p:stCondLst>
                                    <p:cond delay="200"/>
                                  </p:stCondLst>
                                  <p:childTnLst>
                                    <p:set>
                                      <p:cBhvr>
                                        <p:cTn dur="1" fill="hold" id="80">
                                          <p:stCondLst>
                                            <p:cond delay="0"/>
                                          </p:stCondLst>
                                        </p:cTn>
                                        <p:tgtEl>
                                          <p:spTgt spid="61"/>
                                        </p:tgtEl>
                                        <p:attrNameLst>
                                          <p:attrName>style.visibility</p:attrName>
                                        </p:attrNameLst>
                                      </p:cBhvr>
                                      <p:to>
                                        <p:strVal val="visible"/>
                                      </p:to>
                                    </p:set>
                                    <p:anim calcmode="lin" valueType="num">
                                      <p:cBhvr additive="base">
                                        <p:cTn dur="750" fill="hold" id="81"/>
                                        <p:tgtEl>
                                          <p:spTgt spid="61"/>
                                        </p:tgtEl>
                                        <p:attrNameLst>
                                          <p:attrName>ppt_x</p:attrName>
                                        </p:attrNameLst>
                                      </p:cBhvr>
                                      <p:tavLst>
                                        <p:tav tm="0">
                                          <p:val>
                                            <p:strVal val="#ppt_x"/>
                                          </p:val>
                                        </p:tav>
                                        <p:tav tm="100000">
                                          <p:val>
                                            <p:strVal val="#ppt_x"/>
                                          </p:val>
                                        </p:tav>
                                      </p:tavLst>
                                    </p:anim>
                                    <p:anim calcmode="lin" valueType="num">
                                      <p:cBhvr additive="base">
                                        <p:cTn dur="750" fill="hold" id="82"/>
                                        <p:tgtEl>
                                          <p:spTgt spid="61"/>
                                        </p:tgtEl>
                                        <p:attrNameLst>
                                          <p:attrName>ppt_y</p:attrName>
                                        </p:attrNameLst>
                                      </p:cBhvr>
                                      <p:tavLst>
                                        <p:tav tm="0">
                                          <p:val>
                                            <p:strVal val="0-#ppt_h/2"/>
                                          </p:val>
                                        </p:tav>
                                        <p:tav tm="100000">
                                          <p:val>
                                            <p:strVal val="#ppt_y"/>
                                          </p:val>
                                        </p:tav>
                                      </p:tavLst>
                                    </p:anim>
                                  </p:childTnLst>
                                </p:cTn>
                              </p:par>
                              <p:par>
                                <p:cTn fill="hold" grpId="1" id="83" nodeType="withEffect" presetClass="emph" presetID="26" presetSubtype="0" repeatCount="3000">
                                  <p:stCondLst>
                                    <p:cond delay="750"/>
                                  </p:stCondLst>
                                  <p:childTnLst>
                                    <p:animEffect filter="fade" transition="out">
                                      <p:cBhvr>
                                        <p:cTn dur="3000" id="84" tmFilter="0, 0; .2, .5; .8, .5; 1, 0"/>
                                        <p:tgtEl>
                                          <p:spTgt spid="61"/>
                                        </p:tgtEl>
                                      </p:cBhvr>
                                    </p:animEffect>
                                    <p:animScale>
                                      <p:cBhvr>
                                        <p:cTn autoRev="1" dur="1500" fill="hold" id="85"/>
                                        <p:tgtEl>
                                          <p:spTgt spid="61"/>
                                        </p:tgtEl>
                                      </p:cBhvr>
                                      <p:by x="105000" y="105000"/>
                                    </p:animScale>
                                  </p:childTnLst>
                                </p:cTn>
                              </p:par>
                              <p:par>
                                <p:cTn fill="hold" grpId="0" id="86" nodeType="withEffect" presetClass="entr" presetID="2" presetSubtype="1">
                                  <p:stCondLst>
                                    <p:cond delay="0"/>
                                  </p:stCondLst>
                                  <p:childTnLst>
                                    <p:set>
                                      <p:cBhvr>
                                        <p:cTn dur="1" fill="hold" id="87">
                                          <p:stCondLst>
                                            <p:cond delay="0"/>
                                          </p:stCondLst>
                                        </p:cTn>
                                        <p:tgtEl>
                                          <p:spTgt spid="62"/>
                                        </p:tgtEl>
                                        <p:attrNameLst>
                                          <p:attrName>style.visibility</p:attrName>
                                        </p:attrNameLst>
                                      </p:cBhvr>
                                      <p:to>
                                        <p:strVal val="visible"/>
                                      </p:to>
                                    </p:set>
                                    <p:anim calcmode="lin" valueType="num">
                                      <p:cBhvr additive="base">
                                        <p:cTn dur="750" fill="hold" id="88"/>
                                        <p:tgtEl>
                                          <p:spTgt spid="62"/>
                                        </p:tgtEl>
                                        <p:attrNameLst>
                                          <p:attrName>ppt_x</p:attrName>
                                        </p:attrNameLst>
                                      </p:cBhvr>
                                      <p:tavLst>
                                        <p:tav tm="0">
                                          <p:val>
                                            <p:strVal val="#ppt_x"/>
                                          </p:val>
                                        </p:tav>
                                        <p:tav tm="100000">
                                          <p:val>
                                            <p:strVal val="#ppt_x"/>
                                          </p:val>
                                        </p:tav>
                                      </p:tavLst>
                                    </p:anim>
                                    <p:anim calcmode="lin" valueType="num">
                                      <p:cBhvr additive="base">
                                        <p:cTn dur="750" fill="hold" id="89"/>
                                        <p:tgtEl>
                                          <p:spTgt spid="62"/>
                                        </p:tgtEl>
                                        <p:attrNameLst>
                                          <p:attrName>ppt_y</p:attrName>
                                        </p:attrNameLst>
                                      </p:cBhvr>
                                      <p:tavLst>
                                        <p:tav tm="0">
                                          <p:val>
                                            <p:strVal val="0-#ppt_h/2"/>
                                          </p:val>
                                        </p:tav>
                                        <p:tav tm="100000">
                                          <p:val>
                                            <p:strVal val="#ppt_y"/>
                                          </p:val>
                                        </p:tav>
                                      </p:tavLst>
                                    </p:anim>
                                  </p:childTnLst>
                                </p:cTn>
                              </p:par>
                              <p:par>
                                <p:cTn fill="hold" grpId="1" id="90" nodeType="withEffect" presetClass="emph" presetID="26" presetSubtype="0" repeatCount="3000">
                                  <p:stCondLst>
                                    <p:cond delay="750"/>
                                  </p:stCondLst>
                                  <p:childTnLst>
                                    <p:animEffect filter="fade" transition="out">
                                      <p:cBhvr>
                                        <p:cTn dur="3000" id="91" tmFilter="0, 0; .2, .5; .8, .5; 1, 0"/>
                                        <p:tgtEl>
                                          <p:spTgt spid="62"/>
                                        </p:tgtEl>
                                      </p:cBhvr>
                                    </p:animEffect>
                                    <p:animScale>
                                      <p:cBhvr>
                                        <p:cTn autoRev="1" dur="1500" fill="hold" id="92"/>
                                        <p:tgtEl>
                                          <p:spTgt spid="62"/>
                                        </p:tgtEl>
                                      </p:cBhvr>
                                      <p:by x="105000" y="105000"/>
                                    </p:animScale>
                                  </p:childTnLst>
                                </p:cTn>
                              </p:par>
                              <p:par>
                                <p:cTn fill="hold" grpId="0" id="93" nodeType="withEffect" presetClass="entr" presetID="2" presetSubtype="1">
                                  <p:stCondLst>
                                    <p:cond delay="1100"/>
                                  </p:stCondLst>
                                  <p:childTnLst>
                                    <p:set>
                                      <p:cBhvr>
                                        <p:cTn dur="1" fill="hold" id="94">
                                          <p:stCondLst>
                                            <p:cond delay="0"/>
                                          </p:stCondLst>
                                        </p:cTn>
                                        <p:tgtEl>
                                          <p:spTgt spid="63"/>
                                        </p:tgtEl>
                                        <p:attrNameLst>
                                          <p:attrName>style.visibility</p:attrName>
                                        </p:attrNameLst>
                                      </p:cBhvr>
                                      <p:to>
                                        <p:strVal val="visible"/>
                                      </p:to>
                                    </p:set>
                                    <p:anim calcmode="lin" valueType="num">
                                      <p:cBhvr additive="base">
                                        <p:cTn dur="750" fill="hold" id="95"/>
                                        <p:tgtEl>
                                          <p:spTgt spid="63"/>
                                        </p:tgtEl>
                                        <p:attrNameLst>
                                          <p:attrName>ppt_x</p:attrName>
                                        </p:attrNameLst>
                                      </p:cBhvr>
                                      <p:tavLst>
                                        <p:tav tm="0">
                                          <p:val>
                                            <p:strVal val="#ppt_x"/>
                                          </p:val>
                                        </p:tav>
                                        <p:tav tm="100000">
                                          <p:val>
                                            <p:strVal val="#ppt_x"/>
                                          </p:val>
                                        </p:tav>
                                      </p:tavLst>
                                    </p:anim>
                                    <p:anim calcmode="lin" valueType="num">
                                      <p:cBhvr additive="base">
                                        <p:cTn dur="750" fill="hold" id="96"/>
                                        <p:tgtEl>
                                          <p:spTgt spid="63"/>
                                        </p:tgtEl>
                                        <p:attrNameLst>
                                          <p:attrName>ppt_y</p:attrName>
                                        </p:attrNameLst>
                                      </p:cBhvr>
                                      <p:tavLst>
                                        <p:tav tm="0">
                                          <p:val>
                                            <p:strVal val="0-#ppt_h/2"/>
                                          </p:val>
                                        </p:tav>
                                        <p:tav tm="100000">
                                          <p:val>
                                            <p:strVal val="#ppt_y"/>
                                          </p:val>
                                        </p:tav>
                                      </p:tavLst>
                                    </p:anim>
                                  </p:childTnLst>
                                </p:cTn>
                              </p:par>
                              <p:par>
                                <p:cTn fill="hold" grpId="1" id="97" nodeType="withEffect" presetClass="emph" presetID="26" presetSubtype="0" repeatCount="3000">
                                  <p:stCondLst>
                                    <p:cond delay="2100"/>
                                  </p:stCondLst>
                                  <p:childTnLst>
                                    <p:animEffect filter="fade" transition="out">
                                      <p:cBhvr>
                                        <p:cTn dur="3000" id="98" tmFilter="0, 0; .2, .5; .8, .5; 1, 0"/>
                                        <p:tgtEl>
                                          <p:spTgt spid="63"/>
                                        </p:tgtEl>
                                      </p:cBhvr>
                                    </p:animEffect>
                                    <p:animScale>
                                      <p:cBhvr>
                                        <p:cTn autoRev="1" dur="1500" fill="hold" id="99"/>
                                        <p:tgtEl>
                                          <p:spTgt spid="63"/>
                                        </p:tgtEl>
                                      </p:cBhvr>
                                      <p:by x="105000" y="105000"/>
                                    </p:animScale>
                                  </p:childTnLst>
                                </p:cTn>
                              </p:par>
                              <p:par>
                                <p:cTn fill="hold" grpId="0" id="100" nodeType="withEffect" presetClass="entr" presetID="2" presetSubtype="1">
                                  <p:stCondLst>
                                    <p:cond delay="1100"/>
                                  </p:stCondLst>
                                  <p:childTnLst>
                                    <p:set>
                                      <p:cBhvr>
                                        <p:cTn dur="1" fill="hold" id="101">
                                          <p:stCondLst>
                                            <p:cond delay="0"/>
                                          </p:stCondLst>
                                        </p:cTn>
                                        <p:tgtEl>
                                          <p:spTgt spid="64"/>
                                        </p:tgtEl>
                                        <p:attrNameLst>
                                          <p:attrName>style.visibility</p:attrName>
                                        </p:attrNameLst>
                                      </p:cBhvr>
                                      <p:to>
                                        <p:strVal val="visible"/>
                                      </p:to>
                                    </p:set>
                                    <p:anim calcmode="lin" valueType="num">
                                      <p:cBhvr additive="base">
                                        <p:cTn dur="750" fill="hold" id="102"/>
                                        <p:tgtEl>
                                          <p:spTgt spid="64"/>
                                        </p:tgtEl>
                                        <p:attrNameLst>
                                          <p:attrName>ppt_x</p:attrName>
                                        </p:attrNameLst>
                                      </p:cBhvr>
                                      <p:tavLst>
                                        <p:tav tm="0">
                                          <p:val>
                                            <p:strVal val="#ppt_x"/>
                                          </p:val>
                                        </p:tav>
                                        <p:tav tm="100000">
                                          <p:val>
                                            <p:strVal val="#ppt_x"/>
                                          </p:val>
                                        </p:tav>
                                      </p:tavLst>
                                    </p:anim>
                                    <p:anim calcmode="lin" valueType="num">
                                      <p:cBhvr additive="base">
                                        <p:cTn dur="750" fill="hold" id="103"/>
                                        <p:tgtEl>
                                          <p:spTgt spid="64"/>
                                        </p:tgtEl>
                                        <p:attrNameLst>
                                          <p:attrName>ppt_y</p:attrName>
                                        </p:attrNameLst>
                                      </p:cBhvr>
                                      <p:tavLst>
                                        <p:tav tm="0">
                                          <p:val>
                                            <p:strVal val="0-#ppt_h/2"/>
                                          </p:val>
                                        </p:tav>
                                        <p:tav tm="100000">
                                          <p:val>
                                            <p:strVal val="#ppt_y"/>
                                          </p:val>
                                        </p:tav>
                                      </p:tavLst>
                                    </p:anim>
                                  </p:childTnLst>
                                </p:cTn>
                              </p:par>
                              <p:par>
                                <p:cTn fill="hold" grpId="1" id="104" nodeType="withEffect" presetClass="emph" presetID="26" presetSubtype="0" repeatCount="3000">
                                  <p:stCondLst>
                                    <p:cond delay="2100"/>
                                  </p:stCondLst>
                                  <p:childTnLst>
                                    <p:animEffect filter="fade" transition="out">
                                      <p:cBhvr>
                                        <p:cTn dur="3000" id="105" tmFilter="0, 0; .2, .5; .8, .5; 1, 0"/>
                                        <p:tgtEl>
                                          <p:spTgt spid="64"/>
                                        </p:tgtEl>
                                      </p:cBhvr>
                                    </p:animEffect>
                                    <p:animScale>
                                      <p:cBhvr>
                                        <p:cTn autoRev="1" dur="1500" fill="hold" id="106"/>
                                        <p:tgtEl>
                                          <p:spTgt spid="64"/>
                                        </p:tgtEl>
                                      </p:cBhvr>
                                      <p:by x="105000" y="105000"/>
                                    </p:animScale>
                                  </p:childTnLst>
                                </p:cTn>
                              </p:par>
                              <p:par>
                                <p:cTn fill="hold" grpId="0" id="107" nodeType="withEffect" presetClass="entr" presetID="2" presetSubtype="4">
                                  <p:stCondLst>
                                    <p:cond delay="2250"/>
                                  </p:stCondLst>
                                  <p:childTnLst>
                                    <p:set>
                                      <p:cBhvr>
                                        <p:cTn dur="1" fill="hold" id="108">
                                          <p:stCondLst>
                                            <p:cond delay="0"/>
                                          </p:stCondLst>
                                        </p:cTn>
                                        <p:tgtEl>
                                          <p:spTgt spid="82"/>
                                        </p:tgtEl>
                                        <p:attrNameLst>
                                          <p:attrName>style.visibility</p:attrName>
                                        </p:attrNameLst>
                                      </p:cBhvr>
                                      <p:to>
                                        <p:strVal val="visible"/>
                                      </p:to>
                                    </p:set>
                                    <p:anim calcmode="lin" valueType="num">
                                      <p:cBhvr additive="base">
                                        <p:cTn dur="750" fill="hold" id="109"/>
                                        <p:tgtEl>
                                          <p:spTgt spid="82"/>
                                        </p:tgtEl>
                                        <p:attrNameLst>
                                          <p:attrName>ppt_x</p:attrName>
                                        </p:attrNameLst>
                                      </p:cBhvr>
                                      <p:tavLst>
                                        <p:tav tm="0">
                                          <p:val>
                                            <p:strVal val="#ppt_x"/>
                                          </p:val>
                                        </p:tav>
                                        <p:tav tm="100000">
                                          <p:val>
                                            <p:strVal val="#ppt_x"/>
                                          </p:val>
                                        </p:tav>
                                      </p:tavLst>
                                    </p:anim>
                                    <p:anim calcmode="lin" valueType="num">
                                      <p:cBhvr additive="base">
                                        <p:cTn dur="750" fill="hold" id="110"/>
                                        <p:tgtEl>
                                          <p:spTgt spid="82"/>
                                        </p:tgtEl>
                                        <p:attrNameLst>
                                          <p:attrName>ppt_y</p:attrName>
                                        </p:attrNameLst>
                                      </p:cBhvr>
                                      <p:tavLst>
                                        <p:tav tm="0">
                                          <p:val>
                                            <p:strVal val="1+#ppt_h/2"/>
                                          </p:val>
                                        </p:tav>
                                        <p:tav tm="100000">
                                          <p:val>
                                            <p:strVal val="#ppt_y"/>
                                          </p:val>
                                        </p:tav>
                                      </p:tavLst>
                                    </p:anim>
                                  </p:childTnLst>
                                </p:cTn>
                              </p:par>
                              <p:par>
                                <p:cTn fill="hold" grpId="1" id="111" nodeType="withEffect" presetClass="emph" presetID="26" presetSubtype="0" repeatCount="3000">
                                  <p:stCondLst>
                                    <p:cond delay="2250"/>
                                  </p:stCondLst>
                                  <p:childTnLst>
                                    <p:animEffect filter="fade" transition="out">
                                      <p:cBhvr>
                                        <p:cTn dur="3000" id="112" tmFilter="0, 0; .2, .5; .8, .5; 1, 0"/>
                                        <p:tgtEl>
                                          <p:spTgt spid="82"/>
                                        </p:tgtEl>
                                      </p:cBhvr>
                                    </p:animEffect>
                                    <p:animScale>
                                      <p:cBhvr>
                                        <p:cTn autoRev="1" dur="1500" fill="hold" id="113"/>
                                        <p:tgtEl>
                                          <p:spTgt spid="82"/>
                                        </p:tgtEl>
                                      </p:cBhvr>
                                      <p:by x="105000" y="105000"/>
                                    </p:animScale>
                                  </p:childTnLst>
                                </p:cTn>
                              </p:par>
                              <p:par>
                                <p:cTn fill="hold" grpId="0" id="114" nodeType="withEffect" presetClass="entr" presetID="2" presetSubtype="4">
                                  <p:stCondLst>
                                    <p:cond delay="200"/>
                                  </p:stCondLst>
                                  <p:childTnLst>
                                    <p:set>
                                      <p:cBhvr>
                                        <p:cTn dur="1" fill="hold" id="115">
                                          <p:stCondLst>
                                            <p:cond delay="0"/>
                                          </p:stCondLst>
                                        </p:cTn>
                                        <p:tgtEl>
                                          <p:spTgt spid="83"/>
                                        </p:tgtEl>
                                        <p:attrNameLst>
                                          <p:attrName>style.visibility</p:attrName>
                                        </p:attrNameLst>
                                      </p:cBhvr>
                                      <p:to>
                                        <p:strVal val="visible"/>
                                      </p:to>
                                    </p:set>
                                    <p:anim calcmode="lin" valueType="num">
                                      <p:cBhvr additive="base">
                                        <p:cTn dur="750" fill="hold" id="116"/>
                                        <p:tgtEl>
                                          <p:spTgt spid="83"/>
                                        </p:tgtEl>
                                        <p:attrNameLst>
                                          <p:attrName>ppt_x</p:attrName>
                                        </p:attrNameLst>
                                      </p:cBhvr>
                                      <p:tavLst>
                                        <p:tav tm="0">
                                          <p:val>
                                            <p:strVal val="#ppt_x"/>
                                          </p:val>
                                        </p:tav>
                                        <p:tav tm="100000">
                                          <p:val>
                                            <p:strVal val="#ppt_x"/>
                                          </p:val>
                                        </p:tav>
                                      </p:tavLst>
                                    </p:anim>
                                    <p:anim calcmode="lin" valueType="num">
                                      <p:cBhvr additive="base">
                                        <p:cTn dur="750" fill="hold" id="117"/>
                                        <p:tgtEl>
                                          <p:spTgt spid="83"/>
                                        </p:tgtEl>
                                        <p:attrNameLst>
                                          <p:attrName>ppt_y</p:attrName>
                                        </p:attrNameLst>
                                      </p:cBhvr>
                                      <p:tavLst>
                                        <p:tav tm="0">
                                          <p:val>
                                            <p:strVal val="1+#ppt_h/2"/>
                                          </p:val>
                                        </p:tav>
                                        <p:tav tm="100000">
                                          <p:val>
                                            <p:strVal val="#ppt_y"/>
                                          </p:val>
                                        </p:tav>
                                      </p:tavLst>
                                    </p:anim>
                                  </p:childTnLst>
                                </p:cTn>
                              </p:par>
                              <p:par>
                                <p:cTn fill="hold" grpId="1" id="118" nodeType="withEffect" presetClass="emph" presetID="26" presetSubtype="0" repeatCount="3000">
                                  <p:stCondLst>
                                    <p:cond delay="750"/>
                                  </p:stCondLst>
                                  <p:childTnLst>
                                    <p:animEffect filter="fade" transition="out">
                                      <p:cBhvr>
                                        <p:cTn dur="3000" id="119" tmFilter="0, 0; .2, .5; .8, .5; 1, 0"/>
                                        <p:tgtEl>
                                          <p:spTgt spid="83"/>
                                        </p:tgtEl>
                                      </p:cBhvr>
                                    </p:animEffect>
                                    <p:animScale>
                                      <p:cBhvr>
                                        <p:cTn autoRev="1" dur="1500" fill="hold" id="120"/>
                                        <p:tgtEl>
                                          <p:spTgt spid="83"/>
                                        </p:tgtEl>
                                      </p:cBhvr>
                                      <p:by x="105000" y="105000"/>
                                    </p:animScale>
                                  </p:childTnLst>
                                </p:cTn>
                              </p:par>
                              <p:par>
                                <p:cTn fill="hold" grpId="0" id="121" nodeType="withEffect" presetClass="entr" presetID="2" presetSubtype="4">
                                  <p:stCondLst>
                                    <p:cond delay="2000"/>
                                  </p:stCondLst>
                                  <p:childTnLst>
                                    <p:set>
                                      <p:cBhvr>
                                        <p:cTn dur="1" fill="hold" id="122">
                                          <p:stCondLst>
                                            <p:cond delay="0"/>
                                          </p:stCondLst>
                                        </p:cTn>
                                        <p:tgtEl>
                                          <p:spTgt spid="84"/>
                                        </p:tgtEl>
                                        <p:attrNameLst>
                                          <p:attrName>style.visibility</p:attrName>
                                        </p:attrNameLst>
                                      </p:cBhvr>
                                      <p:to>
                                        <p:strVal val="visible"/>
                                      </p:to>
                                    </p:set>
                                    <p:anim calcmode="lin" valueType="num">
                                      <p:cBhvr additive="base">
                                        <p:cTn dur="750" fill="hold" id="123"/>
                                        <p:tgtEl>
                                          <p:spTgt spid="84"/>
                                        </p:tgtEl>
                                        <p:attrNameLst>
                                          <p:attrName>ppt_x</p:attrName>
                                        </p:attrNameLst>
                                      </p:cBhvr>
                                      <p:tavLst>
                                        <p:tav tm="0">
                                          <p:val>
                                            <p:strVal val="#ppt_x"/>
                                          </p:val>
                                        </p:tav>
                                        <p:tav tm="100000">
                                          <p:val>
                                            <p:strVal val="#ppt_x"/>
                                          </p:val>
                                        </p:tav>
                                      </p:tavLst>
                                    </p:anim>
                                    <p:anim calcmode="lin" valueType="num">
                                      <p:cBhvr additive="base">
                                        <p:cTn dur="750" fill="hold" id="124"/>
                                        <p:tgtEl>
                                          <p:spTgt spid="84"/>
                                        </p:tgtEl>
                                        <p:attrNameLst>
                                          <p:attrName>ppt_y</p:attrName>
                                        </p:attrNameLst>
                                      </p:cBhvr>
                                      <p:tavLst>
                                        <p:tav tm="0">
                                          <p:val>
                                            <p:strVal val="1+#ppt_h/2"/>
                                          </p:val>
                                        </p:tav>
                                        <p:tav tm="100000">
                                          <p:val>
                                            <p:strVal val="#ppt_y"/>
                                          </p:val>
                                        </p:tav>
                                      </p:tavLst>
                                    </p:anim>
                                  </p:childTnLst>
                                </p:cTn>
                              </p:par>
                              <p:par>
                                <p:cTn fill="hold" grpId="1" id="125" nodeType="withEffect" presetClass="emph" presetID="26" presetSubtype="0" repeatCount="3000">
                                  <p:stCondLst>
                                    <p:cond delay="2000"/>
                                  </p:stCondLst>
                                  <p:childTnLst>
                                    <p:animEffect filter="fade" transition="out">
                                      <p:cBhvr>
                                        <p:cTn dur="3000" id="126" tmFilter="0, 0; .2, .5; .8, .5; 1, 0"/>
                                        <p:tgtEl>
                                          <p:spTgt spid="84"/>
                                        </p:tgtEl>
                                      </p:cBhvr>
                                    </p:animEffect>
                                    <p:animScale>
                                      <p:cBhvr>
                                        <p:cTn autoRev="1" dur="1500" fill="hold" id="127"/>
                                        <p:tgtEl>
                                          <p:spTgt spid="84"/>
                                        </p:tgtEl>
                                      </p:cBhvr>
                                      <p:by x="105000" y="105000"/>
                                    </p:animScale>
                                  </p:childTnLst>
                                </p:cTn>
                              </p:par>
                              <p:par>
                                <p:cTn fill="hold" grpId="0" id="128" nodeType="withEffect" presetClass="entr" presetID="2" presetSubtype="4">
                                  <p:stCondLst>
                                    <p:cond delay="200"/>
                                  </p:stCondLst>
                                  <p:childTnLst>
                                    <p:set>
                                      <p:cBhvr>
                                        <p:cTn dur="1" fill="hold" id="129">
                                          <p:stCondLst>
                                            <p:cond delay="0"/>
                                          </p:stCondLst>
                                        </p:cTn>
                                        <p:tgtEl>
                                          <p:spTgt spid="85"/>
                                        </p:tgtEl>
                                        <p:attrNameLst>
                                          <p:attrName>style.visibility</p:attrName>
                                        </p:attrNameLst>
                                      </p:cBhvr>
                                      <p:to>
                                        <p:strVal val="visible"/>
                                      </p:to>
                                    </p:set>
                                    <p:anim calcmode="lin" valueType="num">
                                      <p:cBhvr additive="base">
                                        <p:cTn dur="750" fill="hold" id="130"/>
                                        <p:tgtEl>
                                          <p:spTgt spid="85"/>
                                        </p:tgtEl>
                                        <p:attrNameLst>
                                          <p:attrName>ppt_x</p:attrName>
                                        </p:attrNameLst>
                                      </p:cBhvr>
                                      <p:tavLst>
                                        <p:tav tm="0">
                                          <p:val>
                                            <p:strVal val="#ppt_x"/>
                                          </p:val>
                                        </p:tav>
                                        <p:tav tm="100000">
                                          <p:val>
                                            <p:strVal val="#ppt_x"/>
                                          </p:val>
                                        </p:tav>
                                      </p:tavLst>
                                    </p:anim>
                                    <p:anim calcmode="lin" valueType="num">
                                      <p:cBhvr additive="base">
                                        <p:cTn dur="750" fill="hold" id="131"/>
                                        <p:tgtEl>
                                          <p:spTgt spid="85"/>
                                        </p:tgtEl>
                                        <p:attrNameLst>
                                          <p:attrName>ppt_y</p:attrName>
                                        </p:attrNameLst>
                                      </p:cBhvr>
                                      <p:tavLst>
                                        <p:tav tm="0">
                                          <p:val>
                                            <p:strVal val="1+#ppt_h/2"/>
                                          </p:val>
                                        </p:tav>
                                        <p:tav tm="100000">
                                          <p:val>
                                            <p:strVal val="#ppt_y"/>
                                          </p:val>
                                        </p:tav>
                                      </p:tavLst>
                                    </p:anim>
                                  </p:childTnLst>
                                </p:cTn>
                              </p:par>
                              <p:par>
                                <p:cTn fill="hold" grpId="1" id="132" nodeType="withEffect" presetClass="emph" presetID="26" presetSubtype="0" repeatCount="3000">
                                  <p:stCondLst>
                                    <p:cond delay="750"/>
                                  </p:stCondLst>
                                  <p:childTnLst>
                                    <p:animEffect filter="fade" transition="out">
                                      <p:cBhvr>
                                        <p:cTn dur="3000" id="133" tmFilter="0, 0; .2, .5; .8, .5; 1, 0"/>
                                        <p:tgtEl>
                                          <p:spTgt spid="85"/>
                                        </p:tgtEl>
                                      </p:cBhvr>
                                    </p:animEffect>
                                    <p:animScale>
                                      <p:cBhvr>
                                        <p:cTn autoRev="1" dur="1500" fill="hold" id="134"/>
                                        <p:tgtEl>
                                          <p:spTgt spid="8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1" spid="26"/>
      <p:bldP grpId="0" spid="27"/>
      <p:bldP grpId="1" spid="27"/>
      <p:bldP grpId="0" spid="30"/>
      <p:bldP grpId="1" spid="30"/>
      <p:bldP grpId="0" spid="31"/>
      <p:bldP grpId="1" spid="31"/>
      <p:bldP grpId="0" spid="35"/>
      <p:bldP grpId="1" spid="35"/>
      <p:bldP grpId="0" spid="54"/>
      <p:bldP grpId="1" spid="54"/>
      <p:bldP grpId="0" spid="55"/>
      <p:bldP grpId="1" spid="55"/>
      <p:bldP grpId="0" spid="60"/>
      <p:bldP grpId="1" spid="60"/>
      <p:bldP grpId="0" spid="61"/>
      <p:bldP grpId="1" spid="61"/>
      <p:bldP grpId="0" spid="62"/>
      <p:bldP grpId="1" spid="62"/>
      <p:bldP grpId="0" spid="64"/>
      <p:bldP grpId="1" spid="64"/>
      <p:bldP grpId="0" spid="63"/>
      <p:bldP grpId="1" spid="63"/>
      <p:bldP grpId="0" spid="66"/>
      <p:bldP grpId="0" spid="71"/>
      <p:bldP grpId="0" spid="74"/>
      <p:bldP grpId="0" spid="77"/>
      <p:bldP grpId="0" spid="82"/>
      <p:bldP grpId="1" spid="82"/>
      <p:bldP grpId="0" spid="83"/>
      <p:bldP grpId="1" spid="83"/>
      <p:bldP grpId="0" spid="84"/>
      <p:bldP grpId="1" spid="84"/>
      <p:bldP grpId="0" spid="85"/>
      <p:bldP grpId="1" spid="8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8" name="淘宝网Chenying0907出品 7"/>
          <p:cNvSpPr/>
          <p:nvPr/>
        </p:nvSpPr>
        <p:spPr>
          <a:xfrm>
            <a:off x="434962" y="1213581"/>
            <a:ext cx="4424516" cy="4685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淘宝网Chenying0907出品 4"/>
          <p:cNvSpPr/>
          <p:nvPr/>
        </p:nvSpPr>
        <p:spPr>
          <a:xfrm>
            <a:off x="1839160" y="2597690"/>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淘宝网Chenying0907出品 5"/>
          <p:cNvSpPr txBox="1"/>
          <p:nvPr/>
        </p:nvSpPr>
        <p:spPr>
          <a:xfrm>
            <a:off x="1880616" y="3026473"/>
            <a:ext cx="1857692" cy="762000"/>
          </a:xfrm>
          <a:prstGeom prst="rect">
            <a:avLst/>
          </a:prstGeom>
          <a:noFill/>
        </p:spPr>
        <p:txBody>
          <a:bodyPr rtlCol="0" wrap="none">
            <a:spAutoFit/>
          </a:bodyPr>
          <a:lstStyle/>
          <a:p>
            <a:r>
              <a:rPr altLang="zh-CN" b="1" lang="en-US"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7" name="淘宝网Chenying0907出品 6"/>
          <p:cNvSpPr txBox="1"/>
          <p:nvPr/>
        </p:nvSpPr>
        <p:spPr>
          <a:xfrm>
            <a:off x="1924586" y="3595809"/>
            <a:ext cx="1733867" cy="457200"/>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sp>
        <p:nvSpPr>
          <p:cNvPr id="11" name="淘宝网Chenying0907出品 10"/>
          <p:cNvSpPr txBox="1"/>
          <p:nvPr/>
        </p:nvSpPr>
        <p:spPr>
          <a:xfrm rot="16200000">
            <a:off x="361901" y="3181686"/>
            <a:ext cx="1300480" cy="762000"/>
          </a:xfrm>
          <a:prstGeom prst="rect">
            <a:avLst/>
          </a:prstGeom>
          <a:noFill/>
        </p:spPr>
        <p:txBody>
          <a:bodyPr rtlCol="0" wrap="none">
            <a:spAutoFit/>
          </a:bodyPr>
          <a:lstStyle/>
          <a:p>
            <a:r>
              <a:rPr altLang="en-US" b="1" lang="zh-CN"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
        <p:nvSpPr>
          <p:cNvPr id="12" name="淘宝网Chenying0907出品 11"/>
          <p:cNvSpPr txBox="1"/>
          <p:nvPr/>
        </p:nvSpPr>
        <p:spPr>
          <a:xfrm rot="16200000">
            <a:off x="3906775" y="3392904"/>
            <a:ext cx="1157605" cy="335280"/>
          </a:xfrm>
          <a:prstGeom prst="rect">
            <a:avLst/>
          </a:prstGeom>
          <a:noFill/>
        </p:spPr>
        <p:txBody>
          <a:bodyPr rtlCol="0" wrap="none">
            <a:spAutoFit/>
          </a:bodyPr>
          <a:lstStyle/>
          <a:p>
            <a:r>
              <a:rPr altLang="zh-CN" lang="en-US" smtClean="0"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CONTENT</a:t>
            </a:r>
          </a:p>
        </p:txBody>
      </p:sp>
      <p:grpSp>
        <p:nvGrpSpPr>
          <p:cNvPr id="28" name="淘宝网Chenying0907出品 27"/>
          <p:cNvGrpSpPr/>
          <p:nvPr/>
        </p:nvGrpSpPr>
        <p:grpSpPr>
          <a:xfrm>
            <a:off x="5136751" y="1042964"/>
            <a:ext cx="3483108" cy="1433594"/>
            <a:chOff x="5136751" y="1042964"/>
            <a:chExt cx="3483108" cy="1433594"/>
          </a:xfrm>
        </p:grpSpPr>
        <p:sp>
          <p:nvSpPr>
            <p:cNvPr id="9" name="淘宝网Chenying0907出品 8"/>
            <p:cNvSpPr txBox="1"/>
            <p:nvPr/>
          </p:nvSpPr>
          <p:spPr>
            <a:xfrm>
              <a:off x="5136751" y="1042964"/>
              <a:ext cx="1310005" cy="1188720"/>
            </a:xfrm>
            <a:prstGeom prst="rect">
              <a:avLst/>
            </a:prstGeom>
            <a:noFill/>
          </p:spPr>
          <p:txBody>
            <a:bodyPr rtlCol="0" wrap="none">
              <a:spAutoFit/>
            </a:bodyPr>
            <a:lstStyle/>
            <a:p>
              <a:r>
                <a:rPr altLang="zh-CN" b="1" lang="en-US" smtClean="0" sz="7200">
                  <a:solidFill>
                    <a:srgbClr val="392723"/>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10" name="淘宝网Chenying0907出品 9"/>
            <p:cNvSpPr txBox="1"/>
            <p:nvPr/>
          </p:nvSpPr>
          <p:spPr>
            <a:xfrm>
              <a:off x="6395720" y="1768484"/>
              <a:ext cx="1681480" cy="335280"/>
            </a:xfrm>
            <a:prstGeom prst="rect">
              <a:avLst/>
            </a:prstGeom>
            <a:noFill/>
          </p:spPr>
          <p:txBody>
            <a:bodyPr rtlCol="0" wrap="none">
              <a:spAutoFit/>
            </a:bodyPr>
            <a:lstStyle/>
            <a:p>
              <a:r>
                <a:rPr altLang="zh-CN" lang="en-US" sz="16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market analysis</a:t>
              </a:r>
            </a:p>
          </p:txBody>
        </p:sp>
        <p:sp>
          <p:nvSpPr>
            <p:cNvPr id="13" name="淘宝网Chenying0907出品 12"/>
            <p:cNvSpPr txBox="1"/>
            <p:nvPr/>
          </p:nvSpPr>
          <p:spPr>
            <a:xfrm>
              <a:off x="6383350" y="1152931"/>
              <a:ext cx="2214880" cy="701040"/>
            </a:xfrm>
            <a:prstGeom prst="rect">
              <a:avLst/>
            </a:prstGeom>
            <a:noFill/>
          </p:spPr>
          <p:txBody>
            <a:bodyPr rtlCol="0" wrap="none">
              <a:spAutoFit/>
            </a:bodyPr>
            <a:lstStyle/>
            <a:p>
              <a:r>
                <a:rPr altLang="en-US" b="1" lang="zh-CN" smtClean="0" sz="4000">
                  <a:solidFill>
                    <a:srgbClr val="392723"/>
                  </a:solidFill>
                  <a:latin charset="-122" panose="020b0503020204020204" pitchFamily="34" typeface="微软雅黑"/>
                  <a:ea charset="-122" panose="020b0503020204020204" pitchFamily="34" typeface="微软雅黑"/>
                  <a:sym charset="-122" panose="020b0503020204020204" pitchFamily="34" typeface="微软雅黑"/>
                </a:rPr>
                <a:t>市场分析</a:t>
              </a:r>
            </a:p>
          </p:txBody>
        </p:sp>
        <p:grpSp>
          <p:nvGrpSpPr>
            <p:cNvPr id="3" name="淘宝网Chenying0907出品 2"/>
            <p:cNvGrpSpPr/>
            <p:nvPr/>
          </p:nvGrpSpPr>
          <p:grpSpPr>
            <a:xfrm>
              <a:off x="5256462" y="2282163"/>
              <a:ext cx="1083376" cy="194395"/>
              <a:chOff x="5011863" y="2679774"/>
              <a:chExt cx="1083376" cy="194395"/>
            </a:xfrm>
            <a:solidFill>
              <a:schemeClr val="tx2"/>
            </a:solidFill>
          </p:grpSpPr>
          <p:sp>
            <p:nvSpPr>
              <p:cNvPr id="2" name="淘宝网Chenying0907出品 1"/>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淘宝网Chenying0907出品 22"/>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29" name="淘宝网Chenying0907出品 28"/>
          <p:cNvGrpSpPr/>
          <p:nvPr/>
        </p:nvGrpSpPr>
        <p:grpSpPr>
          <a:xfrm>
            <a:off x="7844160" y="2172196"/>
            <a:ext cx="3483108" cy="1395883"/>
            <a:chOff x="7844160" y="2172196"/>
            <a:chExt cx="3483108" cy="1395883"/>
          </a:xfrm>
        </p:grpSpPr>
        <p:sp>
          <p:nvSpPr>
            <p:cNvPr id="14" name="淘宝网Chenying0907出品 13"/>
            <p:cNvSpPr txBox="1"/>
            <p:nvPr/>
          </p:nvSpPr>
          <p:spPr>
            <a:xfrm>
              <a:off x="7844159" y="2172196"/>
              <a:ext cx="1310005" cy="1188720"/>
            </a:xfrm>
            <a:prstGeom prst="rect">
              <a:avLst/>
            </a:prstGeom>
            <a:noFill/>
          </p:spPr>
          <p:txBody>
            <a:bodyPr rtlCol="0" wrap="none">
              <a:spAutoFit/>
            </a:bodyPr>
            <a:lstStyle/>
            <a:p>
              <a:r>
                <a:rPr altLang="zh-CN" b="1" lang="en-US" smtClean="0" sz="7200">
                  <a:solidFill>
                    <a:srgbClr val="392723"/>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5" name="淘宝网Chenying0907出品 14"/>
            <p:cNvSpPr txBox="1"/>
            <p:nvPr/>
          </p:nvSpPr>
          <p:spPr>
            <a:xfrm>
              <a:off x="9103127" y="2897716"/>
              <a:ext cx="1613217" cy="335280"/>
            </a:xfrm>
            <a:prstGeom prst="rect">
              <a:avLst/>
            </a:prstGeom>
            <a:noFill/>
          </p:spPr>
          <p:txBody>
            <a:bodyPr rtlCol="0" wrap="none">
              <a:spAutoFit/>
            </a:bodyPr>
            <a:lstStyle/>
            <a:p>
              <a:r>
                <a:rPr altLang="zh-CN" lang="en-US" sz="16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target location</a:t>
              </a:r>
            </a:p>
          </p:txBody>
        </p:sp>
        <p:sp>
          <p:nvSpPr>
            <p:cNvPr id="16" name="淘宝网Chenying0907出品 15"/>
            <p:cNvSpPr txBox="1"/>
            <p:nvPr/>
          </p:nvSpPr>
          <p:spPr>
            <a:xfrm>
              <a:off x="9090758" y="2282163"/>
              <a:ext cx="2214880" cy="701040"/>
            </a:xfrm>
            <a:prstGeom prst="rect">
              <a:avLst/>
            </a:prstGeom>
            <a:noFill/>
          </p:spPr>
          <p:txBody>
            <a:bodyPr rtlCol="0" wrap="none">
              <a:spAutoFit/>
            </a:bodyPr>
            <a:lstStyle/>
            <a:p>
              <a:r>
                <a:rPr altLang="en-US" b="1" lang="zh-CN" smtClean="0" sz="4000">
                  <a:solidFill>
                    <a:srgbClr val="392723"/>
                  </a:solidFill>
                  <a:latin charset="-122" panose="020b0503020204020204" pitchFamily="34" typeface="微软雅黑"/>
                  <a:ea charset="-122" panose="020b0503020204020204" pitchFamily="34" typeface="微软雅黑"/>
                  <a:sym charset="-122" panose="020b0503020204020204" pitchFamily="34" typeface="微软雅黑"/>
                </a:rPr>
                <a:t>目标定位</a:t>
              </a:r>
            </a:p>
          </p:txBody>
        </p:sp>
        <p:grpSp>
          <p:nvGrpSpPr>
            <p:cNvPr id="24" name="淘宝网Chenying0907出品 23"/>
            <p:cNvGrpSpPr/>
            <p:nvPr/>
          </p:nvGrpSpPr>
          <p:grpSpPr>
            <a:xfrm>
              <a:off x="7961334" y="3373684"/>
              <a:ext cx="1083376" cy="194395"/>
              <a:chOff x="5011863" y="2679774"/>
              <a:chExt cx="1083376" cy="194395"/>
            </a:xfrm>
            <a:solidFill>
              <a:schemeClr val="tx2"/>
            </a:solidFill>
          </p:grpSpPr>
          <p:sp>
            <p:nvSpPr>
              <p:cNvPr id="25" name="淘宝网Chenying0907出品 24"/>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淘宝网Chenying0907出品 25"/>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36" name="淘宝网Chenying0907出品 35"/>
          <p:cNvGrpSpPr/>
          <p:nvPr/>
        </p:nvGrpSpPr>
        <p:grpSpPr>
          <a:xfrm>
            <a:off x="5186514" y="3562681"/>
            <a:ext cx="3559601" cy="1394724"/>
            <a:chOff x="5186514" y="3562681"/>
            <a:chExt cx="3559601" cy="1394724"/>
          </a:xfrm>
        </p:grpSpPr>
        <p:sp>
          <p:nvSpPr>
            <p:cNvPr id="17" name="淘宝网Chenying0907出品 16"/>
            <p:cNvSpPr txBox="1"/>
            <p:nvPr/>
          </p:nvSpPr>
          <p:spPr>
            <a:xfrm>
              <a:off x="5186514" y="3562681"/>
              <a:ext cx="1310005" cy="1188720"/>
            </a:xfrm>
            <a:prstGeom prst="rect">
              <a:avLst/>
            </a:prstGeom>
            <a:noFill/>
          </p:spPr>
          <p:txBody>
            <a:bodyPr rtlCol="0" wrap="none">
              <a:spAutoFit/>
            </a:bodyPr>
            <a:lstStyle/>
            <a:p>
              <a:r>
                <a:rPr altLang="zh-CN" b="1" lang="en-US" smtClean="0" sz="7200">
                  <a:solidFill>
                    <a:srgbClr val="392723"/>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18" name="淘宝网Chenying0907出品 17"/>
            <p:cNvSpPr txBox="1"/>
            <p:nvPr/>
          </p:nvSpPr>
          <p:spPr>
            <a:xfrm>
              <a:off x="6521977" y="4317230"/>
              <a:ext cx="2067242" cy="335280"/>
            </a:xfrm>
            <a:prstGeom prst="rect">
              <a:avLst/>
            </a:prstGeom>
            <a:noFill/>
          </p:spPr>
          <p:txBody>
            <a:bodyPr rtlCol="0" wrap="none">
              <a:spAutoFit/>
            </a:bodyPr>
            <a:lstStyle/>
            <a:p>
              <a:r>
                <a:rPr altLang="zh-CN" lang="en-US" sz="16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Promotion strategy</a:t>
              </a:r>
            </a:p>
          </p:txBody>
        </p:sp>
        <p:sp>
          <p:nvSpPr>
            <p:cNvPr id="19" name="淘宝网Chenying0907出品 18"/>
            <p:cNvSpPr txBox="1"/>
            <p:nvPr/>
          </p:nvSpPr>
          <p:spPr>
            <a:xfrm>
              <a:off x="6509606" y="3701676"/>
              <a:ext cx="2214880" cy="701040"/>
            </a:xfrm>
            <a:prstGeom prst="rect">
              <a:avLst/>
            </a:prstGeom>
            <a:noFill/>
          </p:spPr>
          <p:txBody>
            <a:bodyPr rtlCol="0" wrap="none">
              <a:spAutoFit/>
            </a:bodyPr>
            <a:lstStyle/>
            <a:p>
              <a:r>
                <a:rPr altLang="en-US" b="1" lang="zh-CN" smtClean="0" sz="4000">
                  <a:solidFill>
                    <a:srgbClr val="392723"/>
                  </a:solidFill>
                  <a:latin charset="-122" panose="020b0503020204020204" pitchFamily="34" typeface="微软雅黑"/>
                  <a:ea charset="-122" panose="020b0503020204020204" pitchFamily="34" typeface="微软雅黑"/>
                  <a:sym charset="-122" panose="020b0503020204020204" pitchFamily="34" typeface="微软雅黑"/>
                </a:rPr>
                <a:t>推广策略</a:t>
              </a:r>
            </a:p>
          </p:txBody>
        </p:sp>
        <p:grpSp>
          <p:nvGrpSpPr>
            <p:cNvPr id="30" name="淘宝网Chenying0907出品 29"/>
            <p:cNvGrpSpPr/>
            <p:nvPr/>
          </p:nvGrpSpPr>
          <p:grpSpPr>
            <a:xfrm>
              <a:off x="5256462" y="4763010"/>
              <a:ext cx="1083376" cy="194395"/>
              <a:chOff x="5011863" y="2679774"/>
              <a:chExt cx="1083376" cy="194395"/>
            </a:xfrm>
            <a:solidFill>
              <a:schemeClr val="tx2"/>
            </a:solidFill>
          </p:grpSpPr>
          <p:sp>
            <p:nvSpPr>
              <p:cNvPr id="31" name="淘宝网Chenying0907出品 30"/>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淘宝网Chenying0907出品 31"/>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37" name="淘宝网Chenying0907出品 36"/>
          <p:cNvGrpSpPr/>
          <p:nvPr/>
        </p:nvGrpSpPr>
        <p:grpSpPr>
          <a:xfrm>
            <a:off x="7844160" y="4653043"/>
            <a:ext cx="3483108" cy="1394724"/>
            <a:chOff x="7844160" y="4653043"/>
            <a:chExt cx="3483108" cy="1394724"/>
          </a:xfrm>
        </p:grpSpPr>
        <p:sp>
          <p:nvSpPr>
            <p:cNvPr id="20" name="淘宝网Chenying0907出品 19"/>
            <p:cNvSpPr txBox="1"/>
            <p:nvPr/>
          </p:nvSpPr>
          <p:spPr>
            <a:xfrm>
              <a:off x="7844159" y="4653043"/>
              <a:ext cx="1310005" cy="1188720"/>
            </a:xfrm>
            <a:prstGeom prst="rect">
              <a:avLst/>
            </a:prstGeom>
            <a:noFill/>
          </p:spPr>
          <p:txBody>
            <a:bodyPr rtlCol="0" wrap="none">
              <a:spAutoFit/>
            </a:bodyPr>
            <a:lstStyle/>
            <a:p>
              <a:r>
                <a:rPr altLang="zh-CN" b="1" lang="en-US" smtClean="0" sz="7200">
                  <a:solidFill>
                    <a:srgbClr val="392723"/>
                  </a:solidFill>
                  <a:latin charset="-122" panose="020b0503020204020204" pitchFamily="34" typeface="微软雅黑"/>
                  <a:ea charset="-122" panose="020b0503020204020204" pitchFamily="34" typeface="微软雅黑"/>
                  <a:sym charset="-122" panose="020b0503020204020204" pitchFamily="34" typeface="微软雅黑"/>
                </a:rPr>
                <a:t>04</a:t>
              </a:r>
            </a:p>
          </p:txBody>
        </p:sp>
        <p:sp>
          <p:nvSpPr>
            <p:cNvPr id="21" name="淘宝网Chenying0907出品 20"/>
            <p:cNvSpPr txBox="1"/>
            <p:nvPr/>
          </p:nvSpPr>
          <p:spPr>
            <a:xfrm>
              <a:off x="9103130" y="5378564"/>
              <a:ext cx="1300480" cy="335280"/>
            </a:xfrm>
            <a:prstGeom prst="rect">
              <a:avLst/>
            </a:prstGeom>
            <a:noFill/>
          </p:spPr>
          <p:txBody>
            <a:bodyPr rtlCol="0" wrap="none">
              <a:spAutoFit/>
            </a:bodyPr>
            <a:lstStyle/>
            <a:p>
              <a:r>
                <a:rPr altLang="zh-CN" lang="en-US" sz="16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Brand story</a:t>
              </a:r>
            </a:p>
          </p:txBody>
        </p:sp>
        <p:sp>
          <p:nvSpPr>
            <p:cNvPr id="22" name="淘宝网Chenying0907出品 21"/>
            <p:cNvSpPr txBox="1"/>
            <p:nvPr/>
          </p:nvSpPr>
          <p:spPr>
            <a:xfrm>
              <a:off x="9090758" y="4763010"/>
              <a:ext cx="2214880" cy="701040"/>
            </a:xfrm>
            <a:prstGeom prst="rect">
              <a:avLst/>
            </a:prstGeom>
            <a:noFill/>
          </p:spPr>
          <p:txBody>
            <a:bodyPr rtlCol="0" wrap="none">
              <a:spAutoFit/>
            </a:bodyPr>
            <a:lstStyle/>
            <a:p>
              <a:r>
                <a:rPr altLang="en-US" b="1" lang="zh-CN" smtClean="0" sz="4000">
                  <a:solidFill>
                    <a:srgbClr val="392723"/>
                  </a:solidFill>
                  <a:latin charset="-122" panose="020b0503020204020204" pitchFamily="34" typeface="微软雅黑"/>
                  <a:ea charset="-122" panose="020b0503020204020204" pitchFamily="34" typeface="微软雅黑"/>
                  <a:sym charset="-122" panose="020b0503020204020204" pitchFamily="34" typeface="微软雅黑"/>
                </a:rPr>
                <a:t>品牌故事</a:t>
              </a:r>
            </a:p>
          </p:txBody>
        </p:sp>
        <p:grpSp>
          <p:nvGrpSpPr>
            <p:cNvPr id="33" name="淘宝网Chenying0907出品 32"/>
            <p:cNvGrpSpPr/>
            <p:nvPr/>
          </p:nvGrpSpPr>
          <p:grpSpPr>
            <a:xfrm>
              <a:off x="7961334" y="5853372"/>
              <a:ext cx="1083376" cy="194395"/>
              <a:chOff x="5011863" y="2679774"/>
              <a:chExt cx="1083376" cy="194395"/>
            </a:xfrm>
            <a:solidFill>
              <a:schemeClr val="tx2"/>
            </a:solidFill>
          </p:grpSpPr>
          <p:sp>
            <p:nvSpPr>
              <p:cNvPr id="34" name="淘宝网Chenying0907出品 33"/>
              <p:cNvSpPr/>
              <p:nvPr/>
            </p:nvSpPr>
            <p:spPr>
              <a:xfrm>
                <a:off x="5011863" y="2792744"/>
                <a:ext cx="1083376" cy="81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淘宝网Chenying0907出品 34"/>
              <p:cNvSpPr/>
              <p:nvPr/>
            </p:nvSpPr>
            <p:spPr>
              <a:xfrm>
                <a:off x="5011863" y="2679774"/>
                <a:ext cx="108337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spTree>
    <p:extLst>
      <p:ext uri="{BB962C8B-B14F-4D97-AF65-F5344CB8AC3E}">
        <p14:creationId val="39294009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childTnLst>
                                </p:cTn>
                              </p:par>
                              <p:par>
                                <p:cTn fill="hold" grpId="0" id="9" nodeType="withEffect" presetClass="entr" presetID="53" presetSubtype="0">
                                  <p:stCondLst>
                                    <p:cond delay="50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par>
                                <p:cTn fill="hold" grpId="0" id="14" nodeType="withEffect" presetClass="entr" presetID="53" presetSubtype="0">
                                  <p:stCondLst>
                                    <p:cond delay="100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Effect filter="fade" transition="in">
                                      <p:cBhvr>
                                        <p:cTn dur="500" id="18"/>
                                        <p:tgtEl>
                                          <p:spTgt spid="7"/>
                                        </p:tgtEl>
                                      </p:cBhvr>
                                    </p:animEffect>
                                  </p:childTnLst>
                                </p:cTn>
                              </p:par>
                              <p:par>
                                <p:cTn fill="hold" id="19" nodeType="withEffect" presetClass="entr" presetID="2" presetSubtype="3">
                                  <p:stCondLst>
                                    <p:cond delay="190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fill="hold" id="21"/>
                                        <p:tgtEl>
                                          <p:spTgt spid="28"/>
                                        </p:tgtEl>
                                        <p:attrNameLst>
                                          <p:attrName>ppt_x</p:attrName>
                                        </p:attrNameLst>
                                      </p:cBhvr>
                                      <p:tavLst>
                                        <p:tav tm="0">
                                          <p:val>
                                            <p:strVal val="1+#ppt_w/2"/>
                                          </p:val>
                                        </p:tav>
                                        <p:tav tm="100000">
                                          <p:val>
                                            <p:strVal val="#ppt_x"/>
                                          </p:val>
                                        </p:tav>
                                      </p:tavLst>
                                    </p:anim>
                                    <p:anim calcmode="lin" valueType="num">
                                      <p:cBhvr additive="base">
                                        <p:cTn dur="500" fill="hold" id="22"/>
                                        <p:tgtEl>
                                          <p:spTgt spid="28"/>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2400"/>
                            </p:stCondLst>
                            <p:childTnLst>
                              <p:par>
                                <p:cTn fill="hold" id="24" nodeType="afterEffect" presetClass="entr" presetID="2" presetSubtype="3">
                                  <p:stCondLst>
                                    <p:cond delay="0"/>
                                  </p:stCondLst>
                                  <p:childTnLst>
                                    <p:set>
                                      <p:cBhvr>
                                        <p:cTn dur="1" fill="hold" id="25">
                                          <p:stCondLst>
                                            <p:cond delay="0"/>
                                          </p:stCondLst>
                                        </p:cTn>
                                        <p:tgtEl>
                                          <p:spTgt spid="29"/>
                                        </p:tgtEl>
                                        <p:attrNameLst>
                                          <p:attrName>style.visibility</p:attrName>
                                        </p:attrNameLst>
                                      </p:cBhvr>
                                      <p:to>
                                        <p:strVal val="visible"/>
                                      </p:to>
                                    </p:set>
                                    <p:anim calcmode="lin" valueType="num">
                                      <p:cBhvr additive="base">
                                        <p:cTn dur="500" fill="hold" id="26"/>
                                        <p:tgtEl>
                                          <p:spTgt spid="29"/>
                                        </p:tgtEl>
                                        <p:attrNameLst>
                                          <p:attrName>ppt_x</p:attrName>
                                        </p:attrNameLst>
                                      </p:cBhvr>
                                      <p:tavLst>
                                        <p:tav tm="0">
                                          <p:val>
                                            <p:strVal val="1+#ppt_w/2"/>
                                          </p:val>
                                        </p:tav>
                                        <p:tav tm="100000">
                                          <p:val>
                                            <p:strVal val="#ppt_x"/>
                                          </p:val>
                                        </p:tav>
                                      </p:tavLst>
                                    </p:anim>
                                    <p:anim calcmode="lin" valueType="num">
                                      <p:cBhvr additive="base">
                                        <p:cTn dur="500" fill="hold" id="27"/>
                                        <p:tgtEl>
                                          <p:spTgt spid="29"/>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2900"/>
                            </p:stCondLst>
                            <p:childTnLst>
                              <p:par>
                                <p:cTn fill="hold" id="29" nodeType="afterEffect" presetClass="entr" presetID="2" presetSubtype="3">
                                  <p:stCondLst>
                                    <p:cond delay="0"/>
                                  </p:stCondLst>
                                  <p:childTnLst>
                                    <p:set>
                                      <p:cBhvr>
                                        <p:cTn dur="1" fill="hold" id="30">
                                          <p:stCondLst>
                                            <p:cond delay="0"/>
                                          </p:stCondLst>
                                        </p:cTn>
                                        <p:tgtEl>
                                          <p:spTgt spid="36"/>
                                        </p:tgtEl>
                                        <p:attrNameLst>
                                          <p:attrName>style.visibility</p:attrName>
                                        </p:attrNameLst>
                                      </p:cBhvr>
                                      <p:to>
                                        <p:strVal val="visible"/>
                                      </p:to>
                                    </p:set>
                                    <p:anim calcmode="lin" valueType="num">
                                      <p:cBhvr additive="base">
                                        <p:cTn dur="500" fill="hold" id="31"/>
                                        <p:tgtEl>
                                          <p:spTgt spid="36"/>
                                        </p:tgtEl>
                                        <p:attrNameLst>
                                          <p:attrName>ppt_x</p:attrName>
                                        </p:attrNameLst>
                                      </p:cBhvr>
                                      <p:tavLst>
                                        <p:tav tm="0">
                                          <p:val>
                                            <p:strVal val="1+#ppt_w/2"/>
                                          </p:val>
                                        </p:tav>
                                        <p:tav tm="100000">
                                          <p:val>
                                            <p:strVal val="#ppt_x"/>
                                          </p:val>
                                        </p:tav>
                                      </p:tavLst>
                                    </p:anim>
                                    <p:anim calcmode="lin" valueType="num">
                                      <p:cBhvr additive="base">
                                        <p:cTn dur="500" fill="hold" id="32"/>
                                        <p:tgtEl>
                                          <p:spTgt spid="36"/>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3400"/>
                            </p:stCondLst>
                            <p:childTnLst>
                              <p:par>
                                <p:cTn fill="hold" id="34" nodeType="afterEffect" presetClass="entr" presetID="2" presetSubtype="3">
                                  <p:stCondLst>
                                    <p:cond delay="0"/>
                                  </p:stCondLst>
                                  <p:childTnLst>
                                    <p:set>
                                      <p:cBhvr>
                                        <p:cTn dur="1" fill="hold" id="35">
                                          <p:stCondLst>
                                            <p:cond delay="0"/>
                                          </p:stCondLst>
                                        </p:cTn>
                                        <p:tgtEl>
                                          <p:spTgt spid="37"/>
                                        </p:tgtEl>
                                        <p:attrNameLst>
                                          <p:attrName>style.visibility</p:attrName>
                                        </p:attrNameLst>
                                      </p:cBhvr>
                                      <p:to>
                                        <p:strVal val="visible"/>
                                      </p:to>
                                    </p:set>
                                    <p:anim calcmode="lin" valueType="num">
                                      <p:cBhvr additive="base">
                                        <p:cTn dur="500" fill="hold" id="36"/>
                                        <p:tgtEl>
                                          <p:spTgt spid="37"/>
                                        </p:tgtEl>
                                        <p:attrNameLst>
                                          <p:attrName>ppt_x</p:attrName>
                                        </p:attrNameLst>
                                      </p:cBhvr>
                                      <p:tavLst>
                                        <p:tav tm="0">
                                          <p:val>
                                            <p:strVal val="1+#ppt_w/2"/>
                                          </p:val>
                                        </p:tav>
                                        <p:tav tm="100000">
                                          <p:val>
                                            <p:strVal val="#ppt_x"/>
                                          </p:val>
                                        </p:tav>
                                      </p:tavLst>
                                    </p:anim>
                                    <p:anim calcmode="lin" valueType="num">
                                      <p:cBhvr additive="base">
                                        <p:cTn dur="500" fill="hold" id="37"/>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AutoShape 1"/>
          <p:cNvSpPr/>
          <p:nvPr/>
        </p:nvSpPr>
        <p:spPr bwMode="auto">
          <a:xfrm>
            <a:off x="881778" y="1719518"/>
            <a:ext cx="10182774" cy="6461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a:t>
            </a:r>
          </a:p>
        </p:txBody>
      </p:sp>
      <p:grpSp>
        <p:nvGrpSpPr>
          <p:cNvPr id="3" name="淘宝网Chenying0907出品 2"/>
          <p:cNvGrpSpPr/>
          <p:nvPr/>
        </p:nvGrpSpPr>
        <p:grpSpPr>
          <a:xfrm>
            <a:off x="6827511" y="5080769"/>
            <a:ext cx="3908310" cy="625171"/>
            <a:chOff x="16448649" y="9686998"/>
            <a:chExt cx="10420348" cy="1677479"/>
          </a:xfrm>
        </p:grpSpPr>
        <p:sp>
          <p:nvSpPr>
            <p:cNvPr id="5" name="AutoShape 11"/>
            <p:cNvSpPr/>
            <p:nvPr/>
          </p:nvSpPr>
          <p:spPr bwMode="auto">
            <a:xfrm>
              <a:off x="17177305" y="9686996"/>
              <a:ext cx="9691688" cy="17338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a:t>
              </a:r>
            </a:p>
          </p:txBody>
        </p:sp>
        <p:sp>
          <p:nvSpPr>
            <p:cNvPr id="6" name="AutoShape 12"/>
            <p:cNvSpPr/>
            <p:nvPr/>
          </p:nvSpPr>
          <p:spPr bwMode="auto">
            <a:xfrm>
              <a:off x="16448649" y="9980050"/>
              <a:ext cx="469900" cy="4699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a:extLst/>
          </p:spPr>
          <p:txBody>
            <a:bodyPr anchor="ctr" bIns="0" lIns="0" rIns="0" tIns="0"/>
            <a:lstStyle/>
            <a:p>
              <a:endParaRPr lang="es-ES" sz="11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 name="淘宝网Chenying0907出品 6"/>
          <p:cNvGrpSpPr/>
          <p:nvPr/>
        </p:nvGrpSpPr>
        <p:grpSpPr>
          <a:xfrm>
            <a:off x="6827511" y="4324522"/>
            <a:ext cx="3908311" cy="625171"/>
            <a:chOff x="16448649" y="8154982"/>
            <a:chExt cx="10420350" cy="1677479"/>
          </a:xfrm>
        </p:grpSpPr>
        <p:sp>
          <p:nvSpPr>
            <p:cNvPr id="9" name="AutoShape 9"/>
            <p:cNvSpPr/>
            <p:nvPr/>
          </p:nvSpPr>
          <p:spPr bwMode="auto">
            <a:xfrm>
              <a:off x="17177310" y="8154981"/>
              <a:ext cx="9691689" cy="17338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a:t>
              </a:r>
            </a:p>
          </p:txBody>
        </p:sp>
        <p:sp>
          <p:nvSpPr>
            <p:cNvPr id="10" name="AutoShape 13"/>
            <p:cNvSpPr/>
            <p:nvPr/>
          </p:nvSpPr>
          <p:spPr bwMode="auto">
            <a:xfrm>
              <a:off x="16448649" y="8497325"/>
              <a:ext cx="469900" cy="4699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a:extLst/>
          </p:spPr>
          <p:txBody>
            <a:bodyPr anchor="ctr" bIns="0" lIns="0" rIns="0" tIns="0"/>
            <a:lstStyle/>
            <a:p>
              <a:endParaRPr lang="es-ES" sz="11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1" name="淘宝网Chenying0907出品 10"/>
          <p:cNvGrpSpPr/>
          <p:nvPr/>
        </p:nvGrpSpPr>
        <p:grpSpPr>
          <a:xfrm>
            <a:off x="6827512" y="3479770"/>
            <a:ext cx="3908310" cy="625171"/>
            <a:chOff x="16448649" y="6341685"/>
            <a:chExt cx="10420347" cy="1677477"/>
          </a:xfrm>
        </p:grpSpPr>
        <p:sp>
          <p:nvSpPr>
            <p:cNvPr id="13" name="AutoShape 7"/>
            <p:cNvSpPr/>
            <p:nvPr/>
          </p:nvSpPr>
          <p:spPr bwMode="auto">
            <a:xfrm>
              <a:off x="17126508" y="6341687"/>
              <a:ext cx="9742489" cy="17338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输入您的内容输入您的内容输入您的内容输入您的内容输入您的内容输入您</a:t>
              </a:r>
            </a:p>
          </p:txBody>
        </p:sp>
        <p:sp>
          <p:nvSpPr>
            <p:cNvPr id="14" name="AutoShape 14"/>
            <p:cNvSpPr/>
            <p:nvPr/>
          </p:nvSpPr>
          <p:spPr bwMode="auto">
            <a:xfrm>
              <a:off x="16448649" y="6582800"/>
              <a:ext cx="469900" cy="469900"/>
            </a:xfrm>
            <a:custGeom>
              <a:gdLst>
                <a:gd fmla="*/ 5609907 w 19679" name="T0"/>
                <a:gd fmla="*/ 6157841 h 19679" name="T1"/>
                <a:gd fmla="*/ 5609907 w 19679" name="T2"/>
                <a:gd fmla="*/ 6157841 h 19679" name="T3"/>
                <a:gd fmla="*/ 5609907 w 19679" name="T4"/>
                <a:gd fmla="*/ 6157841 h 19679" name="T5"/>
                <a:gd fmla="*/ 5609907 w 19679" name="T6"/>
                <a:gd fmla="*/ 6157841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bIns="45719" lIns="45719" rIns="45719" tIns="45719"/>
            <a:lstStyle/>
            <a:p>
              <a:endParaRPr lang="en-US" sz="11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5" name="淘宝网Chenying0907出品 14"/>
          <p:cNvGrpSpPr/>
          <p:nvPr/>
        </p:nvGrpSpPr>
        <p:grpSpPr>
          <a:xfrm>
            <a:off x="6827513" y="2686715"/>
            <a:ext cx="3960437" cy="625171"/>
            <a:chOff x="16448649" y="4615596"/>
            <a:chExt cx="10559328" cy="1677476"/>
          </a:xfrm>
        </p:grpSpPr>
        <p:sp>
          <p:nvSpPr>
            <p:cNvPr id="17" name="AutoShape 8"/>
            <p:cNvSpPr/>
            <p:nvPr/>
          </p:nvSpPr>
          <p:spPr bwMode="auto">
            <a:xfrm>
              <a:off x="17113803" y="4615596"/>
              <a:ext cx="9894169" cy="17338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a:t>
              </a:r>
            </a:p>
          </p:txBody>
        </p:sp>
        <p:sp>
          <p:nvSpPr>
            <p:cNvPr id="18" name="AutoShape 15"/>
            <p:cNvSpPr/>
            <p:nvPr/>
          </p:nvSpPr>
          <p:spPr bwMode="auto">
            <a:xfrm>
              <a:off x="16448649" y="4912750"/>
              <a:ext cx="469900" cy="469900"/>
            </a:xfrm>
            <a:custGeom>
              <a:gdLst>
                <a:gd fmla="*/ 5609907 w 19679" name="T0"/>
                <a:gd fmla="*/ 6157841 h 19679" name="T1"/>
                <a:gd fmla="*/ 5609907 w 19679" name="T2"/>
                <a:gd fmla="*/ 6157841 h 19679" name="T3"/>
                <a:gd fmla="*/ 5609907 w 19679" name="T4"/>
                <a:gd fmla="*/ 6157841 h 19679" name="T5"/>
                <a:gd fmla="*/ 5609907 w 19679" name="T6"/>
                <a:gd fmla="*/ 6157841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bIns="45719" lIns="45719" rIns="45719" tIns="45719"/>
            <a:lstStyle/>
            <a:p>
              <a:endParaRPr lang="en-US" sz="11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9" name="淘宝网Chenying0907出品 18"/>
          <p:cNvGrpSpPr/>
          <p:nvPr/>
        </p:nvGrpSpPr>
        <p:grpSpPr>
          <a:xfrm>
            <a:off x="1534547" y="2686715"/>
            <a:ext cx="987199" cy="567972"/>
            <a:chOff x="2127810" y="5008000"/>
            <a:chExt cx="2632075" cy="1524000"/>
          </a:xfrm>
        </p:grpSpPr>
        <p:grpSp>
          <p:nvGrpSpPr>
            <p:cNvPr id="20" name="淘宝网Chenying0907出品 19"/>
            <p:cNvGrpSpPr/>
            <p:nvPr/>
          </p:nvGrpSpPr>
          <p:grpSpPr>
            <a:xfrm>
              <a:off x="2127810" y="5008000"/>
              <a:ext cx="2574542" cy="1524000"/>
              <a:chOff x="2127810" y="5008000"/>
              <a:chExt cx="2574542" cy="1524000"/>
            </a:xfrm>
          </p:grpSpPr>
          <p:sp>
            <p:nvSpPr>
              <p:cNvPr id="22" name="AutoShape 64"/>
              <p:cNvSpPr/>
              <p:nvPr/>
            </p:nvSpPr>
            <p:spPr bwMode="auto">
              <a:xfrm>
                <a:off x="2127810" y="5008000"/>
                <a:ext cx="1524000" cy="1524000"/>
              </a:xfrm>
              <a:custGeom>
                <a:gdLst>
                  <a:gd fmla="*/ 59008515 w 19679" name="T0"/>
                  <a:gd fmla="*/ 64772052 h 19679" name="T1"/>
                  <a:gd fmla="*/ 59008515 w 19679" name="T2"/>
                  <a:gd fmla="*/ 64772052 h 19679" name="T3"/>
                  <a:gd fmla="*/ 59008515 w 19679" name="T4"/>
                  <a:gd fmla="*/ 64772052 h 19679" name="T5"/>
                  <a:gd fmla="*/ 59008515 w 19679" name="T6"/>
                  <a:gd fmla="*/ 64772052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AutoShape 67"/>
              <p:cNvSpPr/>
              <p:nvPr/>
            </p:nvSpPr>
            <p:spPr bwMode="auto">
              <a:xfrm>
                <a:off x="2302052" y="5358838"/>
                <a:ext cx="2400300" cy="7239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317">
                  <a:spcBef>
                    <a:spcPts val="636"/>
                  </a:spcBef>
                  <a:defRPr/>
                </a:pPr>
                <a:r>
                  <a:rPr b="1" lang="es-ES">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50</a:t>
                </a:r>
              </a:p>
            </p:txBody>
          </p:sp>
        </p:grpSp>
        <p:sp>
          <p:nvSpPr>
            <p:cNvPr id="21" name="AutoShape 68"/>
            <p:cNvSpPr/>
            <p:nvPr/>
          </p:nvSpPr>
          <p:spPr bwMode="auto">
            <a:xfrm>
              <a:off x="3121585" y="5409637"/>
              <a:ext cx="1638300" cy="6350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317">
                <a:spcBef>
                  <a:spcPts val="636"/>
                </a:spcBef>
                <a:defRPr/>
              </a:pPr>
              <a:r>
                <a:rPr lang="es-ES" sz="1500">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a:t>
              </a:r>
            </a:p>
          </p:txBody>
        </p:sp>
      </p:grpSp>
      <p:grpSp>
        <p:nvGrpSpPr>
          <p:cNvPr id="24" name="淘宝网Chenying0907出品 23"/>
          <p:cNvGrpSpPr/>
          <p:nvPr/>
        </p:nvGrpSpPr>
        <p:grpSpPr>
          <a:xfrm>
            <a:off x="1534546" y="3739486"/>
            <a:ext cx="987200" cy="567972"/>
            <a:chOff x="2127810" y="7446400"/>
            <a:chExt cx="2632075" cy="1524000"/>
          </a:xfrm>
        </p:grpSpPr>
        <p:grpSp>
          <p:nvGrpSpPr>
            <p:cNvPr id="25" name="淘宝网Chenying0907出品 24"/>
            <p:cNvGrpSpPr/>
            <p:nvPr/>
          </p:nvGrpSpPr>
          <p:grpSpPr>
            <a:xfrm>
              <a:off x="2127810" y="7446400"/>
              <a:ext cx="2574538" cy="1524000"/>
              <a:chOff x="2127810" y="7446400"/>
              <a:chExt cx="2574538" cy="1524000"/>
            </a:xfrm>
          </p:grpSpPr>
          <p:sp>
            <p:nvSpPr>
              <p:cNvPr id="27" name="AutoShape 65"/>
              <p:cNvSpPr/>
              <p:nvPr/>
            </p:nvSpPr>
            <p:spPr bwMode="auto">
              <a:xfrm>
                <a:off x="2127810" y="7446400"/>
                <a:ext cx="1524000" cy="1524000"/>
              </a:xfrm>
              <a:custGeom>
                <a:gdLst>
                  <a:gd fmla="*/ 59008515 w 19679" name="T0"/>
                  <a:gd fmla="*/ 64772052 h 19679" name="T1"/>
                  <a:gd fmla="*/ 59008515 w 19679" name="T2"/>
                  <a:gd fmla="*/ 64772052 h 19679" name="T3"/>
                  <a:gd fmla="*/ 59008515 w 19679" name="T4"/>
                  <a:gd fmla="*/ 64772052 h 19679" name="T5"/>
                  <a:gd fmla="*/ 59008515 w 19679" name="T6"/>
                  <a:gd fmla="*/ 64772052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w="12700">
                <a:miter lim="400000"/>
              </a:ln>
            </p:spPr>
            <p:txBody>
              <a:bodyPr anchor="ctr" bIns="0" lIns="0" rIns="0" tIns="0"/>
              <a:lstStyle/>
              <a:p>
                <a:endParaRPr lang="en-US" sz="1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AutoShape 69"/>
              <p:cNvSpPr/>
              <p:nvPr/>
            </p:nvSpPr>
            <p:spPr bwMode="auto">
              <a:xfrm>
                <a:off x="2302049" y="7822637"/>
                <a:ext cx="2400299" cy="7239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317">
                  <a:spcBef>
                    <a:spcPts val="636"/>
                  </a:spcBef>
                  <a:defRPr/>
                </a:pPr>
                <a:r>
                  <a:rPr b="1" lang="es-ES">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60</a:t>
                </a:r>
              </a:p>
            </p:txBody>
          </p:sp>
        </p:grpSp>
        <p:sp>
          <p:nvSpPr>
            <p:cNvPr id="26" name="AutoShape 70"/>
            <p:cNvSpPr/>
            <p:nvPr/>
          </p:nvSpPr>
          <p:spPr bwMode="auto">
            <a:xfrm>
              <a:off x="3121585" y="7860737"/>
              <a:ext cx="1638300" cy="6350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317">
                <a:spcBef>
                  <a:spcPts val="636"/>
                </a:spcBef>
                <a:defRPr/>
              </a:pPr>
              <a:r>
                <a:rPr lang="es-ES" sz="1500">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a:t>
              </a:r>
            </a:p>
          </p:txBody>
        </p:sp>
      </p:grpSp>
      <p:grpSp>
        <p:nvGrpSpPr>
          <p:cNvPr id="29" name="淘宝网Chenying0907出品 28"/>
          <p:cNvGrpSpPr/>
          <p:nvPr/>
        </p:nvGrpSpPr>
        <p:grpSpPr>
          <a:xfrm>
            <a:off x="1534547" y="4817795"/>
            <a:ext cx="987199" cy="567972"/>
            <a:chOff x="2127810" y="9821300"/>
            <a:chExt cx="2632075" cy="1524000"/>
          </a:xfrm>
        </p:grpSpPr>
        <p:grpSp>
          <p:nvGrpSpPr>
            <p:cNvPr id="30" name="淘宝网Chenying0907出品 29"/>
            <p:cNvGrpSpPr/>
            <p:nvPr/>
          </p:nvGrpSpPr>
          <p:grpSpPr>
            <a:xfrm>
              <a:off x="2127810" y="9821300"/>
              <a:ext cx="2543822" cy="1524000"/>
              <a:chOff x="2127810" y="9821300"/>
              <a:chExt cx="2543822" cy="1524000"/>
            </a:xfrm>
          </p:grpSpPr>
          <p:sp>
            <p:nvSpPr>
              <p:cNvPr id="32" name="AutoShape 66"/>
              <p:cNvSpPr/>
              <p:nvPr/>
            </p:nvSpPr>
            <p:spPr bwMode="auto">
              <a:xfrm>
                <a:off x="2127810" y="9821300"/>
                <a:ext cx="1524000" cy="15240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w="12700">
                <a:miter lim="400000"/>
              </a:ln>
              <a:extLst/>
            </p:spPr>
            <p:txBody>
              <a:bodyPr anchor="ctr" bIns="0" lIns="0" rIns="0" tIns="0"/>
              <a:lstStyle/>
              <a:p>
                <a:endParaRPr lang="es-ES" sz="1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AutoShape 71"/>
              <p:cNvSpPr/>
              <p:nvPr/>
            </p:nvSpPr>
            <p:spPr bwMode="auto">
              <a:xfrm>
                <a:off x="2271332" y="10159438"/>
                <a:ext cx="2400300" cy="7239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317">
                  <a:spcBef>
                    <a:spcPts val="636"/>
                  </a:spcBef>
                  <a:defRPr/>
                </a:pPr>
                <a:r>
                  <a:rPr b="1" lang="es-ES">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90</a:t>
                </a:r>
              </a:p>
            </p:txBody>
          </p:sp>
        </p:grpSp>
        <p:sp>
          <p:nvSpPr>
            <p:cNvPr id="31" name="AutoShape 72"/>
            <p:cNvSpPr/>
            <p:nvPr/>
          </p:nvSpPr>
          <p:spPr bwMode="auto">
            <a:xfrm>
              <a:off x="3121585" y="10210237"/>
              <a:ext cx="1638300" cy="6350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242317">
                <a:spcBef>
                  <a:spcPts val="636"/>
                </a:spcBef>
                <a:defRPr/>
              </a:pPr>
              <a:r>
                <a:rPr lang="es-ES" sz="1500">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a:t>
              </a:r>
            </a:p>
          </p:txBody>
        </p:sp>
      </p:grpSp>
      <p:grpSp>
        <p:nvGrpSpPr>
          <p:cNvPr id="34" name="淘宝网Chenying0907出品 33"/>
          <p:cNvGrpSpPr/>
          <p:nvPr/>
        </p:nvGrpSpPr>
        <p:grpSpPr>
          <a:xfrm>
            <a:off x="2271672" y="2725171"/>
            <a:ext cx="3912479" cy="472126"/>
            <a:chOff x="4093135" y="5111187"/>
            <a:chExt cx="10431463" cy="1266825"/>
          </a:xfrm>
        </p:grpSpPr>
        <p:sp>
          <p:nvSpPr>
            <p:cNvPr id="35" name="AutoShape 16"/>
            <p:cNvSpPr/>
            <p:nvPr/>
          </p:nvSpPr>
          <p:spPr bwMode="auto">
            <a:xfrm>
              <a:off x="8449235" y="5112775"/>
              <a:ext cx="512763" cy="1265237"/>
            </a:xfrm>
            <a:custGeom>
              <a:gdLst>
                <a:gd fmla="*/ 6086259 w 21600" name="T0"/>
                <a:gd fmla="*/ 37056156 h 21600" name="T1"/>
                <a:gd fmla="*/ 6086259 w 21600" name="T2"/>
                <a:gd fmla="*/ 37056156 h 21600" name="T3"/>
                <a:gd fmla="*/ 6086259 w 21600" name="T4"/>
                <a:gd fmla="*/ 37056156 h 21600" name="T5"/>
                <a:gd fmla="*/ 6086259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6" name="AutoShape 17"/>
            <p:cNvSpPr/>
            <p:nvPr/>
          </p:nvSpPr>
          <p:spPr bwMode="auto">
            <a:xfrm>
              <a:off x="5175810" y="5112775"/>
              <a:ext cx="514350" cy="1265237"/>
            </a:xfrm>
            <a:custGeom>
              <a:gdLst>
                <a:gd fmla="*/ 6123980 w 21600" name="T0"/>
                <a:gd fmla="*/ 37056156 h 21600" name="T1"/>
                <a:gd fmla="*/ 6123980 w 21600" name="T2"/>
                <a:gd fmla="*/ 37056156 h 21600" name="T3"/>
                <a:gd fmla="*/ 6123980 w 21600" name="T4"/>
                <a:gd fmla="*/ 37056156 h 21600" name="T5"/>
                <a:gd fmla="*/ 612398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7" name="AutoShape 18"/>
            <p:cNvSpPr/>
            <p:nvPr/>
          </p:nvSpPr>
          <p:spPr bwMode="auto">
            <a:xfrm>
              <a:off x="4093135" y="5112775"/>
              <a:ext cx="511175" cy="1265237"/>
            </a:xfrm>
            <a:custGeom>
              <a:gdLst>
                <a:gd fmla="*/ 6048620 w 21600" name="T0"/>
                <a:gd fmla="*/ 37056156 h 21600" name="T1"/>
                <a:gd fmla="*/ 6048620 w 21600" name="T2"/>
                <a:gd fmla="*/ 37056156 h 21600" name="T3"/>
                <a:gd fmla="*/ 6048620 w 21600" name="T4"/>
                <a:gd fmla="*/ 37056156 h 21600" name="T5"/>
                <a:gd fmla="*/ 604862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AutoShape 19"/>
            <p:cNvSpPr/>
            <p:nvPr/>
          </p:nvSpPr>
          <p:spPr bwMode="auto">
            <a:xfrm>
              <a:off x="9539848" y="5112775"/>
              <a:ext cx="515937" cy="12652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AutoShape 20"/>
            <p:cNvSpPr/>
            <p:nvPr/>
          </p:nvSpPr>
          <p:spPr bwMode="auto">
            <a:xfrm>
              <a:off x="6264835" y="5112775"/>
              <a:ext cx="520700" cy="1265237"/>
            </a:xfrm>
            <a:custGeom>
              <a:gdLst>
                <a:gd fmla="*/ 6276122 w 21600" name="T0"/>
                <a:gd fmla="*/ 37056156 h 21600" name="T1"/>
                <a:gd fmla="*/ 6276122 w 21600" name="T2"/>
                <a:gd fmla="*/ 37056156 h 21600" name="T3"/>
                <a:gd fmla="*/ 6276122 w 21600" name="T4"/>
                <a:gd fmla="*/ 37056156 h 21600" name="T5"/>
                <a:gd fmla="*/ 6276122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0" name="AutoShape 21"/>
            <p:cNvSpPr/>
            <p:nvPr/>
          </p:nvSpPr>
          <p:spPr bwMode="auto">
            <a:xfrm>
              <a:off x="7355448" y="5112775"/>
              <a:ext cx="515937" cy="1265237"/>
            </a:xfrm>
            <a:custGeom>
              <a:gdLst>
                <a:gd fmla="*/ 6161840 w 21600" name="T0"/>
                <a:gd fmla="*/ 37056156 h 21600" name="T1"/>
                <a:gd fmla="*/ 6161840 w 21600" name="T2"/>
                <a:gd fmla="*/ 37056156 h 21600" name="T3"/>
                <a:gd fmla="*/ 6161840 w 21600" name="T4"/>
                <a:gd fmla="*/ 37056156 h 21600" name="T5"/>
                <a:gd fmla="*/ 616184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AutoShape 22"/>
            <p:cNvSpPr/>
            <p:nvPr/>
          </p:nvSpPr>
          <p:spPr bwMode="auto">
            <a:xfrm>
              <a:off x="9000098" y="5112775"/>
              <a:ext cx="520700" cy="12652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2" name="AutoShape 23"/>
            <p:cNvSpPr/>
            <p:nvPr/>
          </p:nvSpPr>
          <p:spPr bwMode="auto">
            <a:xfrm>
              <a:off x="5729848" y="5112775"/>
              <a:ext cx="511175" cy="1265237"/>
            </a:xfrm>
            <a:custGeom>
              <a:gdLst>
                <a:gd fmla="*/ 6048620 w 21600" name="T0"/>
                <a:gd fmla="*/ 37056156 h 21600" name="T1"/>
                <a:gd fmla="*/ 6048620 w 21600" name="T2"/>
                <a:gd fmla="*/ 37056156 h 21600" name="T3"/>
                <a:gd fmla="*/ 6048620 w 21600" name="T4"/>
                <a:gd fmla="*/ 37056156 h 21600" name="T5"/>
                <a:gd fmla="*/ 604862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3" name="AutoShape 24"/>
            <p:cNvSpPr/>
            <p:nvPr/>
          </p:nvSpPr>
          <p:spPr bwMode="auto">
            <a:xfrm>
              <a:off x="4643998" y="5112775"/>
              <a:ext cx="519112" cy="1265237"/>
            </a:xfrm>
            <a:custGeom>
              <a:gdLst>
                <a:gd fmla="*/ 6237900 w 21600" name="T0"/>
                <a:gd fmla="*/ 37056156 h 21600" name="T1"/>
                <a:gd fmla="*/ 6237900 w 21600" name="T2"/>
                <a:gd fmla="*/ 37056156 h 21600" name="T3"/>
                <a:gd fmla="*/ 6237900 w 21600" name="T4"/>
                <a:gd fmla="*/ 37056156 h 21600" name="T5"/>
                <a:gd fmla="*/ 623790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4" name="AutoShape 25"/>
            <p:cNvSpPr/>
            <p:nvPr/>
          </p:nvSpPr>
          <p:spPr bwMode="auto">
            <a:xfrm>
              <a:off x="10090710" y="5112775"/>
              <a:ext cx="519113" cy="12652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5" name="AutoShape 26"/>
            <p:cNvSpPr/>
            <p:nvPr/>
          </p:nvSpPr>
          <p:spPr bwMode="auto">
            <a:xfrm>
              <a:off x="6820460" y="5112775"/>
              <a:ext cx="515938" cy="1265237"/>
            </a:xfrm>
            <a:custGeom>
              <a:gdLst>
                <a:gd fmla="*/ 6161852 w 21600" name="T0"/>
                <a:gd fmla="*/ 37056156 h 21600" name="T1"/>
                <a:gd fmla="*/ 6161852 w 21600" name="T2"/>
                <a:gd fmla="*/ 37056156 h 21600" name="T3"/>
                <a:gd fmla="*/ 6161852 w 21600" name="T4"/>
                <a:gd fmla="*/ 37056156 h 21600" name="T5"/>
                <a:gd fmla="*/ 6161852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6" name="AutoShape 27"/>
            <p:cNvSpPr/>
            <p:nvPr/>
          </p:nvSpPr>
          <p:spPr bwMode="auto">
            <a:xfrm>
              <a:off x="7911073" y="5112775"/>
              <a:ext cx="514350" cy="1265237"/>
            </a:xfrm>
            <a:custGeom>
              <a:gdLst>
                <a:gd fmla="*/ 6123980 w 21600" name="T0"/>
                <a:gd fmla="*/ 37056156 h 21600" name="T1"/>
                <a:gd fmla="*/ 6123980 w 21600" name="T2"/>
                <a:gd fmla="*/ 37056156 h 21600" name="T3"/>
                <a:gd fmla="*/ 6123980 w 21600" name="T4"/>
                <a:gd fmla="*/ 37056156 h 21600" name="T5"/>
                <a:gd fmla="*/ 6123980 w 21600" name="T6"/>
                <a:gd fmla="*/ 370561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7" name="AutoShape 28"/>
            <p:cNvSpPr/>
            <p:nvPr/>
          </p:nvSpPr>
          <p:spPr bwMode="auto">
            <a:xfrm>
              <a:off x="10678085" y="5112775"/>
              <a:ext cx="514350" cy="12652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8" name="AutoShape 29"/>
            <p:cNvSpPr/>
            <p:nvPr/>
          </p:nvSpPr>
          <p:spPr bwMode="auto">
            <a:xfrm>
              <a:off x="11771873" y="5112775"/>
              <a:ext cx="511175" cy="12652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9" name="AutoShape 30"/>
            <p:cNvSpPr/>
            <p:nvPr/>
          </p:nvSpPr>
          <p:spPr bwMode="auto">
            <a:xfrm>
              <a:off x="11228948" y="5112775"/>
              <a:ext cx="519112" cy="12652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0" name="AutoShape 31"/>
            <p:cNvSpPr/>
            <p:nvPr/>
          </p:nvSpPr>
          <p:spPr bwMode="auto">
            <a:xfrm>
              <a:off x="12322735" y="5112775"/>
              <a:ext cx="519113" cy="12652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1" name="AutoShape 73"/>
            <p:cNvSpPr/>
            <p:nvPr/>
          </p:nvSpPr>
          <p:spPr bwMode="auto">
            <a:xfrm>
              <a:off x="12887885" y="51111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2" name="AutoShape 76"/>
            <p:cNvSpPr/>
            <p:nvPr/>
          </p:nvSpPr>
          <p:spPr bwMode="auto">
            <a:xfrm>
              <a:off x="13446685" y="51111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AutoShape 79"/>
            <p:cNvSpPr/>
            <p:nvPr/>
          </p:nvSpPr>
          <p:spPr bwMode="auto">
            <a:xfrm>
              <a:off x="14005485" y="51111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4" name="淘宝网Chenying0907出品 53"/>
          <p:cNvGrpSpPr/>
          <p:nvPr/>
        </p:nvGrpSpPr>
        <p:grpSpPr>
          <a:xfrm>
            <a:off x="2271672" y="3777944"/>
            <a:ext cx="3912479" cy="472718"/>
            <a:chOff x="4093135" y="7549587"/>
            <a:chExt cx="10431463" cy="1268413"/>
          </a:xfrm>
        </p:grpSpPr>
        <p:sp>
          <p:nvSpPr>
            <p:cNvPr id="55" name="AutoShape 32"/>
            <p:cNvSpPr/>
            <p:nvPr/>
          </p:nvSpPr>
          <p:spPr bwMode="auto">
            <a:xfrm>
              <a:off x="8449235" y="7554350"/>
              <a:ext cx="512763" cy="1263650"/>
            </a:xfrm>
            <a:custGeom>
              <a:gdLst>
                <a:gd fmla="*/ 6086259 w 21600" name="T0"/>
                <a:gd fmla="*/ 36963225 h 21600" name="T1"/>
                <a:gd fmla="*/ 6086259 w 21600" name="T2"/>
                <a:gd fmla="*/ 36963225 h 21600" name="T3"/>
                <a:gd fmla="*/ 6086259 w 21600" name="T4"/>
                <a:gd fmla="*/ 36963225 h 21600" name="T5"/>
                <a:gd fmla="*/ 6086259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6" name="AutoShape 33"/>
            <p:cNvSpPr/>
            <p:nvPr/>
          </p:nvSpPr>
          <p:spPr bwMode="auto">
            <a:xfrm>
              <a:off x="5175810" y="7554350"/>
              <a:ext cx="514350" cy="1263650"/>
            </a:xfrm>
            <a:custGeom>
              <a:gdLst>
                <a:gd fmla="*/ 6123980 w 21600" name="T0"/>
                <a:gd fmla="*/ 36963225 h 21600" name="T1"/>
                <a:gd fmla="*/ 6123980 w 21600" name="T2"/>
                <a:gd fmla="*/ 36963225 h 21600" name="T3"/>
                <a:gd fmla="*/ 6123980 w 21600" name="T4"/>
                <a:gd fmla="*/ 36963225 h 21600" name="T5"/>
                <a:gd fmla="*/ 612398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7" name="AutoShape 34"/>
            <p:cNvSpPr/>
            <p:nvPr/>
          </p:nvSpPr>
          <p:spPr bwMode="auto">
            <a:xfrm>
              <a:off x="4093135" y="7554350"/>
              <a:ext cx="511175" cy="1263650"/>
            </a:xfrm>
            <a:custGeom>
              <a:gdLst>
                <a:gd fmla="*/ 6048620 w 21600" name="T0"/>
                <a:gd fmla="*/ 36963225 h 21600" name="T1"/>
                <a:gd fmla="*/ 6048620 w 21600" name="T2"/>
                <a:gd fmla="*/ 36963225 h 21600" name="T3"/>
                <a:gd fmla="*/ 6048620 w 21600" name="T4"/>
                <a:gd fmla="*/ 36963225 h 21600" name="T5"/>
                <a:gd fmla="*/ 604862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8" name="AutoShape 35"/>
            <p:cNvSpPr/>
            <p:nvPr/>
          </p:nvSpPr>
          <p:spPr bwMode="auto">
            <a:xfrm>
              <a:off x="9539848" y="7554350"/>
              <a:ext cx="515937" cy="1263650"/>
            </a:xfrm>
            <a:custGeom>
              <a:gdLst>
                <a:gd fmla="*/ 6161840 w 21600" name="T0"/>
                <a:gd fmla="*/ 36963225 h 21600" name="T1"/>
                <a:gd fmla="*/ 6161840 w 21600" name="T2"/>
                <a:gd fmla="*/ 36963225 h 21600" name="T3"/>
                <a:gd fmla="*/ 6161840 w 21600" name="T4"/>
                <a:gd fmla="*/ 36963225 h 21600" name="T5"/>
                <a:gd fmla="*/ 616184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9" name="AutoShape 36"/>
            <p:cNvSpPr/>
            <p:nvPr/>
          </p:nvSpPr>
          <p:spPr bwMode="auto">
            <a:xfrm>
              <a:off x="6264835" y="7554350"/>
              <a:ext cx="520700" cy="1263650"/>
            </a:xfrm>
            <a:custGeom>
              <a:gdLst>
                <a:gd fmla="*/ 6276122 w 21600" name="T0"/>
                <a:gd fmla="*/ 36963225 h 21600" name="T1"/>
                <a:gd fmla="*/ 6276122 w 21600" name="T2"/>
                <a:gd fmla="*/ 36963225 h 21600" name="T3"/>
                <a:gd fmla="*/ 6276122 w 21600" name="T4"/>
                <a:gd fmla="*/ 36963225 h 21600" name="T5"/>
                <a:gd fmla="*/ 6276122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0" name="AutoShape 37"/>
            <p:cNvSpPr/>
            <p:nvPr/>
          </p:nvSpPr>
          <p:spPr bwMode="auto">
            <a:xfrm>
              <a:off x="7355448" y="7554350"/>
              <a:ext cx="515937" cy="1263650"/>
            </a:xfrm>
            <a:custGeom>
              <a:gdLst>
                <a:gd fmla="*/ 6161840 w 21600" name="T0"/>
                <a:gd fmla="*/ 36963225 h 21600" name="T1"/>
                <a:gd fmla="*/ 6161840 w 21600" name="T2"/>
                <a:gd fmla="*/ 36963225 h 21600" name="T3"/>
                <a:gd fmla="*/ 6161840 w 21600" name="T4"/>
                <a:gd fmla="*/ 36963225 h 21600" name="T5"/>
                <a:gd fmla="*/ 616184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1" name="AutoShape 38"/>
            <p:cNvSpPr/>
            <p:nvPr/>
          </p:nvSpPr>
          <p:spPr bwMode="auto">
            <a:xfrm>
              <a:off x="9000098" y="7554350"/>
              <a:ext cx="520700" cy="1263650"/>
            </a:xfrm>
            <a:custGeom>
              <a:gdLst>
                <a:gd fmla="*/ 6276122 w 21600" name="T0"/>
                <a:gd fmla="*/ 36963225 h 21600" name="T1"/>
                <a:gd fmla="*/ 6276122 w 21600" name="T2"/>
                <a:gd fmla="*/ 36963225 h 21600" name="T3"/>
                <a:gd fmla="*/ 6276122 w 21600" name="T4"/>
                <a:gd fmla="*/ 36963225 h 21600" name="T5"/>
                <a:gd fmla="*/ 6276122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2" name="AutoShape 39"/>
            <p:cNvSpPr/>
            <p:nvPr/>
          </p:nvSpPr>
          <p:spPr bwMode="auto">
            <a:xfrm>
              <a:off x="5729848" y="7554350"/>
              <a:ext cx="511175" cy="1263650"/>
            </a:xfrm>
            <a:custGeom>
              <a:gdLst>
                <a:gd fmla="*/ 6048620 w 21600" name="T0"/>
                <a:gd fmla="*/ 36963225 h 21600" name="T1"/>
                <a:gd fmla="*/ 6048620 w 21600" name="T2"/>
                <a:gd fmla="*/ 36963225 h 21600" name="T3"/>
                <a:gd fmla="*/ 6048620 w 21600" name="T4"/>
                <a:gd fmla="*/ 36963225 h 21600" name="T5"/>
                <a:gd fmla="*/ 604862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3" name="AutoShape 40"/>
            <p:cNvSpPr/>
            <p:nvPr/>
          </p:nvSpPr>
          <p:spPr bwMode="auto">
            <a:xfrm>
              <a:off x="4643998" y="7554350"/>
              <a:ext cx="519112" cy="1263650"/>
            </a:xfrm>
            <a:custGeom>
              <a:gdLst>
                <a:gd fmla="*/ 6237900 w 21600" name="T0"/>
                <a:gd fmla="*/ 36963225 h 21600" name="T1"/>
                <a:gd fmla="*/ 6237900 w 21600" name="T2"/>
                <a:gd fmla="*/ 36963225 h 21600" name="T3"/>
                <a:gd fmla="*/ 6237900 w 21600" name="T4"/>
                <a:gd fmla="*/ 36963225 h 21600" name="T5"/>
                <a:gd fmla="*/ 623790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4" name="AutoShape 41"/>
            <p:cNvSpPr/>
            <p:nvPr/>
          </p:nvSpPr>
          <p:spPr bwMode="auto">
            <a:xfrm>
              <a:off x="10090710" y="7554350"/>
              <a:ext cx="519113" cy="1263650"/>
            </a:xfrm>
            <a:custGeom>
              <a:gdLst>
                <a:gd fmla="*/ 6237936 w 21600" name="T0"/>
                <a:gd fmla="*/ 36963225 h 21600" name="T1"/>
                <a:gd fmla="*/ 6237936 w 21600" name="T2"/>
                <a:gd fmla="*/ 36963225 h 21600" name="T3"/>
                <a:gd fmla="*/ 6237936 w 21600" name="T4"/>
                <a:gd fmla="*/ 36963225 h 21600" name="T5"/>
                <a:gd fmla="*/ 6237936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5" name="AutoShape 42"/>
            <p:cNvSpPr/>
            <p:nvPr/>
          </p:nvSpPr>
          <p:spPr bwMode="auto">
            <a:xfrm>
              <a:off x="6820460" y="7554350"/>
              <a:ext cx="515938" cy="1263650"/>
            </a:xfrm>
            <a:custGeom>
              <a:gdLst>
                <a:gd fmla="*/ 6161852 w 21600" name="T0"/>
                <a:gd fmla="*/ 36963225 h 21600" name="T1"/>
                <a:gd fmla="*/ 6161852 w 21600" name="T2"/>
                <a:gd fmla="*/ 36963225 h 21600" name="T3"/>
                <a:gd fmla="*/ 6161852 w 21600" name="T4"/>
                <a:gd fmla="*/ 36963225 h 21600" name="T5"/>
                <a:gd fmla="*/ 6161852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6" name="AutoShape 43"/>
            <p:cNvSpPr/>
            <p:nvPr/>
          </p:nvSpPr>
          <p:spPr bwMode="auto">
            <a:xfrm>
              <a:off x="7911073" y="7554350"/>
              <a:ext cx="514350" cy="1263650"/>
            </a:xfrm>
            <a:custGeom>
              <a:gdLst>
                <a:gd fmla="*/ 6123980 w 21600" name="T0"/>
                <a:gd fmla="*/ 36963225 h 21600" name="T1"/>
                <a:gd fmla="*/ 6123980 w 21600" name="T2"/>
                <a:gd fmla="*/ 36963225 h 21600" name="T3"/>
                <a:gd fmla="*/ 6123980 w 21600" name="T4"/>
                <a:gd fmla="*/ 36963225 h 21600" name="T5"/>
                <a:gd fmla="*/ 6123980 w 21600" name="T6"/>
                <a:gd fmla="*/ 369632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7" name="AutoShape 44"/>
            <p:cNvSpPr/>
            <p:nvPr/>
          </p:nvSpPr>
          <p:spPr bwMode="auto">
            <a:xfrm>
              <a:off x="10678085" y="7554350"/>
              <a:ext cx="514350"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68" name="AutoShape 45"/>
            <p:cNvSpPr/>
            <p:nvPr/>
          </p:nvSpPr>
          <p:spPr bwMode="auto">
            <a:xfrm>
              <a:off x="11771873" y="7554350"/>
              <a:ext cx="511175"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69" name="AutoShape 46"/>
            <p:cNvSpPr/>
            <p:nvPr/>
          </p:nvSpPr>
          <p:spPr bwMode="auto">
            <a:xfrm>
              <a:off x="11228948" y="7554350"/>
              <a:ext cx="519112"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70" name="AutoShape 47"/>
            <p:cNvSpPr/>
            <p:nvPr/>
          </p:nvSpPr>
          <p:spPr bwMode="auto">
            <a:xfrm>
              <a:off x="12322735" y="7554350"/>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71" name="AutoShape 74"/>
            <p:cNvSpPr/>
            <p:nvPr/>
          </p:nvSpPr>
          <p:spPr bwMode="auto">
            <a:xfrm>
              <a:off x="12887885" y="75495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72" name="AutoShape 77"/>
            <p:cNvSpPr/>
            <p:nvPr/>
          </p:nvSpPr>
          <p:spPr bwMode="auto">
            <a:xfrm>
              <a:off x="13446685" y="75495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73" name="AutoShape 80"/>
            <p:cNvSpPr/>
            <p:nvPr/>
          </p:nvSpPr>
          <p:spPr bwMode="auto">
            <a:xfrm>
              <a:off x="14005485" y="75495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grpSp>
      <p:grpSp>
        <p:nvGrpSpPr>
          <p:cNvPr id="74" name="淘宝网Chenying0907出品 73"/>
          <p:cNvGrpSpPr/>
          <p:nvPr/>
        </p:nvGrpSpPr>
        <p:grpSpPr>
          <a:xfrm>
            <a:off x="2271672" y="4882876"/>
            <a:ext cx="3912479" cy="472718"/>
            <a:chOff x="4093135" y="9995925"/>
            <a:chExt cx="10431463" cy="1268412"/>
          </a:xfrm>
        </p:grpSpPr>
        <p:sp>
          <p:nvSpPr>
            <p:cNvPr id="75" name="AutoShape 48"/>
            <p:cNvSpPr/>
            <p:nvPr/>
          </p:nvSpPr>
          <p:spPr bwMode="auto">
            <a:xfrm>
              <a:off x="8449235" y="9995925"/>
              <a:ext cx="51276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6" name="AutoShape 49"/>
            <p:cNvSpPr/>
            <p:nvPr/>
          </p:nvSpPr>
          <p:spPr bwMode="auto">
            <a:xfrm>
              <a:off x="5175810" y="9995925"/>
              <a:ext cx="514350"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99" y="1753"/>
                  </a:moveTo>
                  <a:cubicBezTo>
                    <a:pt x="15299" y="2307"/>
                    <a:pt x="14849" y="2676"/>
                    <a:pt x="13949" y="3138"/>
                  </a:cubicBezTo>
                  <a:cubicBezTo>
                    <a:pt x="13049" y="3507"/>
                    <a:pt x="11924" y="3692"/>
                    <a:pt x="10800" y="3692"/>
                  </a:cubicBezTo>
                  <a:cubicBezTo>
                    <a:pt x="9674" y="3692"/>
                    <a:pt x="8550" y="3507"/>
                    <a:pt x="7649" y="3138"/>
                  </a:cubicBezTo>
                  <a:cubicBezTo>
                    <a:pt x="6750" y="2676"/>
                    <a:pt x="6299" y="2307"/>
                    <a:pt x="6299" y="1753"/>
                  </a:cubicBezTo>
                  <a:cubicBezTo>
                    <a:pt x="6299" y="1292"/>
                    <a:pt x="6750" y="830"/>
                    <a:pt x="7649" y="553"/>
                  </a:cubicBezTo>
                  <a:cubicBezTo>
                    <a:pt x="8550" y="184"/>
                    <a:pt x="9674" y="0"/>
                    <a:pt x="10800" y="0"/>
                  </a:cubicBezTo>
                  <a:cubicBezTo>
                    <a:pt x="11924" y="0"/>
                    <a:pt x="13049" y="184"/>
                    <a:pt x="13949" y="553"/>
                  </a:cubicBezTo>
                  <a:cubicBezTo>
                    <a:pt x="14849" y="830"/>
                    <a:pt x="15299" y="1292"/>
                    <a:pt x="15299"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749" y="21600"/>
                    <a:pt x="13949" y="21600"/>
                  </a:cubicBezTo>
                  <a:cubicBezTo>
                    <a:pt x="12375"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449" y="21600"/>
                    <a:pt x="7649" y="21600"/>
                  </a:cubicBezTo>
                  <a:cubicBezTo>
                    <a:pt x="6074" y="21600"/>
                    <a:pt x="5175" y="21323"/>
                    <a:pt x="5175" y="20676"/>
                  </a:cubicBezTo>
                  <a:cubicBezTo>
                    <a:pt x="5175" y="6369"/>
                    <a:pt x="5175" y="6369"/>
                    <a:pt x="5175" y="6369"/>
                  </a:cubicBezTo>
                  <a:cubicBezTo>
                    <a:pt x="4275" y="6369"/>
                    <a:pt x="4275" y="6369"/>
                    <a:pt x="4275" y="6369"/>
                  </a:cubicBezTo>
                  <a:cubicBezTo>
                    <a:pt x="4275" y="12369"/>
                    <a:pt x="4275" y="12369"/>
                    <a:pt x="4275" y="12369"/>
                  </a:cubicBezTo>
                  <a:cubicBezTo>
                    <a:pt x="4275" y="12923"/>
                    <a:pt x="3374" y="13199"/>
                    <a:pt x="2024" y="13199"/>
                  </a:cubicBezTo>
                  <a:cubicBezTo>
                    <a:pt x="674" y="13199"/>
                    <a:pt x="0" y="12923"/>
                    <a:pt x="0" y="12369"/>
                  </a:cubicBezTo>
                  <a:cubicBezTo>
                    <a:pt x="0" y="5538"/>
                    <a:pt x="0" y="5538"/>
                    <a:pt x="0" y="5538"/>
                  </a:cubicBezTo>
                  <a:cubicBezTo>
                    <a:pt x="0" y="4430"/>
                    <a:pt x="2024" y="3876"/>
                    <a:pt x="5625" y="3876"/>
                  </a:cubicBezTo>
                  <a:cubicBezTo>
                    <a:pt x="15975" y="3876"/>
                    <a:pt x="15975" y="3876"/>
                    <a:pt x="15975" y="3876"/>
                  </a:cubicBezTo>
                  <a:cubicBezTo>
                    <a:pt x="19799"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7" name="AutoShape 50"/>
            <p:cNvSpPr/>
            <p:nvPr/>
          </p:nvSpPr>
          <p:spPr bwMode="auto">
            <a:xfrm>
              <a:off x="4093135" y="9995925"/>
              <a:ext cx="511175"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8" name="AutoShape 51"/>
            <p:cNvSpPr/>
            <p:nvPr/>
          </p:nvSpPr>
          <p:spPr bwMode="auto">
            <a:xfrm>
              <a:off x="9539848" y="9995925"/>
              <a:ext cx="515937"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004" y="12276"/>
                    <a:pt x="10004" y="12276"/>
                    <a:pt x="10004" y="12276"/>
                  </a:cubicBezTo>
                  <a:cubicBezTo>
                    <a:pt x="10004" y="20676"/>
                    <a:pt x="10004" y="20676"/>
                    <a:pt x="10004" y="20676"/>
                  </a:cubicBezTo>
                  <a:cubicBezTo>
                    <a:pt x="10004"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9" name="AutoShape 52"/>
            <p:cNvSpPr/>
            <p:nvPr/>
          </p:nvSpPr>
          <p:spPr bwMode="auto">
            <a:xfrm>
              <a:off x="6264835" y="9995925"/>
              <a:ext cx="520700"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99" y="1753"/>
                  </a:moveTo>
                  <a:cubicBezTo>
                    <a:pt x="15299" y="2307"/>
                    <a:pt x="14850" y="2676"/>
                    <a:pt x="13950" y="3138"/>
                  </a:cubicBezTo>
                  <a:cubicBezTo>
                    <a:pt x="13050" y="3507"/>
                    <a:pt x="11925" y="3692"/>
                    <a:pt x="10800" y="3692"/>
                  </a:cubicBezTo>
                  <a:cubicBezTo>
                    <a:pt x="9675"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850" y="830"/>
                    <a:pt x="15299" y="1292"/>
                    <a:pt x="15299"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750" y="21600"/>
                    <a:pt x="13950" y="21600"/>
                  </a:cubicBezTo>
                  <a:cubicBezTo>
                    <a:pt x="12375"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450" y="21600"/>
                    <a:pt x="7650" y="21600"/>
                  </a:cubicBezTo>
                  <a:cubicBezTo>
                    <a:pt x="6075"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2025" y="3876"/>
                    <a:pt x="5625" y="3876"/>
                  </a:cubicBezTo>
                  <a:cubicBezTo>
                    <a:pt x="15975" y="3876"/>
                    <a:pt x="15975" y="3876"/>
                    <a:pt x="15975" y="3876"/>
                  </a:cubicBezTo>
                  <a:cubicBezTo>
                    <a:pt x="19800" y="3876"/>
                    <a:pt x="21599" y="4430"/>
                    <a:pt x="21599" y="5538"/>
                  </a:cubicBezTo>
                  <a:lnTo>
                    <a:pt x="21599"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0" name="AutoShape 53"/>
            <p:cNvSpPr/>
            <p:nvPr/>
          </p:nvSpPr>
          <p:spPr bwMode="auto">
            <a:xfrm>
              <a:off x="7355448" y="9995925"/>
              <a:ext cx="515937"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1" name="AutoShape 54"/>
            <p:cNvSpPr/>
            <p:nvPr/>
          </p:nvSpPr>
          <p:spPr bwMode="auto">
            <a:xfrm>
              <a:off x="9000098" y="9995925"/>
              <a:ext cx="520700"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2" name="AutoShape 55"/>
            <p:cNvSpPr/>
            <p:nvPr/>
          </p:nvSpPr>
          <p:spPr bwMode="auto">
            <a:xfrm>
              <a:off x="5729848" y="9995925"/>
              <a:ext cx="511175"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730"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595" y="21323"/>
                    <a:pt x="11595" y="20676"/>
                  </a:cubicBezTo>
                  <a:cubicBezTo>
                    <a:pt x="11595" y="12276"/>
                    <a:pt x="11595" y="12276"/>
                    <a:pt x="11595" y="12276"/>
                  </a:cubicBezTo>
                  <a:cubicBezTo>
                    <a:pt x="10231" y="12276"/>
                    <a:pt x="10231" y="12276"/>
                    <a:pt x="10231" y="12276"/>
                  </a:cubicBezTo>
                  <a:cubicBezTo>
                    <a:pt x="10231" y="20676"/>
                    <a:pt x="10231" y="20676"/>
                    <a:pt x="10231" y="20676"/>
                  </a:cubicBezTo>
                  <a:cubicBezTo>
                    <a:pt x="10231" y="21323"/>
                    <a:pt x="9322" y="21600"/>
                    <a:pt x="7730"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3" name="AutoShape 56"/>
            <p:cNvSpPr/>
            <p:nvPr/>
          </p:nvSpPr>
          <p:spPr bwMode="auto">
            <a:xfrm>
              <a:off x="4643998" y="9995925"/>
              <a:ext cx="519112"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4" name="AutoShape 57"/>
            <p:cNvSpPr/>
            <p:nvPr/>
          </p:nvSpPr>
          <p:spPr bwMode="auto">
            <a:xfrm>
              <a:off x="10090710" y="9995925"/>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350" y="13199"/>
                  </a:cubicBezTo>
                  <a:cubicBezTo>
                    <a:pt x="18000"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5" name="AutoShape 58"/>
            <p:cNvSpPr/>
            <p:nvPr/>
          </p:nvSpPr>
          <p:spPr bwMode="auto">
            <a:xfrm>
              <a:off x="6820460" y="9995925"/>
              <a:ext cx="515938"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821" y="2676"/>
                    <a:pt x="6366" y="2307"/>
                    <a:pt x="6366" y="1753"/>
                  </a:cubicBezTo>
                  <a:cubicBezTo>
                    <a:pt x="6366" y="1292"/>
                    <a:pt x="6821"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684"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6" name="AutoShape 59"/>
            <p:cNvSpPr/>
            <p:nvPr/>
          </p:nvSpPr>
          <p:spPr bwMode="auto">
            <a:xfrm>
              <a:off x="7911073" y="9995925"/>
              <a:ext cx="514350"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849" y="2676"/>
                    <a:pt x="13949" y="3138"/>
                  </a:cubicBezTo>
                  <a:cubicBezTo>
                    <a:pt x="13049" y="3507"/>
                    <a:pt x="11924" y="3692"/>
                    <a:pt x="10800" y="3692"/>
                  </a:cubicBezTo>
                  <a:cubicBezTo>
                    <a:pt x="9449" y="3692"/>
                    <a:pt x="8550" y="3507"/>
                    <a:pt x="7649" y="3138"/>
                  </a:cubicBezTo>
                  <a:cubicBezTo>
                    <a:pt x="6750" y="2676"/>
                    <a:pt x="6299" y="2307"/>
                    <a:pt x="6299" y="1753"/>
                  </a:cubicBezTo>
                  <a:cubicBezTo>
                    <a:pt x="6299" y="1292"/>
                    <a:pt x="6750" y="830"/>
                    <a:pt x="7649" y="553"/>
                  </a:cubicBezTo>
                  <a:cubicBezTo>
                    <a:pt x="8550" y="184"/>
                    <a:pt x="9449" y="0"/>
                    <a:pt x="10800" y="0"/>
                  </a:cubicBezTo>
                  <a:cubicBezTo>
                    <a:pt x="11924" y="0"/>
                    <a:pt x="13049" y="184"/>
                    <a:pt x="13949" y="553"/>
                  </a:cubicBezTo>
                  <a:cubicBezTo>
                    <a:pt x="14849" y="830"/>
                    <a:pt x="15075" y="1292"/>
                    <a:pt x="15075" y="1753"/>
                  </a:cubicBezTo>
                  <a:close/>
                  <a:moveTo>
                    <a:pt x="21600" y="12369"/>
                  </a:moveTo>
                  <a:cubicBezTo>
                    <a:pt x="21600" y="12923"/>
                    <a:pt x="20925" y="13199"/>
                    <a:pt x="19575" y="13199"/>
                  </a:cubicBezTo>
                  <a:cubicBezTo>
                    <a:pt x="18225" y="13199"/>
                    <a:pt x="17549" y="12923"/>
                    <a:pt x="17549" y="12369"/>
                  </a:cubicBezTo>
                  <a:cubicBezTo>
                    <a:pt x="17549" y="6369"/>
                    <a:pt x="17549" y="6369"/>
                    <a:pt x="17549" y="6369"/>
                  </a:cubicBezTo>
                  <a:cubicBezTo>
                    <a:pt x="16424" y="6369"/>
                    <a:pt x="16424" y="6369"/>
                    <a:pt x="16424" y="6369"/>
                  </a:cubicBezTo>
                  <a:cubicBezTo>
                    <a:pt x="16424" y="20676"/>
                    <a:pt x="16424" y="20676"/>
                    <a:pt x="16424" y="20676"/>
                  </a:cubicBezTo>
                  <a:cubicBezTo>
                    <a:pt x="16424" y="21323"/>
                    <a:pt x="15525" y="21600"/>
                    <a:pt x="13949" y="21600"/>
                  </a:cubicBezTo>
                  <a:cubicBezTo>
                    <a:pt x="12149" y="21600"/>
                    <a:pt x="11474" y="21323"/>
                    <a:pt x="11474" y="20676"/>
                  </a:cubicBezTo>
                  <a:cubicBezTo>
                    <a:pt x="11474" y="12276"/>
                    <a:pt x="11474" y="12276"/>
                    <a:pt x="11474" y="12276"/>
                  </a:cubicBezTo>
                  <a:cubicBezTo>
                    <a:pt x="10124" y="12276"/>
                    <a:pt x="10124" y="12276"/>
                    <a:pt x="10124" y="12276"/>
                  </a:cubicBezTo>
                  <a:cubicBezTo>
                    <a:pt x="10124" y="20676"/>
                    <a:pt x="10124" y="20676"/>
                    <a:pt x="10124" y="20676"/>
                  </a:cubicBezTo>
                  <a:cubicBezTo>
                    <a:pt x="10124" y="21323"/>
                    <a:pt x="9225" y="21600"/>
                    <a:pt x="7649" y="21600"/>
                  </a:cubicBezTo>
                  <a:cubicBezTo>
                    <a:pt x="5849" y="21600"/>
                    <a:pt x="5175" y="21323"/>
                    <a:pt x="5175" y="20676"/>
                  </a:cubicBezTo>
                  <a:cubicBezTo>
                    <a:pt x="5175" y="6369"/>
                    <a:pt x="5175" y="6369"/>
                    <a:pt x="5175" y="6369"/>
                  </a:cubicBezTo>
                  <a:cubicBezTo>
                    <a:pt x="4049" y="6369"/>
                    <a:pt x="4049" y="6369"/>
                    <a:pt x="4049" y="6369"/>
                  </a:cubicBezTo>
                  <a:cubicBezTo>
                    <a:pt x="4049" y="12369"/>
                    <a:pt x="4049" y="12369"/>
                    <a:pt x="4049" y="12369"/>
                  </a:cubicBezTo>
                  <a:cubicBezTo>
                    <a:pt x="4049" y="12923"/>
                    <a:pt x="3374" y="13199"/>
                    <a:pt x="2024" y="13199"/>
                  </a:cubicBezTo>
                  <a:cubicBezTo>
                    <a:pt x="674" y="13199"/>
                    <a:pt x="0" y="12923"/>
                    <a:pt x="0" y="12369"/>
                  </a:cubicBezTo>
                  <a:cubicBezTo>
                    <a:pt x="0" y="5538"/>
                    <a:pt x="0" y="5538"/>
                    <a:pt x="0" y="5538"/>
                  </a:cubicBezTo>
                  <a:cubicBezTo>
                    <a:pt x="0" y="4430"/>
                    <a:pt x="1799" y="3876"/>
                    <a:pt x="5625" y="3876"/>
                  </a:cubicBezTo>
                  <a:cubicBezTo>
                    <a:pt x="15975" y="3876"/>
                    <a:pt x="15975" y="3876"/>
                    <a:pt x="15975" y="3876"/>
                  </a:cubicBezTo>
                  <a:cubicBezTo>
                    <a:pt x="19575"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7" name="AutoShape 60"/>
            <p:cNvSpPr/>
            <p:nvPr/>
          </p:nvSpPr>
          <p:spPr bwMode="auto">
            <a:xfrm>
              <a:off x="10678085" y="9995925"/>
              <a:ext cx="514350"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366" y="2307"/>
                    <a:pt x="6366" y="1753"/>
                  </a:cubicBezTo>
                  <a:cubicBezTo>
                    <a:pt x="6366"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4096"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8" name="AutoShape 61"/>
            <p:cNvSpPr/>
            <p:nvPr/>
          </p:nvSpPr>
          <p:spPr bwMode="auto">
            <a:xfrm>
              <a:off x="11771873" y="9995925"/>
              <a:ext cx="511175"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233" y="1753"/>
                  </a:moveTo>
                  <a:cubicBezTo>
                    <a:pt x="15233" y="2307"/>
                    <a:pt x="14778" y="2676"/>
                    <a:pt x="13869" y="3138"/>
                  </a:cubicBezTo>
                  <a:cubicBezTo>
                    <a:pt x="12959" y="3507"/>
                    <a:pt x="12050" y="3692"/>
                    <a:pt x="10686" y="3692"/>
                  </a:cubicBezTo>
                  <a:cubicBezTo>
                    <a:pt x="9549" y="3692"/>
                    <a:pt x="8412" y="3507"/>
                    <a:pt x="7503" y="3138"/>
                  </a:cubicBezTo>
                  <a:cubicBezTo>
                    <a:pt x="6593" y="2676"/>
                    <a:pt x="6138" y="2307"/>
                    <a:pt x="6138" y="1753"/>
                  </a:cubicBezTo>
                  <a:cubicBezTo>
                    <a:pt x="6138" y="1292"/>
                    <a:pt x="6593" y="830"/>
                    <a:pt x="7503" y="553"/>
                  </a:cubicBezTo>
                  <a:cubicBezTo>
                    <a:pt x="8412" y="184"/>
                    <a:pt x="9549" y="0"/>
                    <a:pt x="10686" y="0"/>
                  </a:cubicBezTo>
                  <a:cubicBezTo>
                    <a:pt x="12050" y="0"/>
                    <a:pt x="12959" y="184"/>
                    <a:pt x="13869" y="553"/>
                  </a:cubicBezTo>
                  <a:cubicBezTo>
                    <a:pt x="14778" y="830"/>
                    <a:pt x="15233" y="1292"/>
                    <a:pt x="15233" y="1753"/>
                  </a:cubicBezTo>
                  <a:close/>
                  <a:moveTo>
                    <a:pt x="21600" y="12369"/>
                  </a:moveTo>
                  <a:cubicBezTo>
                    <a:pt x="21600" y="12923"/>
                    <a:pt x="20917" y="13199"/>
                    <a:pt x="19553" y="13199"/>
                  </a:cubicBezTo>
                  <a:cubicBezTo>
                    <a:pt x="18189" y="13199"/>
                    <a:pt x="17507" y="12923"/>
                    <a:pt x="17507" y="12369"/>
                  </a:cubicBezTo>
                  <a:cubicBezTo>
                    <a:pt x="17507" y="6369"/>
                    <a:pt x="17507" y="6369"/>
                    <a:pt x="17507" y="6369"/>
                  </a:cubicBezTo>
                  <a:cubicBezTo>
                    <a:pt x="16597" y="6369"/>
                    <a:pt x="16597" y="6369"/>
                    <a:pt x="16597" y="6369"/>
                  </a:cubicBezTo>
                  <a:cubicBezTo>
                    <a:pt x="16597" y="20676"/>
                    <a:pt x="16597" y="20676"/>
                    <a:pt x="16597" y="20676"/>
                  </a:cubicBezTo>
                  <a:cubicBezTo>
                    <a:pt x="16597" y="21323"/>
                    <a:pt x="15688" y="21600"/>
                    <a:pt x="13869" y="21600"/>
                  </a:cubicBezTo>
                  <a:cubicBezTo>
                    <a:pt x="12277" y="21600"/>
                    <a:pt x="11368" y="21323"/>
                    <a:pt x="11368" y="20676"/>
                  </a:cubicBezTo>
                  <a:cubicBezTo>
                    <a:pt x="11368" y="12276"/>
                    <a:pt x="11368" y="12276"/>
                    <a:pt x="11368" y="12276"/>
                  </a:cubicBezTo>
                  <a:cubicBezTo>
                    <a:pt x="10231" y="12276"/>
                    <a:pt x="10231" y="12276"/>
                    <a:pt x="10231" y="12276"/>
                  </a:cubicBezTo>
                  <a:cubicBezTo>
                    <a:pt x="10231" y="20676"/>
                    <a:pt x="10231" y="20676"/>
                    <a:pt x="10231" y="20676"/>
                  </a:cubicBezTo>
                  <a:cubicBezTo>
                    <a:pt x="10231" y="21323"/>
                    <a:pt x="9322" y="21600"/>
                    <a:pt x="7503" y="21600"/>
                  </a:cubicBezTo>
                  <a:cubicBezTo>
                    <a:pt x="5911" y="21600"/>
                    <a:pt x="5002" y="21323"/>
                    <a:pt x="5002" y="20676"/>
                  </a:cubicBezTo>
                  <a:cubicBezTo>
                    <a:pt x="5002" y="6369"/>
                    <a:pt x="5002" y="6369"/>
                    <a:pt x="5002" y="6369"/>
                  </a:cubicBezTo>
                  <a:cubicBezTo>
                    <a:pt x="4092" y="6369"/>
                    <a:pt x="4092" y="6369"/>
                    <a:pt x="4092" y="6369"/>
                  </a:cubicBezTo>
                  <a:cubicBezTo>
                    <a:pt x="4092" y="12369"/>
                    <a:pt x="4092" y="12369"/>
                    <a:pt x="4092" y="12369"/>
                  </a:cubicBezTo>
                  <a:cubicBezTo>
                    <a:pt x="4092" y="12923"/>
                    <a:pt x="3410" y="13199"/>
                    <a:pt x="2046" y="13199"/>
                  </a:cubicBezTo>
                  <a:cubicBezTo>
                    <a:pt x="682" y="13199"/>
                    <a:pt x="0" y="12923"/>
                    <a:pt x="0" y="12369"/>
                  </a:cubicBezTo>
                  <a:cubicBezTo>
                    <a:pt x="0" y="5538"/>
                    <a:pt x="0" y="5538"/>
                    <a:pt x="0" y="5538"/>
                  </a:cubicBezTo>
                  <a:cubicBezTo>
                    <a:pt x="0" y="4430"/>
                    <a:pt x="1818" y="3876"/>
                    <a:pt x="5456" y="3876"/>
                  </a:cubicBezTo>
                  <a:cubicBezTo>
                    <a:pt x="16143" y="3876"/>
                    <a:pt x="16143" y="3876"/>
                    <a:pt x="16143" y="3876"/>
                  </a:cubicBezTo>
                  <a:cubicBezTo>
                    <a:pt x="19781" y="3876"/>
                    <a:pt x="21600" y="4430"/>
                    <a:pt x="21600" y="5538"/>
                  </a:cubicBezTo>
                  <a:lnTo>
                    <a:pt x="21600"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9" name="AutoShape 62"/>
            <p:cNvSpPr/>
            <p:nvPr/>
          </p:nvSpPr>
          <p:spPr bwMode="auto">
            <a:xfrm>
              <a:off x="11228948" y="9995925"/>
              <a:ext cx="519112"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950"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550" y="184"/>
                    <a:pt x="9450" y="0"/>
                    <a:pt x="10800" y="0"/>
                  </a:cubicBezTo>
                  <a:cubicBezTo>
                    <a:pt x="11925" y="0"/>
                    <a:pt x="13050" y="184"/>
                    <a:pt x="13950" y="553"/>
                  </a:cubicBezTo>
                  <a:cubicBezTo>
                    <a:pt x="14625" y="830"/>
                    <a:pt x="15075" y="1292"/>
                    <a:pt x="15075" y="1753"/>
                  </a:cubicBezTo>
                  <a:close/>
                  <a:moveTo>
                    <a:pt x="21599" y="12369"/>
                  </a:moveTo>
                  <a:cubicBezTo>
                    <a:pt x="21599" y="12923"/>
                    <a:pt x="20925" y="13199"/>
                    <a:pt x="19575" y="13199"/>
                  </a:cubicBezTo>
                  <a:cubicBezTo>
                    <a:pt x="18225" y="13199"/>
                    <a:pt x="17550" y="12923"/>
                    <a:pt x="17550" y="12369"/>
                  </a:cubicBezTo>
                  <a:cubicBezTo>
                    <a:pt x="17550" y="6369"/>
                    <a:pt x="17550" y="6369"/>
                    <a:pt x="17550"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chemeClr val="accent6"/>
            </a:solidFill>
            <a:ln w="12700">
              <a:miter lim="400000"/>
            </a:ln>
            <a:extLst/>
          </p:spPr>
          <p:txBody>
            <a:bodyPr anchor="ctr" bIns="0" lIns="0" rIns="0" tIns="0"/>
            <a:lstStyle/>
            <a:p>
              <a:endParaRPr lang="es-E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0" name="AutoShape 63"/>
            <p:cNvSpPr/>
            <p:nvPr/>
          </p:nvSpPr>
          <p:spPr bwMode="auto">
            <a:xfrm>
              <a:off x="12322735" y="9995925"/>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91" name="AutoShape 75"/>
            <p:cNvSpPr/>
            <p:nvPr/>
          </p:nvSpPr>
          <p:spPr bwMode="auto">
            <a:xfrm>
              <a:off x="12887885" y="100006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92" name="AutoShape 78"/>
            <p:cNvSpPr/>
            <p:nvPr/>
          </p:nvSpPr>
          <p:spPr bwMode="auto">
            <a:xfrm>
              <a:off x="13446685" y="100006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sp>
          <p:nvSpPr>
            <p:cNvPr id="93" name="AutoShape 81"/>
            <p:cNvSpPr/>
            <p:nvPr/>
          </p:nvSpPr>
          <p:spPr bwMode="auto">
            <a:xfrm>
              <a:off x="14005485" y="10000687"/>
              <a:ext cx="519113" cy="1263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075" y="1753"/>
                  </a:moveTo>
                  <a:cubicBezTo>
                    <a:pt x="15075" y="2307"/>
                    <a:pt x="14625" y="2676"/>
                    <a:pt x="13725" y="3138"/>
                  </a:cubicBezTo>
                  <a:cubicBezTo>
                    <a:pt x="13050" y="3507"/>
                    <a:pt x="11925" y="3692"/>
                    <a:pt x="10800" y="3692"/>
                  </a:cubicBezTo>
                  <a:cubicBezTo>
                    <a:pt x="9450" y="3692"/>
                    <a:pt x="8550" y="3507"/>
                    <a:pt x="7650" y="3138"/>
                  </a:cubicBezTo>
                  <a:cubicBezTo>
                    <a:pt x="6750" y="2676"/>
                    <a:pt x="6300" y="2307"/>
                    <a:pt x="6300" y="1753"/>
                  </a:cubicBezTo>
                  <a:cubicBezTo>
                    <a:pt x="6300" y="1292"/>
                    <a:pt x="6750" y="830"/>
                    <a:pt x="7650" y="553"/>
                  </a:cubicBezTo>
                  <a:cubicBezTo>
                    <a:pt x="8325" y="184"/>
                    <a:pt x="9450" y="0"/>
                    <a:pt x="10800" y="0"/>
                  </a:cubicBezTo>
                  <a:cubicBezTo>
                    <a:pt x="11925" y="0"/>
                    <a:pt x="13050" y="184"/>
                    <a:pt x="13725" y="553"/>
                  </a:cubicBezTo>
                  <a:cubicBezTo>
                    <a:pt x="14625" y="830"/>
                    <a:pt x="15075" y="1292"/>
                    <a:pt x="15075" y="1753"/>
                  </a:cubicBezTo>
                  <a:close/>
                  <a:moveTo>
                    <a:pt x="21599" y="12369"/>
                  </a:moveTo>
                  <a:cubicBezTo>
                    <a:pt x="21599" y="12923"/>
                    <a:pt x="20925" y="13199"/>
                    <a:pt x="19575" y="13199"/>
                  </a:cubicBezTo>
                  <a:cubicBezTo>
                    <a:pt x="18225" y="13199"/>
                    <a:pt x="17325" y="12923"/>
                    <a:pt x="17325" y="12369"/>
                  </a:cubicBezTo>
                  <a:cubicBezTo>
                    <a:pt x="17325" y="6369"/>
                    <a:pt x="17325" y="6369"/>
                    <a:pt x="17325" y="6369"/>
                  </a:cubicBezTo>
                  <a:cubicBezTo>
                    <a:pt x="16425" y="6369"/>
                    <a:pt x="16425" y="6369"/>
                    <a:pt x="16425" y="6369"/>
                  </a:cubicBezTo>
                  <a:cubicBezTo>
                    <a:pt x="16425" y="20676"/>
                    <a:pt x="16425" y="20676"/>
                    <a:pt x="16425" y="20676"/>
                  </a:cubicBezTo>
                  <a:cubicBezTo>
                    <a:pt x="16425" y="21323"/>
                    <a:pt x="15525" y="21600"/>
                    <a:pt x="13950" y="21600"/>
                  </a:cubicBezTo>
                  <a:cubicBezTo>
                    <a:pt x="12150" y="21600"/>
                    <a:pt x="11475" y="21323"/>
                    <a:pt x="11475" y="20676"/>
                  </a:cubicBezTo>
                  <a:cubicBezTo>
                    <a:pt x="11475" y="12276"/>
                    <a:pt x="11475" y="12276"/>
                    <a:pt x="11475" y="12276"/>
                  </a:cubicBezTo>
                  <a:cubicBezTo>
                    <a:pt x="10125" y="12276"/>
                    <a:pt x="10125" y="12276"/>
                    <a:pt x="10125" y="12276"/>
                  </a:cubicBezTo>
                  <a:cubicBezTo>
                    <a:pt x="10125" y="20676"/>
                    <a:pt x="10125" y="20676"/>
                    <a:pt x="10125" y="20676"/>
                  </a:cubicBezTo>
                  <a:cubicBezTo>
                    <a:pt x="10125" y="21323"/>
                    <a:pt x="9225" y="21600"/>
                    <a:pt x="7650" y="21600"/>
                  </a:cubicBezTo>
                  <a:cubicBezTo>
                    <a:pt x="5850" y="21600"/>
                    <a:pt x="5175" y="21323"/>
                    <a:pt x="5175" y="20676"/>
                  </a:cubicBezTo>
                  <a:cubicBezTo>
                    <a:pt x="5175" y="6369"/>
                    <a:pt x="5175" y="6369"/>
                    <a:pt x="5175" y="6369"/>
                  </a:cubicBezTo>
                  <a:cubicBezTo>
                    <a:pt x="4050" y="6369"/>
                    <a:pt x="4050" y="6369"/>
                    <a:pt x="4050" y="6369"/>
                  </a:cubicBezTo>
                  <a:cubicBezTo>
                    <a:pt x="4050" y="12369"/>
                    <a:pt x="4050" y="12369"/>
                    <a:pt x="4050" y="12369"/>
                  </a:cubicBezTo>
                  <a:cubicBezTo>
                    <a:pt x="4050" y="12923"/>
                    <a:pt x="3375" y="13199"/>
                    <a:pt x="2025" y="13199"/>
                  </a:cubicBezTo>
                  <a:cubicBezTo>
                    <a:pt x="675" y="13199"/>
                    <a:pt x="0" y="12923"/>
                    <a:pt x="0" y="12369"/>
                  </a:cubicBezTo>
                  <a:cubicBezTo>
                    <a:pt x="0" y="5538"/>
                    <a:pt x="0" y="5538"/>
                    <a:pt x="0" y="5538"/>
                  </a:cubicBezTo>
                  <a:cubicBezTo>
                    <a:pt x="0" y="4430"/>
                    <a:pt x="1800" y="3876"/>
                    <a:pt x="5625" y="3876"/>
                  </a:cubicBezTo>
                  <a:cubicBezTo>
                    <a:pt x="15975" y="3876"/>
                    <a:pt x="15975" y="3876"/>
                    <a:pt x="15975" y="3876"/>
                  </a:cubicBezTo>
                  <a:cubicBezTo>
                    <a:pt x="19575" y="3876"/>
                    <a:pt x="21599" y="4430"/>
                    <a:pt x="21599" y="5538"/>
                  </a:cubicBezTo>
                  <a:lnTo>
                    <a:pt x="21599" y="12369"/>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defTabSz="342094">
                <a:defRPr/>
              </a:pPr>
              <a:endParaRPr lang="es-ES" sz="700">
                <a:solidFill>
                  <a:schemeClr val="tx2"/>
                </a:solidFill>
                <a:latin charset="-122" panose="020b0503020204020204" pitchFamily="34" typeface="微软雅黑"/>
                <a:ea charset="-122" panose="020b0503020204020204" pitchFamily="34" typeface="微软雅黑"/>
                <a:cs typeface="Calibri"/>
                <a:sym charset="-122" panose="020b0503020204020204" pitchFamily="34" typeface="微软雅黑"/>
              </a:endParaRPr>
            </a:p>
          </p:txBody>
        </p:sp>
      </p:grpSp>
      <p:sp>
        <p:nvSpPr>
          <p:cNvPr id="108"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D58E556E-CFF6-412F-8D46-61F90030A71C}"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30</a:t>
            </a:fld>
          </a:p>
        </p:txBody>
      </p:sp>
      <p:sp>
        <p:nvSpPr>
          <p:cNvPr id="95" name="Title 20"/>
          <p:cNvSpPr txBox="1"/>
          <p:nvPr/>
        </p:nvSpPr>
        <p:spPr>
          <a:xfrm>
            <a:off x="1014917" y="1159622"/>
            <a:ext cx="2489200" cy="426720"/>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4" name="灯片编号占位符 3"/>
          <p:cNvSpPr>
            <a:spLocks noGrp="1"/>
          </p:cNvSpPr>
          <p:nvPr>
            <p:ph idx="4294967295" sz="quarter" type="sldNum"/>
          </p:nvPr>
        </p:nvSpPr>
        <p:spPr>
          <a:xfrm>
            <a:off x="11701463" y="6450013"/>
            <a:ext cx="490537" cy="365125"/>
          </a:xfrm>
        </p:spPr>
        <p:txBody>
          <a:bodyPr/>
          <a:lstStyle/>
          <a:p>
            <a:fld id="{3DA4A1FF-6C60-4E22-A88D-0E9500A491B3}"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30</a:t>
            </a:fld>
          </a:p>
        </p:txBody>
      </p:sp>
    </p:spTree>
    <p:extLst>
      <p:ext uri="{BB962C8B-B14F-4D97-AF65-F5344CB8AC3E}">
        <p14:creationId val="3660404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50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fill="hold" id="11"/>
                                        <p:tgtEl>
                                          <p:spTgt spid="19"/>
                                        </p:tgtEl>
                                        <p:attrNameLst>
                                          <p:attrName>ppt_x</p:attrName>
                                        </p:attrNameLst>
                                      </p:cBhvr>
                                      <p:tavLst>
                                        <p:tav tm="0">
                                          <p:val>
                                            <p:strVal val="0-#ppt_w/2"/>
                                          </p:val>
                                        </p:tav>
                                        <p:tav tm="100000">
                                          <p:val>
                                            <p:strVal val="#ppt_x"/>
                                          </p:val>
                                        </p:tav>
                                      </p:tavLst>
                                    </p:anim>
                                    <p:anim calcmode="lin" valueType="num">
                                      <p:cBhvr additive="base">
                                        <p:cTn dur="500" fill="hold" id="12"/>
                                        <p:tgtEl>
                                          <p:spTgt spid="19"/>
                                        </p:tgtEl>
                                        <p:attrNameLst>
                                          <p:attrName>ppt_y</p:attrName>
                                        </p:attrNameLst>
                                      </p:cBhvr>
                                      <p:tavLst>
                                        <p:tav tm="0">
                                          <p:val>
                                            <p:strVal val="#ppt_y"/>
                                          </p:val>
                                        </p:tav>
                                        <p:tav tm="100000">
                                          <p:val>
                                            <p:strVal val="#ppt_y"/>
                                          </p:val>
                                        </p:tav>
                                      </p:tavLst>
                                    </p:anim>
                                  </p:childTnLst>
                                </p:cTn>
                              </p:par>
                              <p:par>
                                <p:cTn fill="hold" id="13" nodeType="withEffect" presetClass="entr" presetID="22" presetSubtype="2">
                                  <p:stCondLst>
                                    <p:cond delay="500"/>
                                  </p:stCondLst>
                                  <p:childTnLst>
                                    <p:set>
                                      <p:cBhvr>
                                        <p:cTn dur="1" fill="hold" id="14">
                                          <p:stCondLst>
                                            <p:cond delay="0"/>
                                          </p:stCondLst>
                                        </p:cTn>
                                        <p:tgtEl>
                                          <p:spTgt spid="34"/>
                                        </p:tgtEl>
                                        <p:attrNameLst>
                                          <p:attrName>style.visibility</p:attrName>
                                        </p:attrNameLst>
                                      </p:cBhvr>
                                      <p:to>
                                        <p:strVal val="visible"/>
                                      </p:to>
                                    </p:set>
                                    <p:animEffect filter="wipe(right)" transition="in">
                                      <p:cBhvr>
                                        <p:cTn dur="500" id="15"/>
                                        <p:tgtEl>
                                          <p:spTgt spid="34"/>
                                        </p:tgtEl>
                                      </p:cBhvr>
                                    </p:animEffect>
                                  </p:childTnLst>
                                </p:cTn>
                              </p:par>
                            </p:childTnLst>
                          </p:cTn>
                        </p:par>
                        <p:par>
                          <p:cTn fill="hold" id="16" nodeType="afterGroup">
                            <p:stCondLst>
                              <p:cond delay="1000"/>
                            </p:stCondLst>
                            <p:childTnLst>
                              <p:par>
                                <p:cTn fill="hold" id="17" nodeType="afterEffect" presetClass="entr" presetID="2" presetSubtype="2">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500" fill="hold" id="19"/>
                                        <p:tgtEl>
                                          <p:spTgt spid="24"/>
                                        </p:tgtEl>
                                        <p:attrNameLst>
                                          <p:attrName>ppt_x</p:attrName>
                                        </p:attrNameLst>
                                      </p:cBhvr>
                                      <p:tavLst>
                                        <p:tav tm="0">
                                          <p:val>
                                            <p:strVal val="1+#ppt_w/2"/>
                                          </p:val>
                                        </p:tav>
                                        <p:tav tm="100000">
                                          <p:val>
                                            <p:strVal val="#ppt_x"/>
                                          </p:val>
                                        </p:tav>
                                      </p:tavLst>
                                    </p:anim>
                                    <p:anim calcmode="lin" valueType="num">
                                      <p:cBhvr additive="base">
                                        <p:cTn dur="500" fill="hold" id="20"/>
                                        <p:tgtEl>
                                          <p:spTgt spid="24"/>
                                        </p:tgtEl>
                                        <p:attrNameLst>
                                          <p:attrName>ppt_y</p:attrName>
                                        </p:attrNameLst>
                                      </p:cBhvr>
                                      <p:tavLst>
                                        <p:tav tm="0">
                                          <p:val>
                                            <p:strVal val="#ppt_y"/>
                                          </p:val>
                                        </p:tav>
                                        <p:tav tm="100000">
                                          <p:val>
                                            <p:strVal val="#ppt_y"/>
                                          </p:val>
                                        </p:tav>
                                      </p:tavLst>
                                    </p:anim>
                                  </p:childTnLst>
                                </p:cTn>
                              </p:par>
                              <p:par>
                                <p:cTn fill="hold" id="21" nodeType="withEffect" presetClass="entr" presetID="22" presetSubtype="8">
                                  <p:stCondLst>
                                    <p:cond delay="500"/>
                                  </p:stCondLst>
                                  <p:childTnLst>
                                    <p:set>
                                      <p:cBhvr>
                                        <p:cTn dur="1" fill="hold" id="22">
                                          <p:stCondLst>
                                            <p:cond delay="0"/>
                                          </p:stCondLst>
                                        </p:cTn>
                                        <p:tgtEl>
                                          <p:spTgt spid="54"/>
                                        </p:tgtEl>
                                        <p:attrNameLst>
                                          <p:attrName>style.visibility</p:attrName>
                                        </p:attrNameLst>
                                      </p:cBhvr>
                                      <p:to>
                                        <p:strVal val="visible"/>
                                      </p:to>
                                    </p:set>
                                    <p:animEffect filter="wipe(left)" transition="in">
                                      <p:cBhvr>
                                        <p:cTn dur="500" id="23"/>
                                        <p:tgtEl>
                                          <p:spTgt spid="54"/>
                                        </p:tgtEl>
                                      </p:cBhvr>
                                    </p:animEffect>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29"/>
                                        </p:tgtEl>
                                        <p:attrNameLst>
                                          <p:attrName>style.visibility</p:attrName>
                                        </p:attrNameLst>
                                      </p:cBhvr>
                                      <p:to>
                                        <p:strVal val="visible"/>
                                      </p:to>
                                    </p:set>
                                    <p:anim calcmode="lin" valueType="num">
                                      <p:cBhvr additive="base">
                                        <p:cTn dur="500" fill="hold" id="27"/>
                                        <p:tgtEl>
                                          <p:spTgt spid="29"/>
                                        </p:tgtEl>
                                        <p:attrNameLst>
                                          <p:attrName>ppt_x</p:attrName>
                                        </p:attrNameLst>
                                      </p:cBhvr>
                                      <p:tavLst>
                                        <p:tav tm="0">
                                          <p:val>
                                            <p:strVal val="0-#ppt_w/2"/>
                                          </p:val>
                                        </p:tav>
                                        <p:tav tm="100000">
                                          <p:val>
                                            <p:strVal val="#ppt_x"/>
                                          </p:val>
                                        </p:tav>
                                      </p:tavLst>
                                    </p:anim>
                                    <p:anim calcmode="lin" valueType="num">
                                      <p:cBhvr additive="base">
                                        <p:cTn dur="500" fill="hold" id="28"/>
                                        <p:tgtEl>
                                          <p:spTgt spid="29"/>
                                        </p:tgtEl>
                                        <p:attrNameLst>
                                          <p:attrName>ppt_y</p:attrName>
                                        </p:attrNameLst>
                                      </p:cBhvr>
                                      <p:tavLst>
                                        <p:tav tm="0">
                                          <p:val>
                                            <p:strVal val="#ppt_y"/>
                                          </p:val>
                                        </p:tav>
                                        <p:tav tm="100000">
                                          <p:val>
                                            <p:strVal val="#ppt_y"/>
                                          </p:val>
                                        </p:tav>
                                      </p:tavLst>
                                    </p:anim>
                                  </p:childTnLst>
                                </p:cTn>
                              </p:par>
                              <p:par>
                                <p:cTn fill="hold" id="29" nodeType="withEffect" presetClass="entr" presetID="22" presetSubtype="2">
                                  <p:stCondLst>
                                    <p:cond delay="500"/>
                                  </p:stCondLst>
                                  <p:childTnLst>
                                    <p:set>
                                      <p:cBhvr>
                                        <p:cTn dur="1" fill="hold" id="30">
                                          <p:stCondLst>
                                            <p:cond delay="0"/>
                                          </p:stCondLst>
                                        </p:cTn>
                                        <p:tgtEl>
                                          <p:spTgt spid="74"/>
                                        </p:tgtEl>
                                        <p:attrNameLst>
                                          <p:attrName>style.visibility</p:attrName>
                                        </p:attrNameLst>
                                      </p:cBhvr>
                                      <p:to>
                                        <p:strVal val="visible"/>
                                      </p:to>
                                    </p:set>
                                    <p:animEffect filter="wipe(right)" transition="in">
                                      <p:cBhvr>
                                        <p:cTn dur="500" id="31"/>
                                        <p:tgtEl>
                                          <p:spTgt spid="74"/>
                                        </p:tgtEl>
                                      </p:cBhvr>
                                    </p:animEffect>
                                  </p:childTnLst>
                                </p:cTn>
                              </p:par>
                            </p:childTnLst>
                          </p:cTn>
                        </p:par>
                        <p:par>
                          <p:cTn fill="hold" id="32" nodeType="afterGroup">
                            <p:stCondLst>
                              <p:cond delay="3000"/>
                            </p:stCondLst>
                            <p:childTnLst>
                              <p:par>
                                <p:cTn fill="hold" id="33" nodeType="afterEffect" presetClass="entr" presetID="2" presetSubtype="4">
                                  <p:stCondLst>
                                    <p:cond delay="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500" fill="hold" id="35"/>
                                        <p:tgtEl>
                                          <p:spTgt spid="3"/>
                                        </p:tgtEl>
                                        <p:attrNameLst>
                                          <p:attrName>ppt_x</p:attrName>
                                        </p:attrNameLst>
                                      </p:cBhvr>
                                      <p:tavLst>
                                        <p:tav tm="0">
                                          <p:val>
                                            <p:strVal val="#ppt_x"/>
                                          </p:val>
                                        </p:tav>
                                        <p:tav tm="100000">
                                          <p:val>
                                            <p:strVal val="#ppt_x"/>
                                          </p:val>
                                        </p:tav>
                                      </p:tavLst>
                                    </p:anim>
                                    <p:anim calcmode="lin" valueType="num">
                                      <p:cBhvr additive="base">
                                        <p:cTn dur="500" fill="hold" id="36"/>
                                        <p:tgtEl>
                                          <p:spTgt spid="3"/>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500" fill="hold" id="39"/>
                                        <p:tgtEl>
                                          <p:spTgt spid="7"/>
                                        </p:tgtEl>
                                        <p:attrNameLst>
                                          <p:attrName>ppt_x</p:attrName>
                                        </p:attrNameLst>
                                      </p:cBhvr>
                                      <p:tavLst>
                                        <p:tav tm="0">
                                          <p:val>
                                            <p:strVal val="#ppt_x"/>
                                          </p:val>
                                        </p:tav>
                                        <p:tav tm="100000">
                                          <p:val>
                                            <p:strVal val="#ppt_x"/>
                                          </p:val>
                                        </p:tav>
                                      </p:tavLst>
                                    </p:anim>
                                    <p:anim calcmode="lin" valueType="num">
                                      <p:cBhvr additive="base">
                                        <p:cTn dur="500" fill="hold" id="40"/>
                                        <p:tgtEl>
                                          <p:spTgt spid="7"/>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500" fill="hold" id="43"/>
                                        <p:tgtEl>
                                          <p:spTgt spid="11"/>
                                        </p:tgtEl>
                                        <p:attrNameLst>
                                          <p:attrName>ppt_x</p:attrName>
                                        </p:attrNameLst>
                                      </p:cBhvr>
                                      <p:tavLst>
                                        <p:tav tm="0">
                                          <p:val>
                                            <p:strVal val="#ppt_x"/>
                                          </p:val>
                                        </p:tav>
                                        <p:tav tm="100000">
                                          <p:val>
                                            <p:strVal val="#ppt_x"/>
                                          </p:val>
                                        </p:tav>
                                      </p:tavLst>
                                    </p:anim>
                                    <p:anim calcmode="lin" valueType="num">
                                      <p:cBhvr additive="base">
                                        <p:cTn dur="500" fill="hold" id="44"/>
                                        <p:tgtEl>
                                          <p:spTgt spid="11"/>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4">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additive="base">
                                        <p:cTn dur="500" fill="hold" id="47"/>
                                        <p:tgtEl>
                                          <p:spTgt spid="15"/>
                                        </p:tgtEl>
                                        <p:attrNameLst>
                                          <p:attrName>ppt_x</p:attrName>
                                        </p:attrNameLst>
                                      </p:cBhvr>
                                      <p:tavLst>
                                        <p:tav tm="0">
                                          <p:val>
                                            <p:strVal val="#ppt_x"/>
                                          </p:val>
                                        </p:tav>
                                        <p:tav tm="100000">
                                          <p:val>
                                            <p:strVal val="#ppt_x"/>
                                          </p:val>
                                        </p:tav>
                                      </p:tavLst>
                                    </p:anim>
                                    <p:anim calcmode="lin" valueType="num">
                                      <p:cBhvr additive="base">
                                        <p:cTn dur="500" fill="hold" id="48"/>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16" name="淘宝网chenying0907出品 15"/>
          <p:cNvPicPr>
            <a:picLocks noChangeAspect="1"/>
          </p:cNvPicPr>
          <p:nvPr/>
        </p:nvPicPr>
        <p:blipFill>
          <a:blip r:embed="rId2">
            <a:extLst>
              <a:ext uri="{28A0092B-C50C-407E-A947-70E740481C1C}">
                <a14:useLocalDpi val="0"/>
              </a:ext>
            </a:extLst>
          </a:blip>
          <a:srcRect b="7841" t="2503"/>
          <a:stretch>
            <a:fillRect/>
          </a:stretch>
        </p:blipFill>
        <p:spPr>
          <a:xfrm>
            <a:off x="-19664" y="0"/>
            <a:ext cx="12211664" cy="6858000"/>
          </a:xfrm>
          <a:prstGeom prst="rect">
            <a:avLst/>
          </a:prstGeom>
        </p:spPr>
      </p:pic>
      <p:sp>
        <p:nvSpPr>
          <p:cNvPr id="17" name="淘宝网Chenying0907出品 16"/>
          <p:cNvSpPr/>
          <p:nvPr/>
        </p:nvSpPr>
        <p:spPr>
          <a:xfrm>
            <a:off x="-19664" y="6826"/>
            <a:ext cx="12211664" cy="6858000"/>
          </a:xfrm>
          <a:prstGeom prst="rect">
            <a:avLst/>
          </a:prstGeom>
          <a:solidFill>
            <a:schemeClr val="accent2">
              <a:lumMod val="50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淘宝网Chenying0907出品 7"/>
            <p:cNvSpPr txBox="1"/>
            <p:nvPr/>
          </p:nvSpPr>
          <p:spPr>
            <a:xfrm>
              <a:off x="9793991" y="4868203"/>
              <a:ext cx="1857692" cy="762000"/>
            </a:xfrm>
            <a:prstGeom prst="rect">
              <a:avLst/>
            </a:prstGeom>
            <a:noFill/>
          </p:spPr>
          <p:txBody>
            <a:bodyPr rtlCol="0" wrap="none">
              <a:spAutoFit/>
            </a:bodyPr>
            <a:lstStyle/>
            <a:p>
              <a:r>
                <a:rPr altLang="zh-CN" b="1" lang="en-US"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9" name="淘宝网Chenying0907出品 8"/>
            <p:cNvSpPr txBox="1"/>
            <p:nvPr/>
          </p:nvSpPr>
          <p:spPr>
            <a:xfrm>
              <a:off x="9837960" y="5600385"/>
              <a:ext cx="1733867" cy="457200"/>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0" name="淘宝网Chenying0907出品 9"/>
          <p:cNvSpPr txBox="1"/>
          <p:nvPr/>
        </p:nvSpPr>
        <p:spPr>
          <a:xfrm>
            <a:off x="4320997" y="2798996"/>
            <a:ext cx="1560830" cy="1432560"/>
          </a:xfrm>
          <a:prstGeom prst="rect">
            <a:avLst/>
          </a:prstGeom>
          <a:noFill/>
        </p:spPr>
        <p:txBody>
          <a:bodyPr rtlCol="0" wrap="none">
            <a:spAutoFit/>
          </a:bodyPr>
          <a:lstStyle/>
          <a:p>
            <a:r>
              <a:rPr altLang="zh-CN" b="1" lang="en-US" smtClean="0" sz="8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6" y="3638815"/>
              <a:ext cx="2540317" cy="396240"/>
            </a:xfrm>
            <a:prstGeom prst="rect">
              <a:avLst/>
            </a:prstGeom>
            <a:noFill/>
          </p:spPr>
          <p:txBody>
            <a:bodyPr rtlCol="0" wrap="none">
              <a:spAutoFit/>
            </a:bodyPr>
            <a:lstStyle/>
            <a:p>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 strategy</a:t>
              </a:r>
            </a:p>
          </p:txBody>
        </p:sp>
        <p:sp>
          <p:nvSpPr>
            <p:cNvPr id="12" name="淘宝网Chenying0907出品 11"/>
            <p:cNvSpPr txBox="1"/>
            <p:nvPr/>
          </p:nvSpPr>
          <p:spPr>
            <a:xfrm>
              <a:off x="5739045" y="2870863"/>
              <a:ext cx="2621280" cy="822960"/>
            </a:xfrm>
            <a:prstGeom prst="rect">
              <a:avLst/>
            </a:prstGeom>
            <a:noFill/>
          </p:spPr>
          <p:txBody>
            <a:bodyPr rtlCol="0" wrap="none">
              <a:spAutoFit/>
            </a:bodyPr>
            <a:lstStyle/>
            <a:p>
              <a:r>
                <a:rPr altLang="en-US" b="1" lang="zh-CN"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推广策略</a:t>
              </a: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9341" y="3123369"/>
              <a:ext cx="1552892" cy="640080"/>
            </a:xfrm>
            <a:prstGeom prst="rect">
              <a:avLst/>
            </a:prstGeom>
            <a:noFill/>
          </p:spPr>
          <p:txBody>
            <a:bodyPr rtlCol="0" wrap="none">
              <a:spAutoFit/>
            </a:bodyPr>
            <a:lstStyle/>
            <a:p>
              <a:r>
                <a:rPr altLang="zh-CN" b="1" lang="en-US" smtClean="0"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14" name="淘宝网Chenying0907出品 13"/>
            <p:cNvSpPr txBox="1"/>
            <p:nvPr/>
          </p:nvSpPr>
          <p:spPr>
            <a:xfrm rot="16200000">
              <a:off x="11088807" y="3296170"/>
              <a:ext cx="1349692"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5" name="淘宝网Chenying0907出品 14"/>
          <p:cNvSpPr txBox="1"/>
          <p:nvPr/>
        </p:nvSpPr>
        <p:spPr>
          <a:xfrm>
            <a:off x="5868029" y="4302427"/>
            <a:ext cx="2214880" cy="701040"/>
          </a:xfrm>
          <a:prstGeom prst="rect">
            <a:avLst/>
          </a:prstGeom>
          <a:noFill/>
        </p:spPr>
        <p:txBody>
          <a:bodyPr rtlCol="0" wrap="none">
            <a:spAutoFit/>
          </a:bodyPr>
          <a:lstStyle/>
          <a:p>
            <a:r>
              <a:rPr altLang="en-US" lang="zh-CN"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一、市场环境分析</a:t>
            </a:r>
          </a:p>
          <a:p>
            <a:r>
              <a:rPr altLang="en-US" lang="zh-CN"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二、竞争对手分析</a:t>
            </a:r>
          </a:p>
        </p:txBody>
      </p:sp>
    </p:spTree>
    <p:extLst>
      <p:ext uri="{BB962C8B-B14F-4D97-AF65-F5344CB8AC3E}">
        <p14:creationId val="3464727035"/>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600"/>
                                  </p:stCondLst>
                                  <p:childTnLst>
                                    <p:set>
                                      <p:cBhvr>
                                        <p:cTn dur="1" fill="hold" id="14">
                                          <p:stCondLst>
                                            <p:cond delay="0"/>
                                          </p:stCondLst>
                                        </p:cTn>
                                        <p:tgtEl>
                                          <p:spTgt spid="10"/>
                                        </p:tgtEl>
                                        <p:attrNameLst>
                                          <p:attrName>style.visibility</p:attrName>
                                        </p:attrNameLst>
                                      </p:cBhvr>
                                      <p:to>
                                        <p:strVal val="visible"/>
                                      </p:to>
                                    </p:set>
                                    <p:anim calcmode="lin" valueType="num">
                                      <p:cBhvr>
                                        <p:cTn dur="700" fill="hold" id="15"/>
                                        <p:tgtEl>
                                          <p:spTgt spid="10"/>
                                        </p:tgtEl>
                                        <p:attrNameLst>
                                          <p:attrName>ppt_w</p:attrName>
                                        </p:attrNameLst>
                                      </p:cBhvr>
                                      <p:tavLst>
                                        <p:tav tm="0">
                                          <p:val>
                                            <p:fltVal val="0"/>
                                          </p:val>
                                        </p:tav>
                                        <p:tav tm="100000">
                                          <p:val>
                                            <p:strVal val="#ppt_w"/>
                                          </p:val>
                                        </p:tav>
                                      </p:tavLst>
                                    </p:anim>
                                    <p:anim calcmode="lin" valueType="num">
                                      <p:cBhvr>
                                        <p:cTn dur="700" fill="hold" id="16"/>
                                        <p:tgtEl>
                                          <p:spTgt spid="10"/>
                                        </p:tgtEl>
                                        <p:attrNameLst>
                                          <p:attrName>ppt_h</p:attrName>
                                        </p:attrNameLst>
                                      </p:cBhvr>
                                      <p:tavLst>
                                        <p:tav tm="0">
                                          <p:val>
                                            <p:fltVal val="0"/>
                                          </p:val>
                                        </p:tav>
                                        <p:tav tm="100000">
                                          <p:val>
                                            <p:strVal val="#ppt_h"/>
                                          </p:val>
                                        </p:tav>
                                      </p:tavLst>
                                    </p:anim>
                                    <p:anim calcmode="lin" valueType="num">
                                      <p:cBhvr>
                                        <p:cTn dur="700" fill="hold" id="17"/>
                                        <p:tgtEl>
                                          <p:spTgt spid="10"/>
                                        </p:tgtEl>
                                        <p:attrNameLst>
                                          <p:attrName>style.rotation</p:attrName>
                                        </p:attrNameLst>
                                      </p:cBhvr>
                                      <p:tavLst>
                                        <p:tav tm="0">
                                          <p:val>
                                            <p:fltVal val="90"/>
                                          </p:val>
                                        </p:tav>
                                        <p:tav tm="100000">
                                          <p:val>
                                            <p:fltVal val="0"/>
                                          </p:val>
                                        </p:tav>
                                      </p:tavLst>
                                    </p:anim>
                                    <p:animEffect filter="fade" transition="in">
                                      <p:cBhvr>
                                        <p:cTn dur="700" id="18"/>
                                        <p:tgtEl>
                                          <p:spTgt spid="10"/>
                                        </p:tgtEl>
                                      </p:cBhvr>
                                    </p:animEffect>
                                  </p:childTnLst>
                                </p:cTn>
                              </p:par>
                              <p:par>
                                <p:cTn fill="hold" id="19" nodeType="withEffect" presetClass="entr" presetID="53" presetSubtype="0">
                                  <p:stCondLst>
                                    <p:cond delay="130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par>
                                <p:cTn fill="hold" grpId="0" id="24" nodeType="withEffect" presetClass="entr" presetID="2" presetSubtype="4">
                                  <p:stCondLst>
                                    <p:cond delay="190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ppt_x"/>
                                          </p:val>
                                        </p:tav>
                                        <p:tav tm="100000">
                                          <p:val>
                                            <p:strVal val="#ppt_x"/>
                                          </p:val>
                                        </p:tav>
                                      </p:tavLst>
                                    </p:anim>
                                    <p:anim calcmode="lin" valueType="num">
                                      <p:cBhvr additive="base">
                                        <p:cTn dur="500" fill="hold" id="27"/>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5"/>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Shape 1334"/>
          <p:cNvSpPr/>
          <p:nvPr/>
        </p:nvSpPr>
        <p:spPr>
          <a:xfrm>
            <a:off x="1063999" y="3661323"/>
            <a:ext cx="1781445" cy="995505"/>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 name="Shape 1335"/>
          <p:cNvSpPr/>
          <p:nvPr/>
        </p:nvSpPr>
        <p:spPr>
          <a:xfrm>
            <a:off x="1891164" y="3239173"/>
            <a:ext cx="1781446" cy="1417655"/>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Shape 1336"/>
          <p:cNvSpPr/>
          <p:nvPr/>
        </p:nvSpPr>
        <p:spPr>
          <a:xfrm>
            <a:off x="2718330" y="3513225"/>
            <a:ext cx="1781446" cy="1143603"/>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Shape 1337"/>
          <p:cNvSpPr/>
          <p:nvPr/>
        </p:nvSpPr>
        <p:spPr>
          <a:xfrm>
            <a:off x="3545496" y="2972776"/>
            <a:ext cx="1781446" cy="1684052"/>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Shape 1338"/>
          <p:cNvSpPr/>
          <p:nvPr/>
        </p:nvSpPr>
        <p:spPr>
          <a:xfrm>
            <a:off x="4372662" y="3577605"/>
            <a:ext cx="1781445" cy="1079223"/>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Shape 1339"/>
          <p:cNvSpPr/>
          <p:nvPr/>
        </p:nvSpPr>
        <p:spPr>
          <a:xfrm>
            <a:off x="5373593" y="3742957"/>
            <a:ext cx="1781445" cy="913871"/>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6">
              <a:alpha val="84000"/>
            </a:schemeClr>
          </a:solidFill>
          <a:ln w="12700">
            <a:miter lim="400000"/>
          </a:ln>
        </p:spPr>
        <p:txBody>
          <a:bodyPr anchor="ctr" bIns="19005" lIns="19005" rIns="19005" tIns="19005"/>
          <a:lstStyle/>
          <a:p>
            <a:pPr defTabSz="171047">
              <a:defRPr sz="1200">
                <a:latin typeface="Helvetica"/>
                <a:ea typeface="Helvetica"/>
                <a:cs typeface="Helvetica"/>
                <a:sym typeface="Helvetica"/>
              </a:defRPr>
            </a:pPr>
            <a:endParaRPr sz="11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Shape 1340"/>
          <p:cNvSpPr/>
          <p:nvPr/>
        </p:nvSpPr>
        <p:spPr>
          <a:xfrm>
            <a:off x="6317994" y="3239173"/>
            <a:ext cx="1781446" cy="1417655"/>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Shape 1341"/>
          <p:cNvSpPr/>
          <p:nvPr/>
        </p:nvSpPr>
        <p:spPr>
          <a:xfrm>
            <a:off x="7123458" y="3900071"/>
            <a:ext cx="1781445" cy="756757"/>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Shape 1342"/>
          <p:cNvSpPr/>
          <p:nvPr/>
        </p:nvSpPr>
        <p:spPr>
          <a:xfrm>
            <a:off x="8059104" y="2972776"/>
            <a:ext cx="1781446" cy="1684052"/>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Shape 1343"/>
          <p:cNvSpPr/>
          <p:nvPr/>
        </p:nvSpPr>
        <p:spPr>
          <a:xfrm>
            <a:off x="9102284" y="3418534"/>
            <a:ext cx="1781446" cy="1238294"/>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anchor="ctr" bIns="19005" lIns="19005" rIns="19005" tIns="19005"/>
          <a:lstStyle/>
          <a:p>
            <a:pPr defTabSz="171047">
              <a:defRPr sz="1200">
                <a:latin typeface="Helvetica"/>
                <a:ea typeface="Helvetica"/>
                <a:cs typeface="Helvetica"/>
                <a:sym typeface="Helvetica"/>
              </a:defRPr>
            </a:pPr>
            <a:endParaRPr sz="1100">
              <a:solidFill>
                <a:schemeClr val="tx2"/>
              </a:solidFill>
              <a:latin charset="-122" panose="020b0503020204020204" pitchFamily="34" typeface="微软雅黑"/>
              <a:ea charset="-122" panose="020b0503020204020204" pitchFamily="34" typeface="微软雅黑"/>
              <a:sym charset="0" panose="020b0604020202020204" pitchFamily="34" typeface="Arial"/>
            </a:endParaRPr>
          </a:p>
        </p:txBody>
      </p:sp>
      <p:grpSp>
        <p:nvGrpSpPr>
          <p:cNvPr id="12" name="组合 11"/>
          <p:cNvGrpSpPr/>
          <p:nvPr/>
        </p:nvGrpSpPr>
        <p:grpSpPr>
          <a:xfrm>
            <a:off x="1701062" y="2260531"/>
            <a:ext cx="8565117" cy="1282258"/>
            <a:chOff x="2901684" y="4755184"/>
            <a:chExt cx="18514642" cy="2789471"/>
          </a:xfrm>
        </p:grpSpPr>
        <p:sp>
          <p:nvSpPr>
            <p:cNvPr id="13" name="Shape 1344"/>
            <p:cNvSpPr/>
            <p:nvPr/>
          </p:nvSpPr>
          <p:spPr>
            <a:xfrm>
              <a:off x="2901683" y="6330757"/>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48%</a:t>
              </a:r>
            </a:p>
          </p:txBody>
        </p:sp>
        <p:sp>
          <p:nvSpPr>
            <p:cNvPr id="14" name="Shape 1345"/>
            <p:cNvSpPr/>
            <p:nvPr/>
          </p:nvSpPr>
          <p:spPr>
            <a:xfrm>
              <a:off x="4807140" y="5371089"/>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76%</a:t>
              </a:r>
            </a:p>
          </p:txBody>
        </p:sp>
        <p:sp>
          <p:nvSpPr>
            <p:cNvPr id="15" name="Shape 1346"/>
            <p:cNvSpPr/>
            <p:nvPr/>
          </p:nvSpPr>
          <p:spPr>
            <a:xfrm>
              <a:off x="6712596" y="5946525"/>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63%</a:t>
              </a:r>
            </a:p>
          </p:txBody>
        </p:sp>
        <p:sp>
          <p:nvSpPr>
            <p:cNvPr id="16" name="Shape 1347"/>
            <p:cNvSpPr/>
            <p:nvPr/>
          </p:nvSpPr>
          <p:spPr>
            <a:xfrm>
              <a:off x="8618054" y="4857306"/>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88%</a:t>
              </a:r>
            </a:p>
          </p:txBody>
        </p:sp>
        <p:sp>
          <p:nvSpPr>
            <p:cNvPr id="17" name="Shape 1348"/>
            <p:cNvSpPr/>
            <p:nvPr/>
          </p:nvSpPr>
          <p:spPr>
            <a:xfrm>
              <a:off x="10523508" y="6185810"/>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60%</a:t>
              </a:r>
            </a:p>
          </p:txBody>
        </p:sp>
        <p:sp>
          <p:nvSpPr>
            <p:cNvPr id="18" name="Shape 1349"/>
            <p:cNvSpPr/>
            <p:nvPr/>
          </p:nvSpPr>
          <p:spPr>
            <a:xfrm>
              <a:off x="12428965" y="6438885"/>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58%</a:t>
              </a:r>
            </a:p>
          </p:txBody>
        </p:sp>
        <p:sp>
          <p:nvSpPr>
            <p:cNvPr id="19" name="Shape 1350"/>
            <p:cNvSpPr/>
            <p:nvPr/>
          </p:nvSpPr>
          <p:spPr>
            <a:xfrm>
              <a:off x="14334426" y="5371089"/>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75%</a:t>
              </a:r>
            </a:p>
          </p:txBody>
        </p:sp>
        <p:sp>
          <p:nvSpPr>
            <p:cNvPr id="20" name="Shape 1351"/>
            <p:cNvSpPr/>
            <p:nvPr/>
          </p:nvSpPr>
          <p:spPr>
            <a:xfrm>
              <a:off x="16239874" y="6793924"/>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35%</a:t>
              </a:r>
            </a:p>
          </p:txBody>
        </p:sp>
        <p:sp>
          <p:nvSpPr>
            <p:cNvPr id="21" name="Shape 1352"/>
            <p:cNvSpPr/>
            <p:nvPr/>
          </p:nvSpPr>
          <p:spPr>
            <a:xfrm>
              <a:off x="18145333" y="4755183"/>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90%</a:t>
              </a:r>
            </a:p>
          </p:txBody>
        </p:sp>
        <p:sp>
          <p:nvSpPr>
            <p:cNvPr id="22" name="Shape 1353"/>
            <p:cNvSpPr/>
            <p:nvPr/>
          </p:nvSpPr>
          <p:spPr>
            <a:xfrm>
              <a:off x="20050793" y="5903884"/>
              <a:ext cx="1365534" cy="802319"/>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65%</a:t>
              </a:r>
            </a:p>
          </p:txBody>
        </p:sp>
      </p:grpSp>
      <p:sp>
        <p:nvSpPr>
          <p:cNvPr id="23" name="Shape 1204"/>
          <p:cNvSpPr/>
          <p:nvPr/>
        </p:nvSpPr>
        <p:spPr>
          <a:xfrm>
            <a:off x="1064000" y="1586570"/>
            <a:ext cx="10355328" cy="646176"/>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a:t>
            </a:r>
          </a:p>
        </p:txBody>
      </p:sp>
      <p:grpSp>
        <p:nvGrpSpPr>
          <p:cNvPr id="24" name="组合 23"/>
          <p:cNvGrpSpPr/>
          <p:nvPr/>
        </p:nvGrpSpPr>
        <p:grpSpPr>
          <a:xfrm>
            <a:off x="1391726" y="5102586"/>
            <a:ext cx="9429295" cy="1212640"/>
            <a:chOff x="1730176" y="9448755"/>
            <a:chExt cx="25140424" cy="3253792"/>
          </a:xfrm>
        </p:grpSpPr>
        <p:sp>
          <p:nvSpPr>
            <p:cNvPr id="25" name="Shape 1356"/>
            <p:cNvSpPr/>
            <p:nvPr/>
          </p:nvSpPr>
          <p:spPr>
            <a:xfrm>
              <a:off x="1730176" y="9622242"/>
              <a:ext cx="1187848" cy="1187847"/>
            </a:xfrm>
            <a:prstGeom prst="roundRect">
              <a:avLst>
                <a:gd fmla="val 50000" name="adj"/>
              </a:avLst>
            </a:prstGeom>
            <a:solidFill>
              <a:schemeClr val="accent1"/>
            </a:solidFill>
            <a:ln w="12700">
              <a:miter lim="400000"/>
            </a:ln>
          </p:spPr>
          <p:txBody>
            <a:bodyPr anchor="ctr" bIns="0" lIns="0" rIns="0" tIns="0"/>
            <a:lstStyle/>
            <a:p>
              <a:pPr lvl="0">
                <a:defRPr sz="3200">
                  <a:solidFill>
                    <a:srgbClr val="FFFFFF"/>
                  </a:solidFill>
                </a:defRPr>
              </a:pPr>
              <a:endParaRPr sz="3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Shape 1357"/>
            <p:cNvSpPr/>
            <p:nvPr/>
          </p:nvSpPr>
          <p:spPr>
            <a:xfrm>
              <a:off x="1889628" y="9724085"/>
              <a:ext cx="630655"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29" name="Shape 1361"/>
            <p:cNvSpPr/>
            <p:nvPr/>
          </p:nvSpPr>
          <p:spPr>
            <a:xfrm>
              <a:off x="9740453" y="9622242"/>
              <a:ext cx="1187847" cy="1187847"/>
            </a:xfrm>
            <a:prstGeom prst="roundRect">
              <a:avLst>
                <a:gd fmla="val 50000" name="adj"/>
              </a:avLst>
            </a:prstGeom>
            <a:solidFill>
              <a:schemeClr val="accent2"/>
            </a:solidFill>
            <a:ln w="12700">
              <a:miter lim="400000"/>
            </a:ln>
          </p:spPr>
          <p:txBody>
            <a:bodyPr anchor="ctr" bIns="0" lIns="0" rIns="0" tIns="0"/>
            <a:lstStyle/>
            <a:p>
              <a:pPr lvl="0">
                <a:defRPr sz="3200">
                  <a:solidFill>
                    <a:srgbClr val="FFFFFF"/>
                  </a:solidFill>
                </a:defRPr>
              </a:pPr>
              <a:endParaRPr sz="3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0" name="Shape 1362"/>
            <p:cNvSpPr/>
            <p:nvPr/>
          </p:nvSpPr>
          <p:spPr>
            <a:xfrm>
              <a:off x="9282845" y="9724085"/>
              <a:ext cx="685678"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33" name="Shape 1366"/>
            <p:cNvSpPr/>
            <p:nvPr/>
          </p:nvSpPr>
          <p:spPr>
            <a:xfrm>
              <a:off x="18260851" y="9622242"/>
              <a:ext cx="1187847" cy="1187847"/>
            </a:xfrm>
            <a:prstGeom prst="roundRect">
              <a:avLst>
                <a:gd fmla="val 50000" name="adj"/>
              </a:avLst>
            </a:prstGeom>
            <a:solidFill>
              <a:schemeClr val="accent3"/>
            </a:solidFill>
            <a:ln w="12700">
              <a:miter lim="400000"/>
            </a:ln>
          </p:spPr>
          <p:txBody>
            <a:bodyPr anchor="ctr" bIns="0" lIns="0" rIns="0" tIns="0"/>
            <a:lstStyle/>
            <a:p>
              <a:pPr lvl="0">
                <a:defRPr sz="3200">
                  <a:solidFill>
                    <a:srgbClr val="FFFFFF"/>
                  </a:solidFill>
                </a:defRPr>
              </a:pPr>
              <a:endParaRPr sz="3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4" name="Shape 1367"/>
            <p:cNvSpPr/>
            <p:nvPr/>
          </p:nvSpPr>
          <p:spPr>
            <a:xfrm>
              <a:off x="16697044" y="9724085"/>
              <a:ext cx="880378" cy="996750"/>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15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a:t>
              </a:r>
            </a:p>
          </p:txBody>
        </p:sp>
        <p:sp>
          <p:nvSpPr>
            <p:cNvPr id="37" name="矩形 36"/>
            <p:cNvSpPr/>
            <p:nvPr/>
          </p:nvSpPr>
          <p:spPr>
            <a:xfrm>
              <a:off x="3191071" y="9558946"/>
              <a:ext cx="5426984" cy="2478081"/>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a:t>
              </a:r>
            </a:p>
          </p:txBody>
        </p:sp>
        <p:sp>
          <p:nvSpPr>
            <p:cNvPr id="38" name="矩形 37"/>
            <p:cNvSpPr/>
            <p:nvPr/>
          </p:nvSpPr>
          <p:spPr>
            <a:xfrm>
              <a:off x="11102722" y="9448754"/>
              <a:ext cx="6426095" cy="3222323"/>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您的内容输入您的内容内容输入您的内容.输入您的内容输入您的内容输入您的输入您的内容</a:t>
              </a:r>
            </a:p>
          </p:txBody>
        </p:sp>
        <p:sp>
          <p:nvSpPr>
            <p:cNvPr id="39" name="矩形 38"/>
            <p:cNvSpPr/>
            <p:nvPr/>
          </p:nvSpPr>
          <p:spPr>
            <a:xfrm>
              <a:off x="19864767" y="9448755"/>
              <a:ext cx="7005831" cy="3222323"/>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您的内容输入您的内容内容输入您的内容.输入您的内容输入您的内容输入您的输入您的内容</a:t>
              </a:r>
            </a:p>
          </p:txBody>
        </p:sp>
      </p:grpSp>
      <p:sp>
        <p:nvSpPr>
          <p:cNvPr id="54"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A12A0CF6-AE23-4066-A6D6-AECC1BA28734}"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32</a:t>
            </a:fld>
          </a:p>
        </p:txBody>
      </p:sp>
      <p:sp>
        <p:nvSpPr>
          <p:cNvPr id="27" name="灯片编号占位符 26"/>
          <p:cNvSpPr>
            <a:spLocks noGrp="1"/>
          </p:cNvSpPr>
          <p:nvPr>
            <p:ph idx="4294967295" sz="quarter" type="sldNum"/>
          </p:nvPr>
        </p:nvSpPr>
        <p:spPr>
          <a:xfrm>
            <a:off x="11701463" y="6450013"/>
            <a:ext cx="490537" cy="365125"/>
          </a:xfrm>
        </p:spPr>
        <p:txBody>
          <a:bodyPr/>
          <a:lstStyle/>
          <a:p>
            <a:fld id="{FA632B0A-A5CA-4B14-B9F2-A497B7A5B2C4}"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32</a:t>
            </a:fld>
          </a:p>
        </p:txBody>
      </p:sp>
    </p:spTree>
    <p:extLst>
      <p:ext uri="{BB962C8B-B14F-4D97-AF65-F5344CB8AC3E}">
        <p14:creationId val="965744162"/>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5"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ecel="50000" dur="500" fill="hold" id="7">
                                          <p:stCondLst>
                                            <p:cond delay="0"/>
                                          </p:stCondLst>
                                        </p:cTn>
                                        <p:tgtEl>
                                          <p:spTgt spid="23"/>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dur="1000" fill="hold" id="10"/>
                                        <p:tgtEl>
                                          <p:spTgt spid="23"/>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23"/>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23"/>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23"/>
                                        </p:tgtEl>
                                      </p:cBhvr>
                                    </p:animEffect>
                                  </p:childTnLst>
                                </p:cTn>
                              </p:par>
                              <p:par>
                                <p:cTn fill="hold" grpId="0" id="15" nodeType="withEffect" presetClass="entr" presetID="52" presetSubtype="0">
                                  <p:stCondLst>
                                    <p:cond delay="0"/>
                                  </p:stCondLst>
                                  <p:childTnLst>
                                    <p:set>
                                      <p:cBhvr>
                                        <p:cTn dur="1" fill="hold" id="16">
                                          <p:stCondLst>
                                            <p:cond delay="0"/>
                                          </p:stCondLst>
                                        </p:cTn>
                                        <p:tgtEl>
                                          <p:spTgt spid="2"/>
                                        </p:tgtEl>
                                        <p:attrNameLst>
                                          <p:attrName>style.visibility</p:attrName>
                                        </p:attrNameLst>
                                      </p:cBhvr>
                                      <p:to>
                                        <p:strVal val="visible"/>
                                      </p:to>
                                    </p:set>
                                    <p:animScale>
                                      <p:cBhvr>
                                        <p:cTn decel="50000" dur="1000" fill="hold" id="1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
                                        </p:tgtEl>
                                        <p:attrNameLst>
                                          <p:attrName>ppt_x</p:attrName>
                                          <p:attrName>ppt_y</p:attrName>
                                        </p:attrNameLst>
                                      </p:cBhvr>
                                    </p:animMotion>
                                    <p:animEffect filter="fade" transition="in">
                                      <p:cBhvr>
                                        <p:cTn dur="1000" id="19"/>
                                        <p:tgtEl>
                                          <p:spTgt spid="2"/>
                                        </p:tgtEl>
                                      </p:cBhvr>
                                    </p:animEffect>
                                  </p:childTnLst>
                                </p:cTn>
                              </p:par>
                              <p:par>
                                <p:cTn fill="hold" grpId="0" id="20" nodeType="withEffect" presetClass="entr" presetID="52" presetSubtype="0">
                                  <p:stCondLst>
                                    <p:cond delay="250"/>
                                  </p:stCondLst>
                                  <p:childTnLst>
                                    <p:set>
                                      <p:cBhvr>
                                        <p:cTn dur="1" fill="hold" id="21">
                                          <p:stCondLst>
                                            <p:cond delay="0"/>
                                          </p:stCondLst>
                                        </p:cTn>
                                        <p:tgtEl>
                                          <p:spTgt spid="3"/>
                                        </p:tgtEl>
                                        <p:attrNameLst>
                                          <p:attrName>style.visibility</p:attrName>
                                        </p:attrNameLst>
                                      </p:cBhvr>
                                      <p:to>
                                        <p:strVal val="visible"/>
                                      </p:to>
                                    </p:set>
                                    <p:animScale>
                                      <p:cBhvr>
                                        <p:cTn decel="50000" dur="1000" fill="hold" id="22">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3"/>
                                        </p:tgtEl>
                                        <p:attrNameLst>
                                          <p:attrName>ppt_x</p:attrName>
                                          <p:attrName>ppt_y</p:attrName>
                                        </p:attrNameLst>
                                      </p:cBhvr>
                                    </p:animMotion>
                                    <p:animEffect filter="fade" transition="in">
                                      <p:cBhvr>
                                        <p:cTn dur="1000" id="24"/>
                                        <p:tgtEl>
                                          <p:spTgt spid="3"/>
                                        </p:tgtEl>
                                      </p:cBhvr>
                                    </p:animEffect>
                                  </p:childTnLst>
                                </p:cTn>
                              </p:par>
                              <p:par>
                                <p:cTn fill="hold" grpId="0" id="25" nodeType="withEffect" presetClass="entr" presetID="52" presetSubtype="0">
                                  <p:stCondLst>
                                    <p:cond delay="500"/>
                                  </p:stCondLst>
                                  <p:childTnLst>
                                    <p:set>
                                      <p:cBhvr>
                                        <p:cTn dur="1" fill="hold" id="26">
                                          <p:stCondLst>
                                            <p:cond delay="0"/>
                                          </p:stCondLst>
                                        </p:cTn>
                                        <p:tgtEl>
                                          <p:spTgt spid="4"/>
                                        </p:tgtEl>
                                        <p:attrNameLst>
                                          <p:attrName>style.visibility</p:attrName>
                                        </p:attrNameLst>
                                      </p:cBhvr>
                                      <p:to>
                                        <p:strVal val="visible"/>
                                      </p:to>
                                    </p:set>
                                    <p:animScale>
                                      <p:cBhvr>
                                        <p:cTn decel="50000" dur="1000" fill="hold" id="27">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4"/>
                                        </p:tgtEl>
                                        <p:attrNameLst>
                                          <p:attrName>ppt_x</p:attrName>
                                          <p:attrName>ppt_y</p:attrName>
                                        </p:attrNameLst>
                                      </p:cBhvr>
                                    </p:animMotion>
                                    <p:animEffect filter="fade" transition="in">
                                      <p:cBhvr>
                                        <p:cTn dur="1000" id="29"/>
                                        <p:tgtEl>
                                          <p:spTgt spid="4"/>
                                        </p:tgtEl>
                                      </p:cBhvr>
                                    </p:animEffect>
                                  </p:childTnLst>
                                </p:cTn>
                              </p:par>
                              <p:par>
                                <p:cTn fill="hold" grpId="0" id="30" nodeType="withEffect" presetClass="entr" presetID="52" presetSubtype="0">
                                  <p:stCondLst>
                                    <p:cond delay="750"/>
                                  </p:stCondLst>
                                  <p:childTnLst>
                                    <p:set>
                                      <p:cBhvr>
                                        <p:cTn dur="1" fill="hold" id="31">
                                          <p:stCondLst>
                                            <p:cond delay="0"/>
                                          </p:stCondLst>
                                        </p:cTn>
                                        <p:tgtEl>
                                          <p:spTgt spid="5"/>
                                        </p:tgtEl>
                                        <p:attrNameLst>
                                          <p:attrName>style.visibility</p:attrName>
                                        </p:attrNameLst>
                                      </p:cBhvr>
                                      <p:to>
                                        <p:strVal val="visible"/>
                                      </p:to>
                                    </p:set>
                                    <p:animScale>
                                      <p:cBhvr>
                                        <p:cTn decel="50000" dur="1000" fill="hold" id="3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5"/>
                                        </p:tgtEl>
                                        <p:attrNameLst>
                                          <p:attrName>ppt_x</p:attrName>
                                          <p:attrName>ppt_y</p:attrName>
                                        </p:attrNameLst>
                                      </p:cBhvr>
                                    </p:animMotion>
                                    <p:animEffect filter="fade" transition="in">
                                      <p:cBhvr>
                                        <p:cTn dur="1000" id="34"/>
                                        <p:tgtEl>
                                          <p:spTgt spid="5"/>
                                        </p:tgtEl>
                                      </p:cBhvr>
                                    </p:animEffect>
                                  </p:childTnLst>
                                </p:cTn>
                              </p:par>
                              <p:par>
                                <p:cTn fill="hold" grpId="0" id="35" nodeType="withEffect" presetClass="entr" presetID="52" presetSubtype="0">
                                  <p:stCondLst>
                                    <p:cond delay="1000"/>
                                  </p:stCondLst>
                                  <p:childTnLst>
                                    <p:set>
                                      <p:cBhvr>
                                        <p:cTn dur="1" fill="hold" id="36">
                                          <p:stCondLst>
                                            <p:cond delay="0"/>
                                          </p:stCondLst>
                                        </p:cTn>
                                        <p:tgtEl>
                                          <p:spTgt spid="6"/>
                                        </p:tgtEl>
                                        <p:attrNameLst>
                                          <p:attrName>style.visibility</p:attrName>
                                        </p:attrNameLst>
                                      </p:cBhvr>
                                      <p:to>
                                        <p:strVal val="visible"/>
                                      </p:to>
                                    </p:set>
                                    <p:animScale>
                                      <p:cBhvr>
                                        <p:cTn decel="50000" dur="1000" fill="hold" id="3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6"/>
                                        </p:tgtEl>
                                        <p:attrNameLst>
                                          <p:attrName>ppt_x</p:attrName>
                                          <p:attrName>ppt_y</p:attrName>
                                        </p:attrNameLst>
                                      </p:cBhvr>
                                    </p:animMotion>
                                    <p:animEffect filter="fade" transition="in">
                                      <p:cBhvr>
                                        <p:cTn dur="1000" id="39"/>
                                        <p:tgtEl>
                                          <p:spTgt spid="6"/>
                                        </p:tgtEl>
                                      </p:cBhvr>
                                    </p:animEffect>
                                  </p:childTnLst>
                                </p:cTn>
                              </p:par>
                              <p:par>
                                <p:cTn fill="hold" grpId="0" id="40" nodeType="withEffect" presetClass="entr" presetID="52" presetSubtype="0">
                                  <p:stCondLst>
                                    <p:cond delay="1250"/>
                                  </p:stCondLst>
                                  <p:childTnLst>
                                    <p:set>
                                      <p:cBhvr>
                                        <p:cTn dur="1" fill="hold" id="41">
                                          <p:stCondLst>
                                            <p:cond delay="0"/>
                                          </p:stCondLst>
                                        </p:cTn>
                                        <p:tgtEl>
                                          <p:spTgt spid="7"/>
                                        </p:tgtEl>
                                        <p:attrNameLst>
                                          <p:attrName>style.visibility</p:attrName>
                                        </p:attrNameLst>
                                      </p:cBhvr>
                                      <p:to>
                                        <p:strVal val="visible"/>
                                      </p:to>
                                    </p:set>
                                    <p:animScale>
                                      <p:cBhvr>
                                        <p:cTn decel="50000" dur="1000" fill="hold" id="42">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7"/>
                                        </p:tgtEl>
                                        <p:attrNameLst>
                                          <p:attrName>ppt_x</p:attrName>
                                          <p:attrName>ppt_y</p:attrName>
                                        </p:attrNameLst>
                                      </p:cBhvr>
                                    </p:animMotion>
                                    <p:animEffect filter="fade" transition="in">
                                      <p:cBhvr>
                                        <p:cTn dur="1000" id="44"/>
                                        <p:tgtEl>
                                          <p:spTgt spid="7"/>
                                        </p:tgtEl>
                                      </p:cBhvr>
                                    </p:animEffect>
                                  </p:childTnLst>
                                </p:cTn>
                              </p:par>
                              <p:par>
                                <p:cTn fill="hold" grpId="0" id="45" nodeType="withEffect" presetClass="entr" presetID="52" presetSubtype="0">
                                  <p:stCondLst>
                                    <p:cond delay="1500"/>
                                  </p:stCondLst>
                                  <p:childTnLst>
                                    <p:set>
                                      <p:cBhvr>
                                        <p:cTn dur="1" fill="hold" id="46">
                                          <p:stCondLst>
                                            <p:cond delay="0"/>
                                          </p:stCondLst>
                                        </p:cTn>
                                        <p:tgtEl>
                                          <p:spTgt spid="8"/>
                                        </p:tgtEl>
                                        <p:attrNameLst>
                                          <p:attrName>style.visibility</p:attrName>
                                        </p:attrNameLst>
                                      </p:cBhvr>
                                      <p:to>
                                        <p:strVal val="visible"/>
                                      </p:to>
                                    </p:set>
                                    <p:animScale>
                                      <p:cBhvr>
                                        <p:cTn decel="50000" dur="1000" fill="hold" id="47">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8"/>
                                        </p:tgtEl>
                                        <p:attrNameLst>
                                          <p:attrName>ppt_x</p:attrName>
                                          <p:attrName>ppt_y</p:attrName>
                                        </p:attrNameLst>
                                      </p:cBhvr>
                                    </p:animMotion>
                                    <p:animEffect filter="fade" transition="in">
                                      <p:cBhvr>
                                        <p:cTn dur="1000" id="49"/>
                                        <p:tgtEl>
                                          <p:spTgt spid="8"/>
                                        </p:tgtEl>
                                      </p:cBhvr>
                                    </p:animEffect>
                                  </p:childTnLst>
                                </p:cTn>
                              </p:par>
                              <p:par>
                                <p:cTn fill="hold" grpId="0" id="50" nodeType="withEffect" presetClass="entr" presetID="52" presetSubtype="0">
                                  <p:stCondLst>
                                    <p:cond delay="1750"/>
                                  </p:stCondLst>
                                  <p:childTnLst>
                                    <p:set>
                                      <p:cBhvr>
                                        <p:cTn dur="1" fill="hold" id="51">
                                          <p:stCondLst>
                                            <p:cond delay="0"/>
                                          </p:stCondLst>
                                        </p:cTn>
                                        <p:tgtEl>
                                          <p:spTgt spid="9"/>
                                        </p:tgtEl>
                                        <p:attrNameLst>
                                          <p:attrName>style.visibility</p:attrName>
                                        </p:attrNameLst>
                                      </p:cBhvr>
                                      <p:to>
                                        <p:strVal val="visible"/>
                                      </p:to>
                                    </p:set>
                                    <p:animScale>
                                      <p:cBhvr>
                                        <p:cTn decel="50000" dur="1000" fill="hold" id="52">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9"/>
                                        </p:tgtEl>
                                        <p:attrNameLst>
                                          <p:attrName>ppt_x</p:attrName>
                                          <p:attrName>ppt_y</p:attrName>
                                        </p:attrNameLst>
                                      </p:cBhvr>
                                    </p:animMotion>
                                    <p:animEffect filter="fade" transition="in">
                                      <p:cBhvr>
                                        <p:cTn dur="1000" id="54"/>
                                        <p:tgtEl>
                                          <p:spTgt spid="9"/>
                                        </p:tgtEl>
                                      </p:cBhvr>
                                    </p:animEffect>
                                  </p:childTnLst>
                                </p:cTn>
                              </p:par>
                              <p:par>
                                <p:cTn fill="hold" grpId="0" id="55" nodeType="withEffect" presetClass="entr" presetID="52" presetSubtype="0">
                                  <p:stCondLst>
                                    <p:cond delay="2000"/>
                                  </p:stCondLst>
                                  <p:childTnLst>
                                    <p:set>
                                      <p:cBhvr>
                                        <p:cTn dur="1" fill="hold" id="56">
                                          <p:stCondLst>
                                            <p:cond delay="0"/>
                                          </p:stCondLst>
                                        </p:cTn>
                                        <p:tgtEl>
                                          <p:spTgt spid="10"/>
                                        </p:tgtEl>
                                        <p:attrNameLst>
                                          <p:attrName>style.visibility</p:attrName>
                                        </p:attrNameLst>
                                      </p:cBhvr>
                                      <p:to>
                                        <p:strVal val="visible"/>
                                      </p:to>
                                    </p:set>
                                    <p:animScale>
                                      <p:cBhvr>
                                        <p:cTn decel="50000" dur="1000" fill="hold" id="57">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8">
                                          <p:stCondLst>
                                            <p:cond delay="0"/>
                                          </p:stCondLst>
                                        </p:cTn>
                                        <p:tgtEl>
                                          <p:spTgt spid="10"/>
                                        </p:tgtEl>
                                        <p:attrNameLst>
                                          <p:attrName>ppt_x</p:attrName>
                                          <p:attrName>ppt_y</p:attrName>
                                        </p:attrNameLst>
                                      </p:cBhvr>
                                    </p:animMotion>
                                    <p:animEffect filter="fade" transition="in">
                                      <p:cBhvr>
                                        <p:cTn dur="1000" id="59"/>
                                        <p:tgtEl>
                                          <p:spTgt spid="10"/>
                                        </p:tgtEl>
                                      </p:cBhvr>
                                    </p:animEffect>
                                  </p:childTnLst>
                                </p:cTn>
                              </p:par>
                              <p:par>
                                <p:cTn fill="hold" grpId="0" id="60" nodeType="withEffect" presetClass="entr" presetID="52" presetSubtype="0">
                                  <p:stCondLst>
                                    <p:cond delay="2250"/>
                                  </p:stCondLst>
                                  <p:childTnLst>
                                    <p:set>
                                      <p:cBhvr>
                                        <p:cTn dur="1" fill="hold" id="61">
                                          <p:stCondLst>
                                            <p:cond delay="0"/>
                                          </p:stCondLst>
                                        </p:cTn>
                                        <p:tgtEl>
                                          <p:spTgt spid="11"/>
                                        </p:tgtEl>
                                        <p:attrNameLst>
                                          <p:attrName>style.visibility</p:attrName>
                                        </p:attrNameLst>
                                      </p:cBhvr>
                                      <p:to>
                                        <p:strVal val="visible"/>
                                      </p:to>
                                    </p:set>
                                    <p:animScale>
                                      <p:cBhvr>
                                        <p:cTn decel="50000" dur="1000" fill="hold" id="62">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3">
                                          <p:stCondLst>
                                            <p:cond delay="0"/>
                                          </p:stCondLst>
                                        </p:cTn>
                                        <p:tgtEl>
                                          <p:spTgt spid="11"/>
                                        </p:tgtEl>
                                        <p:attrNameLst>
                                          <p:attrName>ppt_x</p:attrName>
                                          <p:attrName>ppt_y</p:attrName>
                                        </p:attrNameLst>
                                      </p:cBhvr>
                                    </p:animMotion>
                                    <p:animEffect filter="fade" transition="in">
                                      <p:cBhvr>
                                        <p:cTn dur="1000" id="64"/>
                                        <p:tgtEl>
                                          <p:spTgt spid="11"/>
                                        </p:tgtEl>
                                      </p:cBhvr>
                                    </p:animEffect>
                                  </p:childTnLst>
                                </p:cTn>
                              </p:par>
                              <p:par>
                                <p:cTn fill="hold" id="65" nodeType="withEffect" presetClass="entr" presetID="2" presetSubtype="4">
                                  <p:stCondLst>
                                    <p:cond delay="2750"/>
                                  </p:stCondLst>
                                  <p:childTnLst>
                                    <p:set>
                                      <p:cBhvr>
                                        <p:cTn dur="1" fill="hold" id="66">
                                          <p:stCondLst>
                                            <p:cond delay="0"/>
                                          </p:stCondLst>
                                        </p:cTn>
                                        <p:tgtEl>
                                          <p:spTgt spid="12"/>
                                        </p:tgtEl>
                                        <p:attrNameLst>
                                          <p:attrName>style.visibility</p:attrName>
                                        </p:attrNameLst>
                                      </p:cBhvr>
                                      <p:to>
                                        <p:strVal val="visible"/>
                                      </p:to>
                                    </p:set>
                                    <p:anim calcmode="lin" valueType="num">
                                      <p:cBhvr additive="base">
                                        <p:cTn dur="500" fill="hold" id="67"/>
                                        <p:tgtEl>
                                          <p:spTgt spid="12"/>
                                        </p:tgtEl>
                                        <p:attrNameLst>
                                          <p:attrName>ppt_x</p:attrName>
                                        </p:attrNameLst>
                                      </p:cBhvr>
                                      <p:tavLst>
                                        <p:tav tm="0">
                                          <p:val>
                                            <p:strVal val="#ppt_x"/>
                                          </p:val>
                                        </p:tav>
                                        <p:tav tm="100000">
                                          <p:val>
                                            <p:strVal val="#ppt_x"/>
                                          </p:val>
                                        </p:tav>
                                      </p:tavLst>
                                    </p:anim>
                                    <p:anim calcmode="lin" valueType="num">
                                      <p:cBhvr additive="base">
                                        <p:cTn dur="500" fill="hold" id="68"/>
                                        <p:tgtEl>
                                          <p:spTgt spid="12"/>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4">
                                  <p:stCondLst>
                                    <p:cond delay="2750"/>
                                  </p:stCondLst>
                                  <p:childTnLst>
                                    <p:set>
                                      <p:cBhvr>
                                        <p:cTn dur="1" fill="hold" id="70">
                                          <p:stCondLst>
                                            <p:cond delay="0"/>
                                          </p:stCondLst>
                                        </p:cTn>
                                        <p:tgtEl>
                                          <p:spTgt spid="24"/>
                                        </p:tgtEl>
                                        <p:attrNameLst>
                                          <p:attrName>style.visibility</p:attrName>
                                        </p:attrNameLst>
                                      </p:cBhvr>
                                      <p:to>
                                        <p:strVal val="visible"/>
                                      </p:to>
                                    </p:set>
                                    <p:anim calcmode="lin" valueType="num">
                                      <p:cBhvr additive="base">
                                        <p:cTn dur="500" fill="hold" id="71"/>
                                        <p:tgtEl>
                                          <p:spTgt spid="24"/>
                                        </p:tgtEl>
                                        <p:attrNameLst>
                                          <p:attrName>ppt_x</p:attrName>
                                        </p:attrNameLst>
                                      </p:cBhvr>
                                      <p:tavLst>
                                        <p:tav tm="0">
                                          <p:val>
                                            <p:strVal val="#ppt_x"/>
                                          </p:val>
                                        </p:tav>
                                        <p:tav tm="100000">
                                          <p:val>
                                            <p:strVal val="#ppt_x"/>
                                          </p:val>
                                        </p:tav>
                                      </p:tavLst>
                                    </p:anim>
                                    <p:anim calcmode="lin" valueType="num">
                                      <p:cBhvr additive="base">
                                        <p:cTn dur="500" fill="hold" id="72"/>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23"/>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aphicFrame>
        <p:nvGraphicFramePr>
          <p:cNvPr id="2" name="Chart 63"/>
          <p:cNvGraphicFramePr/>
          <p:nvPr>
            <p:extLst/>
          </p:nvPr>
        </p:nvGraphicFramePr>
        <p:xfrm>
          <a:off x="1526329" y="875443"/>
          <a:ext cx="9001702" cy="2987337"/>
        </p:xfrm>
        <a:graphic>
          <a:graphicData uri="http://schemas.openxmlformats.org/drawingml/2006/chart">
            <c:chart xmlns:c="http://schemas.openxmlformats.org/drawingml/2006/chart" r:id="rId2"/>
          </a:graphicData>
        </a:graphic>
      </p:graphicFrame>
      <p:grpSp>
        <p:nvGrpSpPr>
          <p:cNvPr id="3" name="Group 47"/>
          <p:cNvGrpSpPr/>
          <p:nvPr/>
        </p:nvGrpSpPr>
        <p:grpSpPr>
          <a:xfrm>
            <a:off x="2351584" y="3942273"/>
            <a:ext cx="7497535" cy="461629"/>
            <a:chOff x="1037893" y="3795553"/>
            <a:chExt cx="7575105" cy="466635"/>
          </a:xfrm>
        </p:grpSpPr>
        <p:grpSp>
          <p:nvGrpSpPr>
            <p:cNvPr id="4" name="Group 50"/>
            <p:cNvGrpSpPr/>
            <p:nvPr/>
          </p:nvGrpSpPr>
          <p:grpSpPr>
            <a:xfrm>
              <a:off x="1037893" y="3873376"/>
              <a:ext cx="1204815" cy="280004"/>
              <a:chOff x="1037893" y="3856197"/>
              <a:chExt cx="1204815" cy="280004"/>
            </a:xfrm>
          </p:grpSpPr>
          <p:sp>
            <p:nvSpPr>
              <p:cNvPr id="14" name="TextBox 13"/>
              <p:cNvSpPr txBox="1"/>
              <p:nvPr/>
            </p:nvSpPr>
            <p:spPr>
              <a:xfrm>
                <a:off x="1314336" y="3856197"/>
                <a:ext cx="923860" cy="277295"/>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15" name="Rounded Rectangle 39"/>
              <p:cNvSpPr>
                <a:spLocks noChangeAspect="1"/>
              </p:cNvSpPr>
              <p:nvPr/>
            </p:nvSpPr>
            <p:spPr>
              <a:xfrm>
                <a:off x="1037893" y="3914656"/>
                <a:ext cx="199971" cy="1940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 name="Group 45"/>
            <p:cNvGrpSpPr/>
            <p:nvPr/>
          </p:nvGrpSpPr>
          <p:grpSpPr>
            <a:xfrm>
              <a:off x="3220482" y="3897131"/>
              <a:ext cx="1235085" cy="280004"/>
              <a:chOff x="3397780" y="3913211"/>
              <a:chExt cx="1235085" cy="280004"/>
            </a:xfrm>
          </p:grpSpPr>
          <p:sp>
            <p:nvSpPr>
              <p:cNvPr id="12" name="TextBox 11"/>
              <p:cNvSpPr txBox="1"/>
              <p:nvPr/>
            </p:nvSpPr>
            <p:spPr>
              <a:xfrm>
                <a:off x="3704493" y="3913210"/>
                <a:ext cx="923860" cy="277295"/>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13" name="Rounded Rectangle 37"/>
              <p:cNvSpPr>
                <a:spLocks noChangeAspect="1"/>
              </p:cNvSpPr>
              <p:nvPr/>
            </p:nvSpPr>
            <p:spPr>
              <a:xfrm>
                <a:off x="3397780" y="3947915"/>
                <a:ext cx="199971" cy="1940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6" name="Group 37"/>
            <p:cNvGrpSpPr/>
            <p:nvPr/>
          </p:nvGrpSpPr>
          <p:grpSpPr>
            <a:xfrm>
              <a:off x="5112059" y="3795553"/>
              <a:ext cx="1459835" cy="466635"/>
              <a:chOff x="5173291" y="3812732"/>
              <a:chExt cx="1459835" cy="466635"/>
            </a:xfrm>
          </p:grpSpPr>
          <p:sp>
            <p:nvSpPr>
              <p:cNvPr id="10" name="TextBox 9"/>
              <p:cNvSpPr txBox="1"/>
              <p:nvPr/>
            </p:nvSpPr>
            <p:spPr>
              <a:xfrm>
                <a:off x="5333481" y="3812732"/>
                <a:ext cx="1293330" cy="462122"/>
              </a:xfrm>
              <a:prstGeom prst="rect">
                <a:avLst/>
              </a:prstGeom>
              <a:noFill/>
            </p:spPr>
            <p:txBody>
              <a:bodyPr bIns="91422" lIns="182843" rIns="182843" rtlCol="0" tIns="91422" wrap="none">
                <a:spAutoFit/>
              </a:bodyPr>
              <a:lstStyle>
                <a:defPPr>
                  <a:defRPr lang="zh-CN"/>
                </a:defPPr>
                <a:lvl1pPr algn="ctr">
                  <a:defRPr b="1">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标题文字</a:t>
                </a:r>
              </a:p>
            </p:txBody>
          </p:sp>
          <p:sp>
            <p:nvSpPr>
              <p:cNvPr id="11" name="Rounded Rectangle 35"/>
              <p:cNvSpPr>
                <a:spLocks noChangeAspect="1"/>
              </p:cNvSpPr>
              <p:nvPr/>
            </p:nvSpPr>
            <p:spPr>
              <a:xfrm>
                <a:off x="5173291" y="3949014"/>
                <a:ext cx="199971" cy="194072"/>
              </a:xfrm>
              <a:prstGeom prst="roundRect">
                <a:avLst/>
              </a:prstGeom>
              <a:solidFill>
                <a:schemeClr val="accent4"/>
              </a:solidFill>
              <a:ln w="12700">
                <a:miter lim="400000"/>
              </a:ln>
            </p:spPr>
            <p:txBody>
              <a:bodyPr anchor="ctr" bIns="0" lIns="0" rIns="0" tIns="0"/>
              <a:lstStyle/>
              <a:p>
                <a:endParaRPr lang="en-US" sz="1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 name="Group 41"/>
            <p:cNvGrpSpPr/>
            <p:nvPr/>
          </p:nvGrpSpPr>
          <p:grpSpPr>
            <a:xfrm>
              <a:off x="7382262" y="3856584"/>
              <a:ext cx="1230736" cy="280003"/>
              <a:chOff x="7382262" y="3873763"/>
              <a:chExt cx="1230736" cy="280003"/>
            </a:xfrm>
          </p:grpSpPr>
          <p:sp>
            <p:nvSpPr>
              <p:cNvPr id="8" name="TextBox 7"/>
              <p:cNvSpPr txBox="1"/>
              <p:nvPr/>
            </p:nvSpPr>
            <p:spPr>
              <a:xfrm>
                <a:off x="7684626" y="3873763"/>
                <a:ext cx="923860" cy="277295"/>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9" name="Rounded Rectangle 33"/>
              <p:cNvSpPr>
                <a:spLocks noChangeAspect="1"/>
              </p:cNvSpPr>
              <p:nvPr/>
            </p:nvSpPr>
            <p:spPr>
              <a:xfrm>
                <a:off x="7382262" y="3949014"/>
                <a:ext cx="199971" cy="1940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16" name="Group 27"/>
          <p:cNvGrpSpPr/>
          <p:nvPr/>
        </p:nvGrpSpPr>
        <p:grpSpPr>
          <a:xfrm>
            <a:off x="2127656" y="4510574"/>
            <a:ext cx="1929005" cy="1588453"/>
            <a:chOff x="4046997" y="1088518"/>
            <a:chExt cx="1948497" cy="1638110"/>
          </a:xfrm>
        </p:grpSpPr>
        <p:sp>
          <p:nvSpPr>
            <p:cNvPr id="17" name="Text Placeholder 3"/>
            <p:cNvSpPr txBox="1"/>
            <p:nvPr/>
          </p:nvSpPr>
          <p:spPr bwMode="auto">
            <a:xfrm>
              <a:off x="4429228" y="1216236"/>
              <a:ext cx="1101633" cy="188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905182">
                <a:spcBef>
                  <a:spcPct val="20000"/>
                </a:spcBef>
              </a:pPr>
              <a:r>
                <a:rPr altLang="zh-CN" b="1"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NUMBER ONE</a:t>
              </a:r>
            </a:p>
          </p:txBody>
        </p:sp>
        <p:sp>
          <p:nvSpPr>
            <p:cNvPr id="18" name="Text Placeholder 3"/>
            <p:cNvSpPr txBox="1"/>
            <p:nvPr/>
          </p:nvSpPr>
          <p:spPr>
            <a:xfrm>
              <a:off x="4050702" y="1476079"/>
              <a:ext cx="1944792" cy="1238454"/>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的内容入您的内容输入您的内容输入您的内容输入您的内容内容输入您的</a:t>
              </a:r>
            </a:p>
          </p:txBody>
        </p:sp>
        <p:sp>
          <p:nvSpPr>
            <p:cNvPr id="19" name="Text Placeholder 3"/>
            <p:cNvSpPr txBox="1"/>
            <p:nvPr/>
          </p:nvSpPr>
          <p:spPr bwMode="auto">
            <a:xfrm>
              <a:off x="4046997" y="1091588"/>
              <a:ext cx="317501" cy="3143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905182">
                <a:spcBef>
                  <a:spcPct val="20000"/>
                </a:spcBef>
              </a:pPr>
              <a:r>
                <a:rPr altLang="zh-CN" b="1"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01</a:t>
              </a:r>
            </a:p>
          </p:txBody>
        </p:sp>
      </p:grpSp>
      <p:grpSp>
        <p:nvGrpSpPr>
          <p:cNvPr id="20" name="Group 27"/>
          <p:cNvGrpSpPr/>
          <p:nvPr/>
        </p:nvGrpSpPr>
        <p:grpSpPr>
          <a:xfrm>
            <a:off x="4226723" y="4493749"/>
            <a:ext cx="1896024" cy="1592799"/>
            <a:chOff x="4046898" y="1071165"/>
            <a:chExt cx="1916868" cy="1642585"/>
          </a:xfrm>
        </p:grpSpPr>
        <p:sp>
          <p:nvSpPr>
            <p:cNvPr id="21" name="Text Placeholder 3"/>
            <p:cNvSpPr txBox="1"/>
            <p:nvPr/>
          </p:nvSpPr>
          <p:spPr bwMode="auto">
            <a:xfrm>
              <a:off x="4410659" y="1216238"/>
              <a:ext cx="1145936" cy="1885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905182">
                <a:spcBef>
                  <a:spcPct val="20000"/>
                </a:spcBef>
              </a:pPr>
              <a:r>
                <a:rPr altLang="zh-CN" b="1"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NUMBER TWO</a:t>
              </a:r>
            </a:p>
          </p:txBody>
        </p:sp>
        <p:sp>
          <p:nvSpPr>
            <p:cNvPr id="22" name="Text Placeholder 3"/>
            <p:cNvSpPr txBox="1"/>
            <p:nvPr/>
          </p:nvSpPr>
          <p:spPr>
            <a:xfrm>
              <a:off x="4056470" y="1463205"/>
              <a:ext cx="1907296" cy="1238449"/>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的内容入您的内容输入您的内容输入您的内容输入您的内容内容输入您</a:t>
              </a:r>
            </a:p>
          </p:txBody>
        </p:sp>
        <p:sp>
          <p:nvSpPr>
            <p:cNvPr id="23" name="Text Placeholder 3"/>
            <p:cNvSpPr txBox="1"/>
            <p:nvPr/>
          </p:nvSpPr>
          <p:spPr bwMode="auto">
            <a:xfrm>
              <a:off x="4046898" y="1074235"/>
              <a:ext cx="317781" cy="314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905182">
                <a:spcBef>
                  <a:spcPct val="20000"/>
                </a:spcBef>
              </a:pPr>
              <a:r>
                <a:rPr altLang="zh-CN" b="1"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grpSp>
        <p:nvGrpSpPr>
          <p:cNvPr id="24" name="Group 27"/>
          <p:cNvGrpSpPr/>
          <p:nvPr/>
        </p:nvGrpSpPr>
        <p:grpSpPr>
          <a:xfrm>
            <a:off x="6157267" y="4510580"/>
            <a:ext cx="2051537" cy="1575125"/>
            <a:chOff x="4046898" y="1088521"/>
            <a:chExt cx="2074091" cy="1624359"/>
          </a:xfrm>
        </p:grpSpPr>
        <p:sp>
          <p:nvSpPr>
            <p:cNvPr id="25" name="Text Placeholder 3"/>
            <p:cNvSpPr txBox="1"/>
            <p:nvPr/>
          </p:nvSpPr>
          <p:spPr bwMode="auto">
            <a:xfrm>
              <a:off x="4388474" y="1216237"/>
              <a:ext cx="1264702" cy="1885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905182">
                <a:spcBef>
                  <a:spcPct val="20000"/>
                </a:spcBef>
              </a:pPr>
              <a:r>
                <a:rPr altLang="zh-CN" b="1"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NUMBER THREE</a:t>
              </a:r>
            </a:p>
          </p:txBody>
        </p:sp>
        <p:sp>
          <p:nvSpPr>
            <p:cNvPr id="26" name="Text Placeholder 3"/>
            <p:cNvSpPr txBox="1"/>
            <p:nvPr/>
          </p:nvSpPr>
          <p:spPr>
            <a:xfrm>
              <a:off x="4181928" y="1462336"/>
              <a:ext cx="1939061" cy="1238449"/>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的内容入您的内容输入您的内容输入您的内容输入您的内容内容输入您</a:t>
              </a:r>
            </a:p>
          </p:txBody>
        </p:sp>
        <p:sp>
          <p:nvSpPr>
            <p:cNvPr id="27" name="Text Placeholder 3"/>
            <p:cNvSpPr txBox="1"/>
            <p:nvPr/>
          </p:nvSpPr>
          <p:spPr bwMode="auto">
            <a:xfrm>
              <a:off x="4046899" y="1091591"/>
              <a:ext cx="317781" cy="314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905182">
                <a:spcBef>
                  <a:spcPct val="20000"/>
                </a:spcBef>
              </a:pPr>
              <a:r>
                <a:rPr altLang="zh-CN" b="1"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grpSp>
        <p:nvGrpSpPr>
          <p:cNvPr id="28" name="Group 27"/>
          <p:cNvGrpSpPr/>
          <p:nvPr/>
        </p:nvGrpSpPr>
        <p:grpSpPr>
          <a:xfrm>
            <a:off x="8400361" y="4506230"/>
            <a:ext cx="1978202" cy="1592796"/>
            <a:chOff x="4090520" y="1084037"/>
            <a:chExt cx="1998192" cy="1642583"/>
          </a:xfrm>
        </p:grpSpPr>
        <p:sp>
          <p:nvSpPr>
            <p:cNvPr id="29" name="Text Placeholder 3"/>
            <p:cNvSpPr txBox="1"/>
            <p:nvPr/>
          </p:nvSpPr>
          <p:spPr>
            <a:xfrm>
              <a:off x="4465925" y="1216025"/>
              <a:ext cx="1197846" cy="188596"/>
            </a:xfrm>
            <a:prstGeom prst="rect">
              <a:avLst/>
            </a:prstGeom>
          </p:spPr>
          <p:txBody>
            <a:bodyPr anchor="ctr"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05182">
                <a:spcBef>
                  <a:spcPct val="20000"/>
                </a:spcBef>
                <a:defRPr/>
              </a:pPr>
              <a:r>
                <a:rPr b="1"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NUMBER FOUR</a:t>
              </a:r>
            </a:p>
          </p:txBody>
        </p:sp>
        <p:sp>
          <p:nvSpPr>
            <p:cNvPr id="30" name="Text Placeholder 3"/>
            <p:cNvSpPr txBox="1"/>
            <p:nvPr/>
          </p:nvSpPr>
          <p:spPr>
            <a:xfrm>
              <a:off x="4181907" y="1476076"/>
              <a:ext cx="1906806" cy="1238450"/>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的内容入您的内容输入您的内容输入您的内容输入您的内容内容输入您的</a:t>
              </a:r>
            </a:p>
          </p:txBody>
        </p:sp>
        <p:sp>
          <p:nvSpPr>
            <p:cNvPr id="31" name="Text Placeholder 3"/>
            <p:cNvSpPr txBox="1"/>
            <p:nvPr/>
          </p:nvSpPr>
          <p:spPr>
            <a:xfrm>
              <a:off x="4090520" y="1087106"/>
              <a:ext cx="317501" cy="314327"/>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05182">
                <a:spcBef>
                  <a:spcPct val="20000"/>
                </a:spcBef>
                <a:defRPr/>
              </a:pPr>
              <a:r>
                <a:rPr lang="en-US" sz="2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04</a:t>
              </a:r>
            </a:p>
          </p:txBody>
        </p:sp>
      </p:grpSp>
      <p:sp>
        <p:nvSpPr>
          <p:cNvPr id="46" name="Shape 1435"/>
          <p:cNvSpPr txBox="1"/>
          <p:nvPr/>
        </p:nvSpPr>
        <p:spPr>
          <a:xfrm>
            <a:off x="9827600" y="6412620"/>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0F2EE912-CC3F-404A-BBBB-F975065D95BB}"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33</a:t>
            </a:fld>
          </a:p>
        </p:txBody>
      </p:sp>
      <p:sp>
        <p:nvSpPr>
          <p:cNvPr id="32" name="灯片编号占位符 31"/>
          <p:cNvSpPr>
            <a:spLocks noGrp="1"/>
          </p:cNvSpPr>
          <p:nvPr>
            <p:ph idx="4294967295" sz="quarter" type="sldNum"/>
          </p:nvPr>
        </p:nvSpPr>
        <p:spPr>
          <a:xfrm>
            <a:off x="11701463" y="6450013"/>
            <a:ext cx="490537" cy="365125"/>
          </a:xfrm>
        </p:spPr>
        <p:txBody>
          <a:bodyPr/>
          <a:lstStyle/>
          <a:p>
            <a:fld id="{B1409A21-9288-4163-8330-E66F0C6740CB}"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33</a:t>
            </a:fld>
          </a:p>
        </p:txBody>
      </p:sp>
    </p:spTree>
    <p:extLst>
      <p:ext uri="{BB962C8B-B14F-4D97-AF65-F5344CB8AC3E}">
        <p14:creationId val="277548903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slide(fromBottom)"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slide(fromBottom)"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12" presetSubtype="4">
                                  <p:stCondLst>
                                    <p:cond delay="0"/>
                                  </p:stCondLst>
                                  <p:childTnLst>
                                    <p:set>
                                      <p:cBhvr>
                                        <p:cTn dur="1" fill="hold" id="14">
                                          <p:stCondLst>
                                            <p:cond delay="0"/>
                                          </p:stCondLst>
                                        </p:cTn>
                                        <p:tgtEl>
                                          <p:spTgt spid="16"/>
                                        </p:tgtEl>
                                        <p:attrNameLst>
                                          <p:attrName>style.visibility</p:attrName>
                                        </p:attrNameLst>
                                      </p:cBhvr>
                                      <p:to>
                                        <p:strVal val="visible"/>
                                      </p:to>
                                    </p:set>
                                    <p:animEffect filter="slide(fromBottom)" transition="in">
                                      <p:cBhvr>
                                        <p:cTn dur="500" id="15"/>
                                        <p:tgtEl>
                                          <p:spTgt spid="16"/>
                                        </p:tgtEl>
                                      </p:cBhvr>
                                    </p:animEffect>
                                  </p:childTnLst>
                                </p:cTn>
                              </p:par>
                            </p:childTnLst>
                          </p:cTn>
                        </p:par>
                        <p:par>
                          <p:cTn fill="hold" id="16" nodeType="afterGroup">
                            <p:stCondLst>
                              <p:cond delay="1500"/>
                            </p:stCondLst>
                            <p:childTnLst>
                              <p:par>
                                <p:cTn fill="hold" id="17" nodeType="afterEffect" presetClass="entr" presetID="12" presetSubtype="4">
                                  <p:stCondLst>
                                    <p:cond delay="0"/>
                                  </p:stCondLst>
                                  <p:childTnLst>
                                    <p:set>
                                      <p:cBhvr>
                                        <p:cTn dur="1" fill="hold" id="18">
                                          <p:stCondLst>
                                            <p:cond delay="0"/>
                                          </p:stCondLst>
                                        </p:cTn>
                                        <p:tgtEl>
                                          <p:spTgt spid="20"/>
                                        </p:tgtEl>
                                        <p:attrNameLst>
                                          <p:attrName>style.visibility</p:attrName>
                                        </p:attrNameLst>
                                      </p:cBhvr>
                                      <p:to>
                                        <p:strVal val="visible"/>
                                      </p:to>
                                    </p:set>
                                    <p:animEffect filter="slide(fromBottom)" transition="in">
                                      <p:cBhvr>
                                        <p:cTn dur="500" id="19"/>
                                        <p:tgtEl>
                                          <p:spTgt spid="20"/>
                                        </p:tgtEl>
                                      </p:cBhvr>
                                    </p:animEffect>
                                  </p:childTnLst>
                                </p:cTn>
                              </p:par>
                            </p:childTnLst>
                          </p:cTn>
                        </p:par>
                        <p:par>
                          <p:cTn fill="hold" id="20" nodeType="afterGroup">
                            <p:stCondLst>
                              <p:cond delay="2000"/>
                            </p:stCondLst>
                            <p:childTnLst>
                              <p:par>
                                <p:cTn fill="hold" id="21" nodeType="afterEffect" presetClass="entr" presetID="12" presetSubtype="4">
                                  <p:stCondLst>
                                    <p:cond delay="0"/>
                                  </p:stCondLst>
                                  <p:childTnLst>
                                    <p:set>
                                      <p:cBhvr>
                                        <p:cTn dur="1" fill="hold" id="22">
                                          <p:stCondLst>
                                            <p:cond delay="0"/>
                                          </p:stCondLst>
                                        </p:cTn>
                                        <p:tgtEl>
                                          <p:spTgt spid="24"/>
                                        </p:tgtEl>
                                        <p:attrNameLst>
                                          <p:attrName>style.visibility</p:attrName>
                                        </p:attrNameLst>
                                      </p:cBhvr>
                                      <p:to>
                                        <p:strVal val="visible"/>
                                      </p:to>
                                    </p:set>
                                    <p:animEffect filter="slide(fromBottom)" transition="in">
                                      <p:cBhvr>
                                        <p:cTn dur="500" id="23"/>
                                        <p:tgtEl>
                                          <p:spTgt spid="24"/>
                                        </p:tgtEl>
                                      </p:cBhvr>
                                    </p:animEffect>
                                  </p:childTnLst>
                                </p:cTn>
                              </p:par>
                            </p:childTnLst>
                          </p:cTn>
                        </p:par>
                        <p:par>
                          <p:cTn fill="hold" id="24" nodeType="afterGroup">
                            <p:stCondLst>
                              <p:cond delay="2500"/>
                            </p:stCondLst>
                            <p:childTnLst>
                              <p:par>
                                <p:cTn fill="hold" id="25" nodeType="afterEffect" presetClass="entr" presetID="12" presetSubtype="4">
                                  <p:stCondLst>
                                    <p:cond delay="0"/>
                                  </p:stCondLst>
                                  <p:childTnLst>
                                    <p:set>
                                      <p:cBhvr>
                                        <p:cTn dur="1" fill="hold" id="26">
                                          <p:stCondLst>
                                            <p:cond delay="0"/>
                                          </p:stCondLst>
                                        </p:cTn>
                                        <p:tgtEl>
                                          <p:spTgt spid="28"/>
                                        </p:tgtEl>
                                        <p:attrNameLst>
                                          <p:attrName>style.visibility</p:attrName>
                                        </p:attrNameLst>
                                      </p:cBhvr>
                                      <p:to>
                                        <p:strVal val="visible"/>
                                      </p:to>
                                    </p:set>
                                    <p:animEffect filter="slide(fromBottom)" transition="in">
                                      <p:cBhvr>
                                        <p:cTn dur="500" id="2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2">
        <p:bldAsOne/>
      </p:bldGraphic>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p:cNvGrpSpPr/>
          <p:nvPr/>
        </p:nvGrpSpPr>
        <p:grpSpPr>
          <a:xfrm>
            <a:off x="2351584" y="2507643"/>
            <a:ext cx="1615617" cy="1501972"/>
            <a:chOff x="4838700" y="4797425"/>
            <a:chExt cx="3228975" cy="3021013"/>
          </a:xfrm>
        </p:grpSpPr>
        <p:sp>
          <p:nvSpPr>
            <p:cNvPr id="3" name="AutoShape 20"/>
            <p:cNvSpPr/>
            <p:nvPr/>
          </p:nvSpPr>
          <p:spPr bwMode="auto">
            <a:xfrm>
              <a:off x="6305550" y="4797425"/>
              <a:ext cx="1762125" cy="30210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600"/>
                  </a:moveTo>
                  <a:lnTo>
                    <a:pt x="0" y="0"/>
                  </a:lnTo>
                  <a:lnTo>
                    <a:pt x="21600" y="14249"/>
                  </a:lnTo>
                  <a:cubicBezTo>
                    <a:pt x="21600" y="14249"/>
                    <a:pt x="0" y="21600"/>
                    <a:pt x="0" y="21600"/>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AutoShape 21"/>
            <p:cNvSpPr/>
            <p:nvPr/>
          </p:nvSpPr>
          <p:spPr bwMode="auto">
            <a:xfrm>
              <a:off x="4838700" y="4797425"/>
              <a:ext cx="1477963" cy="30210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0"/>
                  </a:moveTo>
                  <a:lnTo>
                    <a:pt x="0" y="14542"/>
                  </a:lnTo>
                  <a:lnTo>
                    <a:pt x="21599" y="21600"/>
                  </a:lnTo>
                  <a:cubicBezTo>
                    <a:pt x="21599" y="21600"/>
                    <a:pt x="21599" y="0"/>
                    <a:pt x="21599" y="0"/>
                  </a:cubicBezTo>
                  <a:close/>
                </a:path>
              </a:pathLst>
            </a:custGeom>
            <a:gradFill>
              <a:gsLst>
                <a:gs pos="0">
                  <a:schemeClr val="accent3">
                    <a:alpha val="64000"/>
                  </a:schemeClr>
                </a:gs>
                <a:gs pos="100000">
                  <a:schemeClr val="accent1">
                    <a:alpha val="70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AutoShape 22"/>
            <p:cNvSpPr/>
            <p:nvPr/>
          </p:nvSpPr>
          <p:spPr bwMode="auto">
            <a:xfrm rot="19868522">
              <a:off x="6505629" y="6566356"/>
              <a:ext cx="1228441"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000">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Likes</a:t>
              </a:r>
            </a:p>
          </p:txBody>
        </p:sp>
      </p:grpSp>
      <p:grpSp>
        <p:nvGrpSpPr>
          <p:cNvPr id="6" name="组合 5"/>
          <p:cNvGrpSpPr/>
          <p:nvPr/>
        </p:nvGrpSpPr>
        <p:grpSpPr>
          <a:xfrm>
            <a:off x="2113827" y="3490066"/>
            <a:ext cx="2124766" cy="939227"/>
            <a:chOff x="4371975" y="6777038"/>
            <a:chExt cx="4246563" cy="1889125"/>
          </a:xfrm>
        </p:grpSpPr>
        <p:sp>
          <p:nvSpPr>
            <p:cNvPr id="7" name="AutoShape 12"/>
            <p:cNvSpPr/>
            <p:nvPr/>
          </p:nvSpPr>
          <p:spPr bwMode="auto">
            <a:xfrm>
              <a:off x="4371975" y="6813550"/>
              <a:ext cx="1928813" cy="1843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16" y="0"/>
                  </a:moveTo>
                  <a:lnTo>
                    <a:pt x="0" y="7057"/>
                  </a:lnTo>
                  <a:lnTo>
                    <a:pt x="21600" y="21599"/>
                  </a:lnTo>
                  <a:lnTo>
                    <a:pt x="21600" y="11598"/>
                  </a:lnTo>
                  <a:lnTo>
                    <a:pt x="5316" y="0"/>
                  </a:lnTo>
                  <a:close/>
                </a:path>
              </a:pathLst>
            </a:custGeom>
            <a:gradFill>
              <a:gsLst>
                <a:gs pos="0">
                  <a:schemeClr val="accent2">
                    <a:alpha val="76000"/>
                  </a:schemeClr>
                </a:gs>
                <a:gs pos="100000">
                  <a:schemeClr val="accent1">
                    <a:alpha val="96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AutoShape 13"/>
            <p:cNvSpPr/>
            <p:nvPr/>
          </p:nvSpPr>
          <p:spPr bwMode="auto">
            <a:xfrm>
              <a:off x="6296025" y="6777038"/>
              <a:ext cx="2322513" cy="18891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1852"/>
                  </a:moveTo>
                  <a:lnTo>
                    <a:pt x="0" y="21600"/>
                  </a:lnTo>
                  <a:lnTo>
                    <a:pt x="21599" y="6759"/>
                  </a:lnTo>
                  <a:lnTo>
                    <a:pt x="16659" y="0"/>
                  </a:lnTo>
                  <a:cubicBezTo>
                    <a:pt x="16659" y="0"/>
                    <a:pt x="0" y="11852"/>
                    <a:pt x="0" y="11852"/>
                  </a:cubicBez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AutoShape 23"/>
            <p:cNvSpPr/>
            <p:nvPr/>
          </p:nvSpPr>
          <p:spPr bwMode="auto">
            <a:xfrm rot="19868522">
              <a:off x="6529699" y="7267581"/>
              <a:ext cx="1886485" cy="5207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000">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Research</a:t>
              </a:r>
            </a:p>
          </p:txBody>
        </p:sp>
      </p:grpSp>
      <p:grpSp>
        <p:nvGrpSpPr>
          <p:cNvPr id="10" name="组合 9"/>
          <p:cNvGrpSpPr/>
          <p:nvPr/>
        </p:nvGrpSpPr>
        <p:grpSpPr>
          <a:xfrm>
            <a:off x="1839371" y="3758732"/>
            <a:ext cx="2730029" cy="1210732"/>
            <a:chOff x="3821113" y="7319963"/>
            <a:chExt cx="5456237" cy="2435225"/>
          </a:xfrm>
        </p:grpSpPr>
        <p:sp>
          <p:nvSpPr>
            <p:cNvPr id="11" name="AutoShape 14"/>
            <p:cNvSpPr/>
            <p:nvPr/>
          </p:nvSpPr>
          <p:spPr bwMode="auto">
            <a:xfrm>
              <a:off x="3821113" y="7391400"/>
              <a:ext cx="2490787" cy="23637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991" y="0"/>
                  </a:moveTo>
                  <a:lnTo>
                    <a:pt x="0" y="6477"/>
                  </a:lnTo>
                  <a:lnTo>
                    <a:pt x="21599" y="21600"/>
                  </a:lnTo>
                  <a:lnTo>
                    <a:pt x="21599" y="11573"/>
                  </a:lnTo>
                  <a:lnTo>
                    <a:pt x="4991" y="0"/>
                  </a:lnTo>
                  <a:close/>
                </a:path>
              </a:pathLst>
            </a:custGeom>
            <a:gradFill>
              <a:gsLst>
                <a:gs pos="0">
                  <a:schemeClr val="accent3">
                    <a:alpha val="57000"/>
                  </a:schemeClr>
                </a:gs>
                <a:gs pos="100000">
                  <a:schemeClr val="accent1">
                    <a:alpha val="79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AutoShape 15"/>
            <p:cNvSpPr/>
            <p:nvPr/>
          </p:nvSpPr>
          <p:spPr bwMode="auto">
            <a:xfrm>
              <a:off x="6302375" y="7319963"/>
              <a:ext cx="2974975" cy="242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1905"/>
                  </a:moveTo>
                  <a:lnTo>
                    <a:pt x="0" y="21600"/>
                  </a:lnTo>
                  <a:lnTo>
                    <a:pt x="21599" y="6723"/>
                  </a:lnTo>
                  <a:lnTo>
                    <a:pt x="16695" y="0"/>
                  </a:lnTo>
                  <a:cubicBezTo>
                    <a:pt x="16695" y="0"/>
                    <a:pt x="0" y="11905"/>
                    <a:pt x="0" y="11905"/>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AutoShape 24"/>
            <p:cNvSpPr/>
            <p:nvPr/>
          </p:nvSpPr>
          <p:spPr bwMode="auto">
            <a:xfrm rot="19868522">
              <a:off x="7067983" y="8051835"/>
              <a:ext cx="1701644"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000">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Shares</a:t>
              </a:r>
            </a:p>
          </p:txBody>
        </p:sp>
      </p:grpSp>
      <p:grpSp>
        <p:nvGrpSpPr>
          <p:cNvPr id="14" name="组合 13"/>
          <p:cNvGrpSpPr/>
          <p:nvPr/>
        </p:nvGrpSpPr>
        <p:grpSpPr>
          <a:xfrm>
            <a:off x="1478190" y="4114648"/>
            <a:ext cx="3536245" cy="1543012"/>
            <a:chOff x="3092450" y="8021638"/>
            <a:chExt cx="7067550" cy="3103562"/>
          </a:xfrm>
        </p:grpSpPr>
        <p:sp>
          <p:nvSpPr>
            <p:cNvPr id="15" name="AutoShape 16"/>
            <p:cNvSpPr/>
            <p:nvPr/>
          </p:nvSpPr>
          <p:spPr bwMode="auto">
            <a:xfrm>
              <a:off x="3092450" y="8080375"/>
              <a:ext cx="3211513" cy="3044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046" y="0"/>
                  </a:moveTo>
                  <a:lnTo>
                    <a:pt x="0" y="6442"/>
                  </a:lnTo>
                  <a:lnTo>
                    <a:pt x="21599" y="21599"/>
                  </a:lnTo>
                  <a:lnTo>
                    <a:pt x="21599" y="11722"/>
                  </a:lnTo>
                  <a:lnTo>
                    <a:pt x="5046" y="0"/>
                  </a:lnTo>
                  <a:close/>
                </a:path>
              </a:pathLst>
            </a:custGeom>
            <a:gradFill>
              <a:gsLst>
                <a:gs pos="0">
                  <a:schemeClr val="accent2">
                    <a:alpha val="70000"/>
                  </a:schemeClr>
                </a:gs>
                <a:gs pos="100000">
                  <a:schemeClr val="accent1">
                    <a:alpha val="9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AutoShape 17"/>
            <p:cNvSpPr/>
            <p:nvPr/>
          </p:nvSpPr>
          <p:spPr bwMode="auto">
            <a:xfrm>
              <a:off x="6300788" y="8021638"/>
              <a:ext cx="3859212" cy="30972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1892"/>
                  </a:moveTo>
                  <a:lnTo>
                    <a:pt x="0" y="21599"/>
                  </a:lnTo>
                  <a:lnTo>
                    <a:pt x="21599" y="6471"/>
                  </a:lnTo>
                  <a:lnTo>
                    <a:pt x="16554" y="0"/>
                  </a:lnTo>
                  <a:lnTo>
                    <a:pt x="0" y="11892"/>
                  </a:ln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AutoShape 25"/>
            <p:cNvSpPr/>
            <p:nvPr/>
          </p:nvSpPr>
          <p:spPr bwMode="auto">
            <a:xfrm rot="19868522">
              <a:off x="7382539" y="9019518"/>
              <a:ext cx="1972599"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000">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Strategy</a:t>
              </a:r>
            </a:p>
          </p:txBody>
        </p:sp>
      </p:grpSp>
      <p:grpSp>
        <p:nvGrpSpPr>
          <p:cNvPr id="18" name="组合 17"/>
          <p:cNvGrpSpPr/>
          <p:nvPr/>
        </p:nvGrpSpPr>
        <p:grpSpPr>
          <a:xfrm>
            <a:off x="1066000" y="4551274"/>
            <a:ext cx="4454464" cy="1945538"/>
            <a:chOff x="2263775" y="8897938"/>
            <a:chExt cx="8902700" cy="3913187"/>
          </a:xfrm>
        </p:grpSpPr>
        <p:sp>
          <p:nvSpPr>
            <p:cNvPr id="19" name="AutoShape 18"/>
            <p:cNvSpPr/>
            <p:nvPr/>
          </p:nvSpPr>
          <p:spPr bwMode="auto">
            <a:xfrm>
              <a:off x="2263775" y="8974138"/>
              <a:ext cx="4032250" cy="38290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468" y="0"/>
                  </a:moveTo>
                  <a:lnTo>
                    <a:pt x="0" y="6414"/>
                  </a:lnTo>
                  <a:lnTo>
                    <a:pt x="21600" y="21599"/>
                  </a:lnTo>
                  <a:lnTo>
                    <a:pt x="21600" y="12084"/>
                  </a:lnTo>
                  <a:cubicBezTo>
                    <a:pt x="21600" y="12084"/>
                    <a:pt x="4468" y="0"/>
                    <a:pt x="4468" y="0"/>
                  </a:cubicBezTo>
                  <a:close/>
                </a:path>
              </a:pathLst>
            </a:custGeom>
            <a:gradFill>
              <a:gsLst>
                <a:gs pos="0">
                  <a:schemeClr val="accent3">
                    <a:alpha val="79000"/>
                  </a:schemeClr>
                </a:gs>
                <a:gs pos="100000">
                  <a:schemeClr val="accent1">
                    <a:alpha val="6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AutoShape 19"/>
            <p:cNvSpPr/>
            <p:nvPr/>
          </p:nvSpPr>
          <p:spPr bwMode="auto">
            <a:xfrm>
              <a:off x="6296025" y="8897938"/>
              <a:ext cx="4870450" cy="39131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2291"/>
                  </a:moveTo>
                  <a:lnTo>
                    <a:pt x="0" y="21599"/>
                  </a:lnTo>
                  <a:lnTo>
                    <a:pt x="21599" y="6474"/>
                  </a:lnTo>
                  <a:lnTo>
                    <a:pt x="16954" y="0"/>
                  </a:lnTo>
                  <a:cubicBezTo>
                    <a:pt x="16954" y="0"/>
                    <a:pt x="0" y="12291"/>
                    <a:pt x="0" y="12291"/>
                  </a:cubicBez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AutoShape 26"/>
            <p:cNvSpPr/>
            <p:nvPr/>
          </p:nvSpPr>
          <p:spPr bwMode="auto">
            <a:xfrm rot="19868522">
              <a:off x="8106605" y="10141288"/>
              <a:ext cx="2018547"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000">
                  <a:solidFill>
                    <a:srgbClr val="FFFFFF"/>
                  </a:solidFill>
                  <a:latin charset="-122" panose="020b0503020204020204" pitchFamily="34" typeface="微软雅黑"/>
                  <a:ea charset="-122" panose="020b0503020204020204" pitchFamily="34" typeface="微软雅黑"/>
                  <a:cs typeface="Lato"/>
                  <a:sym charset="-122" panose="020b0503020204020204" pitchFamily="34" typeface="微软雅黑"/>
                </a:rPr>
                <a:t>Goal</a:t>
              </a:r>
            </a:p>
          </p:txBody>
        </p:sp>
      </p:grpSp>
      <p:sp>
        <p:nvSpPr>
          <p:cNvPr id="22" name="Shape 1204"/>
          <p:cNvSpPr/>
          <p:nvPr/>
        </p:nvSpPr>
        <p:spPr>
          <a:xfrm>
            <a:off x="1232702" y="1452158"/>
            <a:ext cx="9865095" cy="92354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p>
        </p:txBody>
      </p:sp>
      <p:grpSp>
        <p:nvGrpSpPr>
          <p:cNvPr id="23" name="组合 22"/>
          <p:cNvGrpSpPr/>
          <p:nvPr/>
        </p:nvGrpSpPr>
        <p:grpSpPr>
          <a:xfrm>
            <a:off x="6135963" y="2906231"/>
            <a:ext cx="5256583" cy="3211556"/>
            <a:chOff x="13101638" y="3838891"/>
            <a:chExt cx="14015118" cy="8617344"/>
          </a:xfrm>
        </p:grpSpPr>
        <p:sp>
          <p:nvSpPr>
            <p:cNvPr id="29" name="AutoShape 29"/>
            <p:cNvSpPr/>
            <p:nvPr/>
          </p:nvSpPr>
          <p:spPr bwMode="auto">
            <a:xfrm>
              <a:off x="13101638" y="10961688"/>
              <a:ext cx="1193800" cy="11938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cap="flat" cmpd="sng" w="25400">
              <a:solidFill>
                <a:srgbClr val="000000">
                  <a:alpha val="0"/>
                </a:srgbClr>
              </a:solidFill>
              <a:prstDash val="solid"/>
              <a:miter lim="0"/>
            </a:ln>
            <a:effectLst/>
            <a:extLst/>
          </p:spPr>
          <p:txBody>
            <a:bodyPr anchor="ctr" bIns="0" lIns="0" rIns="0" tIns="0"/>
            <a:lstStyle/>
            <a:p>
              <a:pPr>
                <a:defRPr/>
              </a:pPr>
              <a:endParaRPr lang="es-ES" sz="20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30" name="AutoShape 30"/>
            <p:cNvSpPr/>
            <p:nvPr/>
          </p:nvSpPr>
          <p:spPr bwMode="auto">
            <a:xfrm>
              <a:off x="13430250" y="11304588"/>
              <a:ext cx="550863" cy="4587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242317">
                <a:defRPr/>
              </a:pPr>
              <a:endParaRPr lang="es-ES" sz="1500">
                <a:solidFill>
                  <a:schemeClr val="tx2"/>
                </a:solidFill>
                <a:effectLst>
                  <a:outerShdw algn="tl" blurRad="38100" dir="2700000" dist="38100">
                    <a:srgbClr val="DDDDDD"/>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31" name="AutoShape 31"/>
            <p:cNvSpPr/>
            <p:nvPr/>
          </p:nvSpPr>
          <p:spPr bwMode="auto">
            <a:xfrm>
              <a:off x="13101638" y="7445375"/>
              <a:ext cx="1193800" cy="11922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AutoShape 32"/>
            <p:cNvSpPr/>
            <p:nvPr/>
          </p:nvSpPr>
          <p:spPr bwMode="auto">
            <a:xfrm>
              <a:off x="13433425" y="7758113"/>
              <a:ext cx="547688" cy="5476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242317">
                <a:defRPr/>
              </a:pPr>
              <a:endParaRPr lang="es-ES" sz="1500">
                <a:solidFill>
                  <a:schemeClr val="tx2"/>
                </a:solidFill>
                <a:effectLst>
                  <a:outerShdw algn="tl" blurRad="38100" dir="2700000" dist="38100">
                    <a:srgbClr val="DDDDDD"/>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33" name="AutoShape 33"/>
            <p:cNvSpPr/>
            <p:nvPr/>
          </p:nvSpPr>
          <p:spPr bwMode="auto">
            <a:xfrm>
              <a:off x="13106400" y="9234488"/>
              <a:ext cx="1192213" cy="11938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cap="flat" cmpd="sng" w="25400">
              <a:solidFill>
                <a:srgbClr val="000000">
                  <a:alpha val="0"/>
                </a:srgbClr>
              </a:solidFill>
              <a:prstDash val="solid"/>
              <a:miter lim="0"/>
            </a:ln>
            <a:effectLst/>
            <a:extLst/>
          </p:spPr>
          <p:txBody>
            <a:bodyPr anchor="ctr" bIns="0" lIns="0" rIns="0" tIns="0"/>
            <a:lstStyle/>
            <a:p>
              <a:pPr>
                <a:defRPr/>
              </a:pPr>
              <a:endParaRPr lang="es-ES" sz="20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34" name="AutoShape 34"/>
            <p:cNvSpPr/>
            <p:nvPr/>
          </p:nvSpPr>
          <p:spPr bwMode="auto">
            <a:xfrm>
              <a:off x="13131800" y="5780088"/>
              <a:ext cx="1192213" cy="11922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cap="flat" cmpd="sng" w="25400">
              <a:solidFill>
                <a:srgbClr val="000000">
                  <a:alpha val="0"/>
                </a:srgbClr>
              </a:solidFill>
              <a:prstDash val="solid"/>
              <a:miter lim="0"/>
            </a:ln>
            <a:effectLst/>
            <a:extLst/>
          </p:spPr>
          <p:txBody>
            <a:bodyPr anchor="ctr" bIns="0" lIns="0" rIns="0" tIns="0"/>
            <a:lstStyle/>
            <a:p>
              <a:pPr>
                <a:defRPr/>
              </a:pPr>
              <a:endParaRPr lang="es-ES" sz="2000">
                <a:solidFill>
                  <a:schemeClr val="tx2"/>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35" name="AutoShape 35"/>
            <p:cNvSpPr/>
            <p:nvPr/>
          </p:nvSpPr>
          <p:spPr bwMode="auto">
            <a:xfrm>
              <a:off x="13144500" y="4194175"/>
              <a:ext cx="1192213" cy="11922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s-E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6" name="AutoShape 36"/>
            <p:cNvSpPr/>
            <p:nvPr/>
          </p:nvSpPr>
          <p:spPr bwMode="auto">
            <a:xfrm>
              <a:off x="13455650" y="9575800"/>
              <a:ext cx="549275" cy="458788"/>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242317">
                <a:defRPr/>
              </a:pPr>
              <a:endParaRPr lang="es-ES" sz="1500">
                <a:solidFill>
                  <a:schemeClr val="tx2"/>
                </a:solidFill>
                <a:effectLst>
                  <a:outerShdw algn="tl" blurRad="38100" dir="2700000" dist="38100">
                    <a:srgbClr val="DDDDDD"/>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37" name="AutoShape 37"/>
            <p:cNvSpPr/>
            <p:nvPr/>
          </p:nvSpPr>
          <p:spPr bwMode="auto">
            <a:xfrm>
              <a:off x="13481050" y="6105525"/>
              <a:ext cx="549275" cy="550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242317">
                <a:defRPr/>
              </a:pPr>
              <a:endParaRPr lang="es-ES" sz="1500">
                <a:solidFill>
                  <a:schemeClr val="tx2"/>
                </a:solidFill>
                <a:effectLst>
                  <a:outerShdw algn="tl" blurRad="38100" dir="2700000" dist="38100">
                    <a:srgbClr val="DDDDDD"/>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38" name="AutoShape 38"/>
            <p:cNvSpPr/>
            <p:nvPr/>
          </p:nvSpPr>
          <p:spPr bwMode="auto">
            <a:xfrm>
              <a:off x="13484225" y="4500563"/>
              <a:ext cx="550863" cy="5508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242317">
                <a:defRPr/>
              </a:pPr>
              <a:endParaRPr lang="es-ES" sz="1500">
                <a:solidFill>
                  <a:schemeClr val="tx2"/>
                </a:solidFill>
                <a:effectLst>
                  <a:outerShdw algn="tl" blurRad="38100" dir="2700000" dist="38100">
                    <a:srgbClr val="DDDDDD"/>
                  </a:outerShdw>
                </a:effectLst>
                <a:latin charset="-122" panose="020b0503020204020204" pitchFamily="34" typeface="微软雅黑"/>
                <a:ea charset="-122" panose="020b0503020204020204" pitchFamily="34" typeface="微软雅黑"/>
                <a:cs charset="0" typeface="Gill Sans"/>
                <a:sym charset="-122" panose="020b0503020204020204" pitchFamily="34" typeface="微软雅黑"/>
              </a:endParaRPr>
            </a:p>
          </p:txBody>
        </p:sp>
        <p:sp>
          <p:nvSpPr>
            <p:cNvPr id="39" name="矩形 38"/>
            <p:cNvSpPr/>
            <p:nvPr/>
          </p:nvSpPr>
          <p:spPr>
            <a:xfrm>
              <a:off x="14735172" y="3838892"/>
              <a:ext cx="12381582" cy="1733839"/>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您的内容输入您的内容内容输入您的内容.输入您的内容输入您的内容输入您的输入您的内容</a:t>
              </a:r>
            </a:p>
          </p:txBody>
        </p:sp>
        <p:sp>
          <p:nvSpPr>
            <p:cNvPr id="40" name="矩形 39"/>
            <p:cNvSpPr/>
            <p:nvPr/>
          </p:nvSpPr>
          <p:spPr>
            <a:xfrm>
              <a:off x="14735177" y="5495471"/>
              <a:ext cx="12381581" cy="1733839"/>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您的内容输入您的内容内容输入您的内容.输入您的内容输入您的内容输入您的输入您的内容</a:t>
              </a:r>
            </a:p>
          </p:txBody>
        </p:sp>
        <p:sp>
          <p:nvSpPr>
            <p:cNvPr id="41" name="矩形 40"/>
            <p:cNvSpPr/>
            <p:nvPr/>
          </p:nvSpPr>
          <p:spPr>
            <a:xfrm>
              <a:off x="14735175" y="7254250"/>
              <a:ext cx="11992372" cy="1733839"/>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您的内容输入您的内容内容输入您的内容.输入您的内容输入您的内容输入您的输入您的内容</a:t>
              </a:r>
            </a:p>
          </p:txBody>
        </p:sp>
        <p:sp>
          <p:nvSpPr>
            <p:cNvPr id="42" name="矩形 41"/>
            <p:cNvSpPr/>
            <p:nvPr/>
          </p:nvSpPr>
          <p:spPr>
            <a:xfrm>
              <a:off x="14735177" y="8987273"/>
              <a:ext cx="11992367" cy="1733839"/>
            </a:xfrm>
            <a:prstGeom prst="rect">
              <a:avLst/>
            </a:prstGeom>
            <a:noFill/>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您的内容输入您的内容内容输入您的内容.输入您的内容输入您的内容输入您的输入您的内容</a:t>
              </a:r>
            </a:p>
          </p:txBody>
        </p:sp>
        <p:sp>
          <p:nvSpPr>
            <p:cNvPr id="43" name="矩形 42"/>
            <p:cNvSpPr/>
            <p:nvPr/>
          </p:nvSpPr>
          <p:spPr>
            <a:xfrm>
              <a:off x="14735177" y="10778757"/>
              <a:ext cx="11992367" cy="1733839"/>
            </a:xfrm>
            <a:prstGeom prst="rect">
              <a:avLst/>
            </a:prstGeom>
          </p:spPr>
          <p:txBody>
            <a:bodyPr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您的内容输入您的内容内容输入您的内容.输入您的内容输入您的内容输入您的输入您的内容</a:t>
              </a:r>
            </a:p>
          </p:txBody>
        </p:sp>
      </p:grpSp>
      <p:sp>
        <p:nvSpPr>
          <p:cNvPr id="58" name="Shape 1435"/>
          <p:cNvSpPr txBox="1"/>
          <p:nvPr/>
        </p:nvSpPr>
        <p:spPr>
          <a:xfrm>
            <a:off x="9925090" y="6890761"/>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B7CD2B1F-216D-4401-BBE0-A5E05E1A6934}"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34</a:t>
            </a:fld>
          </a:p>
        </p:txBody>
      </p:sp>
      <p:sp>
        <p:nvSpPr>
          <p:cNvPr id="24" name="灯片编号占位符 23"/>
          <p:cNvSpPr>
            <a:spLocks noGrp="1"/>
          </p:cNvSpPr>
          <p:nvPr>
            <p:ph idx="4294967295" sz="quarter" type="sldNum"/>
          </p:nvPr>
        </p:nvSpPr>
        <p:spPr>
          <a:xfrm>
            <a:off x="11701463" y="6450013"/>
            <a:ext cx="490537" cy="365125"/>
          </a:xfrm>
        </p:spPr>
        <p:txBody>
          <a:bodyPr/>
          <a:lstStyle/>
          <a:p>
            <a:fld id="{78CC9048-ED94-4ECD-872C-40ADDA7DBCB4}"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34</a:t>
            </a:fld>
          </a:p>
        </p:txBody>
      </p:sp>
    </p:spTree>
    <p:extLst>
      <p:ext uri="{BB962C8B-B14F-4D97-AF65-F5344CB8AC3E}">
        <p14:creationId val="20271872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200"/>
                                  </p:stCondLst>
                                  <p:childTnLst>
                                    <p:set>
                                      <p:cBhvr>
                                        <p:cTn fill="hold" id="6"/>
                                        <p:tgtEl>
                                          <p:spTgt spid="22"/>
                                        </p:tgtEl>
                                        <p:attrNameLst>
                                          <p:attrName>style.visibility</p:attrName>
                                        </p:attrNameLst>
                                      </p:cBhvr>
                                      <p:to>
                                        <p:strVal val="visible"/>
                                      </p:to>
                                    </p:set>
                                    <p:anim calcmode="lin" valueType="num">
                                      <p:cBhvr>
                                        <p:cTn dur="700" fill="hold" id="7"/>
                                        <p:tgtEl>
                                          <p:spTgt spid="22"/>
                                        </p:tgtEl>
                                        <p:attrNameLst>
                                          <p:attrName>ppt_x</p:attrName>
                                        </p:attrNameLst>
                                      </p:cBhvr>
                                      <p:tavLst>
                                        <p:tav tm="0">
                                          <p:val>
                                            <p:strVal val="0-#ppt_w/2"/>
                                          </p:val>
                                        </p:tav>
                                        <p:tav tm="100000">
                                          <p:val>
                                            <p:strVal val="#ppt_x"/>
                                          </p:val>
                                        </p:tav>
                                      </p:tavLst>
                                    </p:anim>
                                    <p:anim calcmode="lin" valueType="num">
                                      <p:cBhvr>
                                        <p:cTn dur="700" fill="hold" id="8"/>
                                        <p:tgtEl>
                                          <p:spTgt spid="22"/>
                                        </p:tgtEl>
                                        <p:attrNameLst>
                                          <p:attrName>ppt_y</p:attrName>
                                        </p:attrNameLst>
                                      </p:cBhvr>
                                      <p:tavLst>
                                        <p:tav tm="0">
                                          <p:val>
                                            <p:strVal val="#ppt_y"/>
                                          </p:val>
                                        </p:tav>
                                        <p:tav tm="100000">
                                          <p:val>
                                            <p:strVal val="#ppt_y"/>
                                          </p:val>
                                        </p:tav>
                                      </p:tavLst>
                                    </p:anim>
                                  </p:childTnLst>
                                </p:cTn>
                              </p:par>
                              <p:par>
                                <p:cTn fill="hold" id="9" nodeType="withEffect" presetClass="entr" presetID="42" presetSubtype="0">
                                  <p:stCondLst>
                                    <p:cond delay="20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500"/>
                                  </p:stCondLst>
                                  <p:childTnLst>
                                    <p:set>
                                      <p:cBhvr>
                                        <p:cTn dur="1" fill="hold" id="15">
                                          <p:stCondLst>
                                            <p:cond delay="0"/>
                                          </p:stCondLst>
                                        </p:cTn>
                                        <p:tgtEl>
                                          <p:spTgt spid="6"/>
                                        </p:tgtEl>
                                        <p:attrNameLst>
                                          <p:attrName>style.visibility</p:attrName>
                                        </p:attrNameLst>
                                      </p:cBhvr>
                                      <p:to>
                                        <p:strVal val="visible"/>
                                      </p:to>
                                    </p:set>
                                    <p:animEffect filter="fade" transition="in">
                                      <p:cBhvr>
                                        <p:cTn dur="1000" id="16"/>
                                        <p:tgtEl>
                                          <p:spTgt spid="6"/>
                                        </p:tgtEl>
                                      </p:cBhvr>
                                    </p:animEffect>
                                    <p:anim calcmode="lin" valueType="num">
                                      <p:cBhvr>
                                        <p:cTn dur="1000" fill="hold" id="17"/>
                                        <p:tgtEl>
                                          <p:spTgt spid="6"/>
                                        </p:tgtEl>
                                        <p:attrNameLst>
                                          <p:attrName>ppt_x</p:attrName>
                                        </p:attrNameLst>
                                      </p:cBhvr>
                                      <p:tavLst>
                                        <p:tav tm="0">
                                          <p:val>
                                            <p:strVal val="#ppt_x"/>
                                          </p:val>
                                        </p:tav>
                                        <p:tav tm="100000">
                                          <p:val>
                                            <p:strVal val="#ppt_x"/>
                                          </p:val>
                                        </p:tav>
                                      </p:tavLst>
                                    </p:anim>
                                    <p:anim calcmode="lin" valueType="num">
                                      <p:cBhvr>
                                        <p:cTn dur="1000" fill="hold" id="18"/>
                                        <p:tgtEl>
                                          <p:spTgt spid="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750"/>
                                  </p:stCondLst>
                                  <p:childTnLst>
                                    <p:set>
                                      <p:cBhvr>
                                        <p:cTn dur="1" fill="hold" id="20">
                                          <p:stCondLst>
                                            <p:cond delay="0"/>
                                          </p:stCondLst>
                                        </p:cTn>
                                        <p:tgtEl>
                                          <p:spTgt spid="10"/>
                                        </p:tgtEl>
                                        <p:attrNameLst>
                                          <p:attrName>style.visibility</p:attrName>
                                        </p:attrNameLst>
                                      </p:cBhvr>
                                      <p:to>
                                        <p:strVal val="visible"/>
                                      </p:to>
                                    </p:set>
                                    <p:animEffect filter="fade" transition="in">
                                      <p:cBhvr>
                                        <p:cTn dur="1000" id="21"/>
                                        <p:tgtEl>
                                          <p:spTgt spid="10"/>
                                        </p:tgtEl>
                                      </p:cBhvr>
                                    </p:animEffect>
                                    <p:anim calcmode="lin" valueType="num">
                                      <p:cBhvr>
                                        <p:cTn dur="1000" fill="hold" id="22"/>
                                        <p:tgtEl>
                                          <p:spTgt spid="10"/>
                                        </p:tgtEl>
                                        <p:attrNameLst>
                                          <p:attrName>ppt_x</p:attrName>
                                        </p:attrNameLst>
                                      </p:cBhvr>
                                      <p:tavLst>
                                        <p:tav tm="0">
                                          <p:val>
                                            <p:strVal val="#ppt_x"/>
                                          </p:val>
                                        </p:tav>
                                        <p:tav tm="100000">
                                          <p:val>
                                            <p:strVal val="#ppt_x"/>
                                          </p:val>
                                        </p:tav>
                                      </p:tavLst>
                                    </p:anim>
                                    <p:anim calcmode="lin" valueType="num">
                                      <p:cBhvr>
                                        <p:cTn dur="1000" fill="hold" id="23"/>
                                        <p:tgtEl>
                                          <p:spTgt spid="10"/>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10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1000" id="26"/>
                                        <p:tgtEl>
                                          <p:spTgt spid="14"/>
                                        </p:tgtEl>
                                      </p:cBhvr>
                                    </p:animEffect>
                                    <p:anim calcmode="lin" valueType="num">
                                      <p:cBhvr>
                                        <p:cTn dur="1000" fill="hold" id="27"/>
                                        <p:tgtEl>
                                          <p:spTgt spid="14"/>
                                        </p:tgtEl>
                                        <p:attrNameLst>
                                          <p:attrName>ppt_x</p:attrName>
                                        </p:attrNameLst>
                                      </p:cBhvr>
                                      <p:tavLst>
                                        <p:tav tm="0">
                                          <p:val>
                                            <p:strVal val="#ppt_x"/>
                                          </p:val>
                                        </p:tav>
                                        <p:tav tm="100000">
                                          <p:val>
                                            <p:strVal val="#ppt_x"/>
                                          </p:val>
                                        </p:tav>
                                      </p:tavLst>
                                    </p:anim>
                                    <p:anim calcmode="lin" valueType="num">
                                      <p:cBhvr>
                                        <p:cTn dur="1000" fill="hold" id="28"/>
                                        <p:tgtEl>
                                          <p:spTgt spid="14"/>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1250"/>
                                  </p:stCondLst>
                                  <p:childTnLst>
                                    <p:set>
                                      <p:cBhvr>
                                        <p:cTn dur="1" fill="hold" id="30">
                                          <p:stCondLst>
                                            <p:cond delay="0"/>
                                          </p:stCondLst>
                                        </p:cTn>
                                        <p:tgtEl>
                                          <p:spTgt spid="18"/>
                                        </p:tgtEl>
                                        <p:attrNameLst>
                                          <p:attrName>style.visibility</p:attrName>
                                        </p:attrNameLst>
                                      </p:cBhvr>
                                      <p:to>
                                        <p:strVal val="visible"/>
                                      </p:to>
                                    </p:set>
                                    <p:animEffect filter="fade" transition="in">
                                      <p:cBhvr>
                                        <p:cTn dur="1000" id="31"/>
                                        <p:tgtEl>
                                          <p:spTgt spid="18"/>
                                        </p:tgtEl>
                                      </p:cBhvr>
                                    </p:animEffect>
                                    <p:anim calcmode="lin" valueType="num">
                                      <p:cBhvr>
                                        <p:cTn dur="1000" fill="hold" id="32"/>
                                        <p:tgtEl>
                                          <p:spTgt spid="18"/>
                                        </p:tgtEl>
                                        <p:attrNameLst>
                                          <p:attrName>ppt_x</p:attrName>
                                        </p:attrNameLst>
                                      </p:cBhvr>
                                      <p:tavLst>
                                        <p:tav tm="0">
                                          <p:val>
                                            <p:strVal val="#ppt_x"/>
                                          </p:val>
                                        </p:tav>
                                        <p:tav tm="100000">
                                          <p:val>
                                            <p:strVal val="#ppt_x"/>
                                          </p:val>
                                        </p:tav>
                                      </p:tavLst>
                                    </p:anim>
                                    <p:anim calcmode="lin" valueType="num">
                                      <p:cBhvr>
                                        <p:cTn dur="1000" fill="hold" id="33"/>
                                        <p:tgtEl>
                                          <p:spTgt spid="18"/>
                                        </p:tgtEl>
                                        <p:attrNameLst>
                                          <p:attrName>ppt_y</p:attrName>
                                        </p:attrNameLst>
                                      </p:cBhvr>
                                      <p:tavLst>
                                        <p:tav tm="0">
                                          <p:val>
                                            <p:strVal val="#ppt_y+.1"/>
                                          </p:val>
                                        </p:tav>
                                        <p:tav tm="100000">
                                          <p:val>
                                            <p:strVal val="#ppt_y"/>
                                          </p:val>
                                        </p:tav>
                                      </p:tavLst>
                                    </p:anim>
                                  </p:childTnLst>
                                </p:cTn>
                              </p:par>
                              <p:par>
                                <p:cTn fill="hold" id="34" nodeType="withEffect" presetClass="entr" presetID="2" presetSubtype="2">
                                  <p:stCondLst>
                                    <p:cond delay="220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fill="hold" id="36"/>
                                        <p:tgtEl>
                                          <p:spTgt spid="23"/>
                                        </p:tgtEl>
                                        <p:attrNameLst>
                                          <p:attrName>ppt_x</p:attrName>
                                        </p:attrNameLst>
                                      </p:cBhvr>
                                      <p:tavLst>
                                        <p:tav tm="0">
                                          <p:val>
                                            <p:strVal val="1+#ppt_w/2"/>
                                          </p:val>
                                        </p:tav>
                                        <p:tav tm="100000">
                                          <p:val>
                                            <p:strVal val="#ppt_x"/>
                                          </p:val>
                                        </p:tav>
                                      </p:tavLst>
                                    </p:anim>
                                    <p:anim calcmode="lin" valueType="num">
                                      <p:cBhvr additive="base">
                                        <p:cTn dur="500" fill="hold" id="37"/>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2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58"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7145E324-2BBD-4F3D-8806-623BD0F92797}"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35</a:t>
            </a:fld>
          </a:p>
        </p:txBody>
      </p:sp>
      <p:grpSp>
        <p:nvGrpSpPr>
          <p:cNvPr id="49" name="Group 63"/>
          <p:cNvGrpSpPr/>
          <p:nvPr/>
        </p:nvGrpSpPr>
        <p:grpSpPr>
          <a:xfrm>
            <a:off x="7050309" y="3165839"/>
            <a:ext cx="1422399" cy="1575580"/>
            <a:chOff x="5403850" y="2404837"/>
            <a:chExt cx="928688" cy="1028701"/>
          </a:xfrm>
        </p:grpSpPr>
        <p:sp>
          <p:nvSpPr>
            <p:cNvPr id="50" name="Freeform 22"/>
            <p:cNvSpPr/>
            <p:nvPr/>
          </p:nvSpPr>
          <p:spPr bwMode="auto">
            <a:xfrm rot="5400000">
              <a:off x="5715794" y="2816795"/>
              <a:ext cx="515938" cy="717550"/>
            </a:xfrm>
            <a:custGeom>
              <a:cxnLst>
                <a:cxn ang="0">
                  <a:pos x="0" y="322"/>
                </a:cxn>
                <a:cxn ang="0">
                  <a:pos x="0" y="0"/>
                </a:cxn>
                <a:cxn ang="0">
                  <a:pos x="325" y="199"/>
                </a:cxn>
                <a:cxn ang="0">
                  <a:pos x="325" y="452"/>
                </a:cxn>
                <a:cxn ang="0">
                  <a:pos x="0" y="322"/>
                </a:cxn>
              </a:cxnLst>
              <a:rect b="b" l="0" r="r" t="0"/>
              <a:pathLst>
                <a:path h="452" w="325">
                  <a:moveTo>
                    <a:pt x="0" y="322"/>
                  </a:moveTo>
                  <a:lnTo>
                    <a:pt x="0" y="0"/>
                  </a:lnTo>
                  <a:lnTo>
                    <a:pt x="325" y="199"/>
                  </a:lnTo>
                  <a:lnTo>
                    <a:pt x="325" y="452"/>
                  </a:lnTo>
                  <a:lnTo>
                    <a:pt x="0" y="322"/>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1" name="Freeform 23"/>
            <p:cNvSpPr/>
            <p:nvPr/>
          </p:nvSpPr>
          <p:spPr bwMode="auto">
            <a:xfrm rot="5400000">
              <a:off x="5098257" y="2710430"/>
              <a:ext cx="1028701" cy="417513"/>
            </a:xfrm>
            <a:custGeom>
              <a:cxnLst>
                <a:cxn ang="0">
                  <a:pos x="323" y="263"/>
                </a:cxn>
                <a:cxn ang="0">
                  <a:pos x="0" y="128"/>
                </a:cxn>
                <a:cxn ang="0">
                  <a:pos x="323" y="0"/>
                </a:cxn>
                <a:cxn ang="0">
                  <a:pos x="648" y="130"/>
                </a:cxn>
                <a:cxn ang="0">
                  <a:pos x="323" y="263"/>
                </a:cxn>
              </a:cxnLst>
              <a:rect b="b" l="0" r="r" t="0"/>
              <a:pathLst>
                <a:path h="263" w="648">
                  <a:moveTo>
                    <a:pt x="323" y="263"/>
                  </a:moveTo>
                  <a:lnTo>
                    <a:pt x="0" y="128"/>
                  </a:lnTo>
                  <a:lnTo>
                    <a:pt x="323" y="0"/>
                  </a:lnTo>
                  <a:lnTo>
                    <a:pt x="648" y="130"/>
                  </a:lnTo>
                  <a:lnTo>
                    <a:pt x="323" y="263"/>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2" name="Freeform 24"/>
            <p:cNvSpPr/>
            <p:nvPr/>
          </p:nvSpPr>
          <p:spPr bwMode="auto">
            <a:xfrm rot="5400000">
              <a:off x="5718969" y="2304031"/>
              <a:ext cx="512763" cy="714375"/>
            </a:xfrm>
            <a:custGeom>
              <a:cxnLst>
                <a:cxn ang="0">
                  <a:pos x="323" y="322"/>
                </a:cxn>
                <a:cxn ang="0">
                  <a:pos x="0" y="450"/>
                </a:cxn>
                <a:cxn ang="0">
                  <a:pos x="0" y="192"/>
                </a:cxn>
                <a:cxn ang="0">
                  <a:pos x="323" y="0"/>
                </a:cxn>
                <a:cxn ang="0">
                  <a:pos x="323" y="322"/>
                </a:cxn>
              </a:cxnLst>
              <a:rect b="b" l="0" r="r" t="0"/>
              <a:pathLst>
                <a:path h="450" w="323">
                  <a:moveTo>
                    <a:pt x="323" y="322"/>
                  </a:moveTo>
                  <a:lnTo>
                    <a:pt x="0" y="450"/>
                  </a:lnTo>
                  <a:lnTo>
                    <a:pt x="0" y="192"/>
                  </a:lnTo>
                  <a:lnTo>
                    <a:pt x="323" y="0"/>
                  </a:lnTo>
                  <a:lnTo>
                    <a:pt x="323" y="322"/>
                  </a:lnTo>
                  <a:close/>
                </a:path>
              </a:pathLst>
            </a:custGeom>
            <a:gradFill>
              <a:gsLst>
                <a:gs pos="0">
                  <a:schemeClr val="accent3">
                    <a:alpha val="6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3" name="Group 72"/>
          <p:cNvGrpSpPr/>
          <p:nvPr/>
        </p:nvGrpSpPr>
        <p:grpSpPr>
          <a:xfrm>
            <a:off x="6227093" y="2711159"/>
            <a:ext cx="1232744" cy="2484941"/>
            <a:chOff x="4824412" y="2096862"/>
            <a:chExt cx="804863" cy="1622425"/>
          </a:xfrm>
        </p:grpSpPr>
        <p:sp>
          <p:nvSpPr>
            <p:cNvPr id="54" name="Freeform 25"/>
            <p:cNvSpPr/>
            <p:nvPr/>
          </p:nvSpPr>
          <p:spPr bwMode="auto">
            <a:xfrm rot="5400000">
              <a:off x="4893469" y="2181793"/>
              <a:ext cx="820738" cy="650876"/>
            </a:xfrm>
            <a:custGeom>
              <a:cxnLst>
                <a:cxn ang="0">
                  <a:pos x="0" y="410"/>
                </a:cxn>
                <a:cxn ang="0">
                  <a:pos x="0" y="147"/>
                </a:cxn>
                <a:cxn ang="0">
                  <a:pos x="517" y="0"/>
                </a:cxn>
                <a:cxn ang="0">
                  <a:pos x="517" y="336"/>
                </a:cxn>
                <a:cxn ang="0">
                  <a:pos x="0" y="410"/>
                </a:cxn>
              </a:cxnLst>
              <a:rect b="b" l="0" r="r" t="0"/>
              <a:pathLst>
                <a:path h="410" w="517">
                  <a:moveTo>
                    <a:pt x="0" y="410"/>
                  </a:moveTo>
                  <a:lnTo>
                    <a:pt x="0" y="147"/>
                  </a:lnTo>
                  <a:lnTo>
                    <a:pt x="517" y="0"/>
                  </a:lnTo>
                  <a:lnTo>
                    <a:pt x="517" y="336"/>
                  </a:lnTo>
                  <a:lnTo>
                    <a:pt x="0" y="410"/>
                  </a:lnTo>
                  <a:close/>
                </a:path>
              </a:pathLst>
            </a:custGeom>
            <a:gradFill>
              <a:gsLst>
                <a:gs pos="0">
                  <a:schemeClr val="accent2">
                    <a:alpha val="74000"/>
                  </a:schemeClr>
                </a:gs>
                <a:gs pos="100000">
                  <a:schemeClr val="accent1">
                    <a:alpha val="8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5" name="Freeform 26"/>
            <p:cNvSpPr/>
            <p:nvPr/>
          </p:nvSpPr>
          <p:spPr bwMode="auto">
            <a:xfrm rot="5400000">
              <a:off x="4897438" y="2987450"/>
              <a:ext cx="801687" cy="661988"/>
            </a:xfrm>
            <a:custGeom>
              <a:cxnLst>
                <a:cxn ang="0">
                  <a:pos x="505" y="417"/>
                </a:cxn>
                <a:cxn ang="0">
                  <a:pos x="0" y="336"/>
                </a:cxn>
                <a:cxn ang="0">
                  <a:pos x="0" y="0"/>
                </a:cxn>
                <a:cxn ang="0">
                  <a:pos x="503" y="149"/>
                </a:cxn>
                <a:cxn ang="0">
                  <a:pos x="505" y="417"/>
                </a:cxn>
                <a:cxn ang="0">
                  <a:pos x="505" y="417"/>
                </a:cxn>
              </a:cxnLst>
              <a:rect b="b" l="0" r="r" t="0"/>
              <a:pathLst>
                <a:path h="417" w="505">
                  <a:moveTo>
                    <a:pt x="505" y="417"/>
                  </a:moveTo>
                  <a:lnTo>
                    <a:pt x="0" y="336"/>
                  </a:lnTo>
                  <a:lnTo>
                    <a:pt x="0" y="0"/>
                  </a:lnTo>
                  <a:lnTo>
                    <a:pt x="503" y="149"/>
                  </a:lnTo>
                  <a:lnTo>
                    <a:pt x="505" y="417"/>
                  </a:lnTo>
                  <a:lnTo>
                    <a:pt x="505" y="417"/>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6" name="Freeform 27"/>
            <p:cNvSpPr/>
            <p:nvPr/>
          </p:nvSpPr>
          <p:spPr bwMode="auto">
            <a:xfrm rot="5400000">
              <a:off x="4148930" y="2772344"/>
              <a:ext cx="1622425" cy="271462"/>
            </a:xfrm>
            <a:custGeom>
              <a:cxnLst>
                <a:cxn ang="0">
                  <a:pos x="517" y="0"/>
                </a:cxn>
                <a:cxn ang="0">
                  <a:pos x="1022" y="81"/>
                </a:cxn>
                <a:cxn ang="0">
                  <a:pos x="517" y="171"/>
                </a:cxn>
                <a:cxn ang="0">
                  <a:pos x="0" y="74"/>
                </a:cxn>
                <a:cxn ang="0">
                  <a:pos x="517" y="0"/>
                </a:cxn>
              </a:cxnLst>
              <a:rect b="b" l="0" r="r" t="0"/>
              <a:pathLst>
                <a:path h="171" w="1022">
                  <a:moveTo>
                    <a:pt x="517" y="0"/>
                  </a:moveTo>
                  <a:lnTo>
                    <a:pt x="1022" y="81"/>
                  </a:lnTo>
                  <a:lnTo>
                    <a:pt x="517" y="171"/>
                  </a:lnTo>
                  <a:lnTo>
                    <a:pt x="0" y="74"/>
                  </a:lnTo>
                  <a:lnTo>
                    <a:pt x="517" y="0"/>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7" name="Group 76"/>
          <p:cNvGrpSpPr/>
          <p:nvPr/>
        </p:nvGrpSpPr>
        <p:grpSpPr>
          <a:xfrm>
            <a:off x="3507071" y="3165839"/>
            <a:ext cx="1429693" cy="1575580"/>
            <a:chOff x="2811462" y="2404837"/>
            <a:chExt cx="933451" cy="1028701"/>
          </a:xfrm>
        </p:grpSpPr>
        <p:sp>
          <p:nvSpPr>
            <p:cNvPr id="63" name="Freeform 28"/>
            <p:cNvSpPr/>
            <p:nvPr/>
          </p:nvSpPr>
          <p:spPr bwMode="auto">
            <a:xfrm rot="5400000">
              <a:off x="2914649" y="2814413"/>
              <a:ext cx="515938" cy="722313"/>
            </a:xfrm>
            <a:custGeom>
              <a:cxnLst>
                <a:cxn ang="0">
                  <a:pos x="0" y="130"/>
                </a:cxn>
                <a:cxn ang="0">
                  <a:pos x="0" y="455"/>
                </a:cxn>
                <a:cxn ang="0">
                  <a:pos x="325" y="253"/>
                </a:cxn>
                <a:cxn ang="0">
                  <a:pos x="325" y="0"/>
                </a:cxn>
                <a:cxn ang="0">
                  <a:pos x="0" y="130"/>
                </a:cxn>
              </a:cxnLst>
              <a:rect b="b" l="0" r="r" t="0"/>
              <a:pathLst>
                <a:path h="455" w="325">
                  <a:moveTo>
                    <a:pt x="0" y="130"/>
                  </a:moveTo>
                  <a:lnTo>
                    <a:pt x="0" y="455"/>
                  </a:lnTo>
                  <a:lnTo>
                    <a:pt x="325" y="253"/>
                  </a:lnTo>
                  <a:lnTo>
                    <a:pt x="325" y="0"/>
                  </a:lnTo>
                  <a:lnTo>
                    <a:pt x="0" y="130"/>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4" name="Freeform 29"/>
            <p:cNvSpPr/>
            <p:nvPr/>
          </p:nvSpPr>
          <p:spPr bwMode="auto">
            <a:xfrm rot="5400000">
              <a:off x="3021806" y="2710430"/>
              <a:ext cx="1028701" cy="417513"/>
            </a:xfrm>
            <a:custGeom>
              <a:cxnLst>
                <a:cxn ang="0">
                  <a:pos x="323" y="0"/>
                </a:cxn>
                <a:cxn ang="0">
                  <a:pos x="0" y="135"/>
                </a:cxn>
                <a:cxn ang="0">
                  <a:pos x="323" y="263"/>
                </a:cxn>
                <a:cxn ang="0">
                  <a:pos x="648" y="133"/>
                </a:cxn>
                <a:cxn ang="0">
                  <a:pos x="323" y="0"/>
                </a:cxn>
              </a:cxnLst>
              <a:rect b="b" l="0" r="r" t="0"/>
              <a:pathLst>
                <a:path h="263" w="648">
                  <a:moveTo>
                    <a:pt x="323" y="0"/>
                  </a:moveTo>
                  <a:lnTo>
                    <a:pt x="0" y="135"/>
                  </a:lnTo>
                  <a:lnTo>
                    <a:pt x="323" y="263"/>
                  </a:lnTo>
                  <a:lnTo>
                    <a:pt x="648" y="133"/>
                  </a:lnTo>
                  <a:lnTo>
                    <a:pt x="323" y="0"/>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5" name="Freeform 30"/>
            <p:cNvSpPr/>
            <p:nvPr/>
          </p:nvSpPr>
          <p:spPr bwMode="auto">
            <a:xfrm rot="5400000">
              <a:off x="2914650" y="2301650"/>
              <a:ext cx="512763" cy="719138"/>
            </a:xfrm>
            <a:custGeom>
              <a:gdLst>
                <a:gd fmla="*/ 323 w 323" name="T0"/>
                <a:gd fmla="*/ 128 h 453" name="T1"/>
                <a:gd fmla="*/ 0 w 323" name="T2"/>
                <a:gd fmla="*/ 0 h 453" name="T3"/>
                <a:gd fmla="*/ 0 w 323" name="T4"/>
                <a:gd fmla="*/ 258 h 453" name="T5"/>
                <a:gd fmla="*/ 323 w 323" name="T6"/>
                <a:gd fmla="*/ 453 h 453" name="T7"/>
                <a:gd fmla="*/ 323 w 323" name="T8"/>
                <a:gd fmla="*/ 128 h 453" name="T9"/>
                <a:gd fmla="*/ 0 60000 65536" name="T10"/>
                <a:gd fmla="*/ 0 60000 65536" name="T11"/>
                <a:gd fmla="*/ 0 60000 65536" name="T12"/>
                <a:gd fmla="*/ 0 60000 65536" name="T13"/>
                <a:gd fmla="*/ 0 60000 65536" name="T14"/>
                <a:gd fmla="*/ 0 w 323" name="T15"/>
                <a:gd fmla="*/ 0 h 453" name="T16"/>
                <a:gd fmla="*/ 323 w 323" name="T17"/>
                <a:gd fmla="*/ 453 h 453" name="T18"/>
              </a:gdLst>
              <a:cxnLst>
                <a:cxn ang="T10">
                  <a:pos x="T0" y="T1"/>
                </a:cxn>
                <a:cxn ang="T11">
                  <a:pos x="T2" y="T3"/>
                </a:cxn>
                <a:cxn ang="T12">
                  <a:pos x="T4" y="T5"/>
                </a:cxn>
                <a:cxn ang="T13">
                  <a:pos x="T6" y="T7"/>
                </a:cxn>
                <a:cxn ang="T14">
                  <a:pos x="T8" y="T9"/>
                </a:cxn>
              </a:cxnLst>
              <a:rect b="T18" l="T15" r="T17" t="T16"/>
              <a:pathLst>
                <a:path h="452" w="323">
                  <a:moveTo>
                    <a:pt x="323" y="128"/>
                  </a:moveTo>
                  <a:lnTo>
                    <a:pt x="0" y="0"/>
                  </a:lnTo>
                  <a:lnTo>
                    <a:pt x="0" y="258"/>
                  </a:lnTo>
                  <a:lnTo>
                    <a:pt x="323" y="453"/>
                  </a:lnTo>
                  <a:lnTo>
                    <a:pt x="323" y="128"/>
                  </a:lnTo>
                  <a:close/>
                </a:path>
              </a:pathLst>
            </a:custGeom>
            <a:gradFill>
              <a:gsLst>
                <a:gs pos="0">
                  <a:schemeClr val="accent3">
                    <a:alpha val="69000"/>
                  </a:schemeClr>
                </a:gs>
                <a:gs pos="100000">
                  <a:schemeClr val="accent1">
                    <a:alpha val="8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66" name="Group 80"/>
          <p:cNvGrpSpPr/>
          <p:nvPr/>
        </p:nvGrpSpPr>
        <p:grpSpPr>
          <a:xfrm>
            <a:off x="4426337" y="2711159"/>
            <a:ext cx="1232744" cy="2484941"/>
            <a:chOff x="3519487" y="2096862"/>
            <a:chExt cx="804863" cy="1622425"/>
          </a:xfrm>
        </p:grpSpPr>
        <p:sp>
          <p:nvSpPr>
            <p:cNvPr id="67" name="Freeform 31"/>
            <p:cNvSpPr/>
            <p:nvPr/>
          </p:nvSpPr>
          <p:spPr bwMode="auto">
            <a:xfrm rot="5400000">
              <a:off x="3434557" y="2181794"/>
              <a:ext cx="820738" cy="650875"/>
            </a:xfrm>
            <a:custGeom>
              <a:gdLst>
                <a:gd fmla="*/ 0 w 517" name="T0"/>
                <a:gd fmla="*/ 0 h 410" name="T1"/>
                <a:gd fmla="*/ 0 w 517" name="T2"/>
                <a:gd fmla="*/ 263 h 410" name="T3"/>
                <a:gd fmla="*/ 517 w 517" name="T4"/>
                <a:gd fmla="*/ 410 h 410" name="T5"/>
                <a:gd fmla="*/ 517 w 517" name="T6"/>
                <a:gd fmla="*/ 74 h 410" name="T7"/>
                <a:gd fmla="*/ 0 w 517" name="T8"/>
                <a:gd fmla="*/ 0 h 410" name="T9"/>
                <a:gd fmla="*/ 0 60000 65536" name="T10"/>
                <a:gd fmla="*/ 0 60000 65536" name="T11"/>
                <a:gd fmla="*/ 0 60000 65536" name="T12"/>
                <a:gd fmla="*/ 0 60000 65536" name="T13"/>
                <a:gd fmla="*/ 0 60000 65536" name="T14"/>
                <a:gd fmla="*/ 0 w 517" name="T15"/>
                <a:gd fmla="*/ 0 h 410" name="T16"/>
                <a:gd fmla="*/ 517 w 517" name="T17"/>
                <a:gd fmla="*/ 410 h 410" name="T18"/>
              </a:gdLst>
              <a:cxnLst>
                <a:cxn ang="T10">
                  <a:pos x="T0" y="T1"/>
                </a:cxn>
                <a:cxn ang="T11">
                  <a:pos x="T2" y="T3"/>
                </a:cxn>
                <a:cxn ang="T12">
                  <a:pos x="T4" y="T5"/>
                </a:cxn>
                <a:cxn ang="T13">
                  <a:pos x="T6" y="T7"/>
                </a:cxn>
                <a:cxn ang="T14">
                  <a:pos x="T8" y="T9"/>
                </a:cxn>
              </a:cxnLst>
              <a:rect b="T18" l="T15" r="T17" t="T16"/>
              <a:pathLst>
                <a:path h="410" w="517">
                  <a:moveTo>
                    <a:pt x="0" y="0"/>
                  </a:moveTo>
                  <a:lnTo>
                    <a:pt x="0" y="263"/>
                  </a:lnTo>
                  <a:lnTo>
                    <a:pt x="517" y="410"/>
                  </a:lnTo>
                  <a:lnTo>
                    <a:pt x="517" y="74"/>
                  </a:lnTo>
                  <a:lnTo>
                    <a:pt x="0" y="0"/>
                  </a:lnTo>
                  <a:close/>
                </a:path>
              </a:pathLst>
            </a:custGeom>
            <a:gradFill>
              <a:gsLst>
                <a:gs pos="0">
                  <a:schemeClr val="accent2">
                    <a:alpha val="75000"/>
                  </a:schemeClr>
                </a:gs>
                <a:gs pos="100000">
                  <a:schemeClr val="accent1">
                    <a:alpha val="82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8" name="Freeform 32"/>
            <p:cNvSpPr/>
            <p:nvPr/>
          </p:nvSpPr>
          <p:spPr bwMode="auto">
            <a:xfrm rot="5400000">
              <a:off x="3449637" y="2987450"/>
              <a:ext cx="801687" cy="661988"/>
            </a:xfrm>
            <a:custGeom>
              <a:cxnLst>
                <a:cxn ang="0">
                  <a:pos x="505" y="0"/>
                </a:cxn>
                <a:cxn ang="0">
                  <a:pos x="0" y="81"/>
                </a:cxn>
                <a:cxn ang="0">
                  <a:pos x="0" y="417"/>
                </a:cxn>
                <a:cxn ang="0">
                  <a:pos x="503" y="270"/>
                </a:cxn>
                <a:cxn ang="0">
                  <a:pos x="505" y="0"/>
                </a:cxn>
                <a:cxn ang="0">
                  <a:pos x="505" y="0"/>
                </a:cxn>
              </a:cxnLst>
              <a:rect b="b" l="0" r="r" t="0"/>
              <a:pathLst>
                <a:path h="417" w="505">
                  <a:moveTo>
                    <a:pt x="505" y="0"/>
                  </a:moveTo>
                  <a:lnTo>
                    <a:pt x="0" y="81"/>
                  </a:lnTo>
                  <a:lnTo>
                    <a:pt x="0" y="417"/>
                  </a:lnTo>
                  <a:lnTo>
                    <a:pt x="503" y="270"/>
                  </a:lnTo>
                  <a:lnTo>
                    <a:pt x="505" y="0"/>
                  </a:lnTo>
                  <a:lnTo>
                    <a:pt x="505" y="0"/>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9" name="Freeform 33"/>
            <p:cNvSpPr/>
            <p:nvPr/>
          </p:nvSpPr>
          <p:spPr bwMode="auto">
            <a:xfrm rot="5400000">
              <a:off x="3377406" y="2772344"/>
              <a:ext cx="1622425" cy="271462"/>
            </a:xfrm>
            <a:custGeom>
              <a:cxnLst>
                <a:cxn ang="0">
                  <a:pos x="0" y="97"/>
                </a:cxn>
                <a:cxn ang="0">
                  <a:pos x="517" y="171"/>
                </a:cxn>
                <a:cxn ang="0">
                  <a:pos x="1022" y="90"/>
                </a:cxn>
                <a:cxn ang="0">
                  <a:pos x="517" y="0"/>
                </a:cxn>
                <a:cxn ang="0">
                  <a:pos x="0" y="97"/>
                </a:cxn>
              </a:cxnLst>
              <a:rect b="b" l="0" r="r" t="0"/>
              <a:pathLst>
                <a:path h="171" w="1022">
                  <a:moveTo>
                    <a:pt x="0" y="97"/>
                  </a:moveTo>
                  <a:lnTo>
                    <a:pt x="517" y="171"/>
                  </a:lnTo>
                  <a:lnTo>
                    <a:pt x="1022" y="90"/>
                  </a:lnTo>
                  <a:lnTo>
                    <a:pt x="517" y="0"/>
                  </a:lnTo>
                  <a:lnTo>
                    <a:pt x="0" y="97"/>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0" name="Group 84"/>
          <p:cNvGrpSpPr/>
          <p:nvPr/>
        </p:nvGrpSpPr>
        <p:grpSpPr>
          <a:xfrm>
            <a:off x="5341930" y="2222436"/>
            <a:ext cx="1089290" cy="3462386"/>
            <a:chOff x="4206876" y="1784124"/>
            <a:chExt cx="711200" cy="2260600"/>
          </a:xfrm>
        </p:grpSpPr>
        <p:sp>
          <p:nvSpPr>
            <p:cNvPr id="71" name="Freeform 34"/>
            <p:cNvSpPr/>
            <p:nvPr/>
          </p:nvSpPr>
          <p:spPr bwMode="auto">
            <a:xfrm rot="5400000">
              <a:off x="3998913" y="3125562"/>
              <a:ext cx="1127125" cy="711200"/>
            </a:xfrm>
            <a:custGeom>
              <a:cxnLst>
                <a:cxn ang="0">
                  <a:pos x="0" y="448"/>
                </a:cxn>
                <a:cxn ang="0">
                  <a:pos x="0" y="0"/>
                </a:cxn>
                <a:cxn ang="0">
                  <a:pos x="710" y="78"/>
                </a:cxn>
                <a:cxn ang="0">
                  <a:pos x="710" y="369"/>
                </a:cxn>
                <a:cxn ang="0">
                  <a:pos x="0" y="448"/>
                </a:cxn>
              </a:cxnLst>
              <a:rect b="b" l="0" r="r" t="0"/>
              <a:pathLst>
                <a:path h="448" w="710">
                  <a:moveTo>
                    <a:pt x="0" y="448"/>
                  </a:moveTo>
                  <a:lnTo>
                    <a:pt x="0" y="0"/>
                  </a:lnTo>
                  <a:lnTo>
                    <a:pt x="710" y="78"/>
                  </a:lnTo>
                  <a:lnTo>
                    <a:pt x="710" y="369"/>
                  </a:lnTo>
                  <a:lnTo>
                    <a:pt x="0" y="448"/>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2" name="Freeform 35"/>
            <p:cNvSpPr/>
            <p:nvPr/>
          </p:nvSpPr>
          <p:spPr bwMode="auto">
            <a:xfrm rot="5400000">
              <a:off x="3995738" y="1995262"/>
              <a:ext cx="1133475" cy="711200"/>
            </a:xfrm>
            <a:custGeom>
              <a:cxnLst>
                <a:cxn ang="0">
                  <a:pos x="714" y="0"/>
                </a:cxn>
                <a:cxn ang="0">
                  <a:pos x="714" y="448"/>
                </a:cxn>
                <a:cxn ang="0">
                  <a:pos x="0" y="369"/>
                </a:cxn>
                <a:cxn ang="0">
                  <a:pos x="0" y="83"/>
                </a:cxn>
                <a:cxn ang="0">
                  <a:pos x="714" y="0"/>
                </a:cxn>
              </a:cxnLst>
              <a:rect b="b" l="0" r="r" t="0"/>
              <a:pathLst>
                <a:path h="448" w="714">
                  <a:moveTo>
                    <a:pt x="714" y="0"/>
                  </a:moveTo>
                  <a:lnTo>
                    <a:pt x="714" y="448"/>
                  </a:lnTo>
                  <a:lnTo>
                    <a:pt x="0" y="369"/>
                  </a:lnTo>
                  <a:lnTo>
                    <a:pt x="0" y="83"/>
                  </a:lnTo>
                  <a:lnTo>
                    <a:pt x="714" y="0"/>
                  </a:lnTo>
                  <a:close/>
                </a:path>
              </a:pathLst>
            </a:custGeom>
            <a:gradFill>
              <a:gsLst>
                <a:gs pos="0">
                  <a:schemeClr val="accent3">
                    <a:alpha val="82000"/>
                  </a:schemeClr>
                </a:gs>
                <a:gs pos="100000">
                  <a:schemeClr val="accent1">
                    <a:alpha val="68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3" name="Group 81"/>
          <p:cNvGrpSpPr/>
          <p:nvPr/>
        </p:nvGrpSpPr>
        <p:grpSpPr>
          <a:xfrm flipV="1">
            <a:off x="4544004" y="5222974"/>
            <a:ext cx="455613" cy="217487"/>
            <a:chOff x="3376482" y="1459073"/>
            <a:chExt cx="455253" cy="221445"/>
          </a:xfrm>
        </p:grpSpPr>
        <p:cxnSp>
          <p:nvCxnSpPr>
            <p:cNvPr id="74" name="Straight Connector 88"/>
            <p:cNvCxnSpPr/>
            <p:nvPr/>
          </p:nvCxnSpPr>
          <p:spPr>
            <a:xfrm flipH="1" flipV="1">
              <a:off x="3592211" y="1460689"/>
              <a:ext cx="239524" cy="219829"/>
            </a:xfrm>
            <a:prstGeom prst="line">
              <a:avLst/>
            </a:prstGeom>
            <a:ln cap="rnd"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89"/>
            <p:cNvCxnSpPr/>
            <p:nvPr/>
          </p:nvCxnSpPr>
          <p:spPr>
            <a:xfrm flipH="1" flipV="1">
              <a:off x="3376482" y="1459073"/>
              <a:ext cx="215729" cy="0"/>
            </a:xfrm>
            <a:prstGeom prst="line">
              <a:avLst/>
            </a:prstGeom>
            <a:ln cap="rnd"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6" name="Group 59"/>
          <p:cNvGrpSpPr/>
          <p:nvPr/>
        </p:nvGrpSpPr>
        <p:grpSpPr>
          <a:xfrm>
            <a:off x="7420398" y="5085741"/>
            <a:ext cx="2925762" cy="895245"/>
            <a:chOff x="7154104" y="3183765"/>
            <a:chExt cx="2925402" cy="895052"/>
          </a:xfrm>
        </p:grpSpPr>
        <p:sp>
          <p:nvSpPr>
            <p:cNvPr id="77" name="TextBox 76"/>
            <p:cNvSpPr txBox="1"/>
            <p:nvPr/>
          </p:nvSpPr>
          <p:spPr>
            <a:xfrm>
              <a:off x="7154103" y="3453781"/>
              <a:ext cx="2925402" cy="646037"/>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输入您的内容输入您的内容输入您的内容输入您的内容输入容</a:t>
              </a:r>
            </a:p>
          </p:txBody>
        </p:sp>
        <p:sp>
          <p:nvSpPr>
            <p:cNvPr id="78" name="Rectangle 92"/>
            <p:cNvSpPr/>
            <p:nvPr/>
          </p:nvSpPr>
          <p:spPr>
            <a:xfrm>
              <a:off x="7221910" y="3183765"/>
              <a:ext cx="914288" cy="274261"/>
            </a:xfrm>
            <a:prstGeom prst="rect">
              <a:avLst/>
            </a:prstGeom>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79" name="Group 58"/>
          <p:cNvGrpSpPr/>
          <p:nvPr/>
        </p:nvGrpSpPr>
        <p:grpSpPr>
          <a:xfrm>
            <a:off x="8800952" y="2561258"/>
            <a:ext cx="2520280" cy="1209158"/>
            <a:chOff x="7174424" y="1323658"/>
            <a:chExt cx="2519970" cy="1208901"/>
          </a:xfrm>
        </p:grpSpPr>
        <p:sp>
          <p:nvSpPr>
            <p:cNvPr id="80" name="TextBox 79"/>
            <p:cNvSpPr txBox="1"/>
            <p:nvPr/>
          </p:nvSpPr>
          <p:spPr>
            <a:xfrm>
              <a:off x="7174425" y="1600195"/>
              <a:ext cx="2519970" cy="923348"/>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输入您的内容输入您的内容输入您的内容输入您的内容输入容</a:t>
              </a:r>
            </a:p>
          </p:txBody>
        </p:sp>
        <p:sp>
          <p:nvSpPr>
            <p:cNvPr id="81" name="Rectangle 95"/>
            <p:cNvSpPr/>
            <p:nvPr/>
          </p:nvSpPr>
          <p:spPr>
            <a:xfrm>
              <a:off x="7242230" y="1323658"/>
              <a:ext cx="914288" cy="274262"/>
            </a:xfrm>
            <a:prstGeom prst="rect">
              <a:avLst/>
            </a:prstGeom>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82" name="Group 56"/>
          <p:cNvGrpSpPr/>
          <p:nvPr/>
        </p:nvGrpSpPr>
        <p:grpSpPr>
          <a:xfrm>
            <a:off x="4360019" y="1124744"/>
            <a:ext cx="2856658" cy="945315"/>
            <a:chOff x="-637225" y="1334604"/>
            <a:chExt cx="2856308" cy="947243"/>
          </a:xfrm>
        </p:grpSpPr>
        <p:sp>
          <p:nvSpPr>
            <p:cNvPr id="83" name="TextBox 82"/>
            <p:cNvSpPr txBox="1"/>
            <p:nvPr/>
          </p:nvSpPr>
          <p:spPr>
            <a:xfrm>
              <a:off x="-637226" y="1655401"/>
              <a:ext cx="2856308" cy="647494"/>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ctr"/>
              <a:r>
                <a:rPr altLang="en-US" lang="zh-CN">
                  <a:sym charset="-122" panose="020b0503020204020204" pitchFamily="34" typeface="微软雅黑"/>
                </a:rPr>
                <a:t>输入您的内容输入您的内容输入您的内容输入您的内容输入容</a:t>
              </a:r>
            </a:p>
          </p:txBody>
        </p:sp>
        <p:sp>
          <p:nvSpPr>
            <p:cNvPr id="84" name="Rectangle 98"/>
            <p:cNvSpPr/>
            <p:nvPr/>
          </p:nvSpPr>
          <p:spPr>
            <a:xfrm>
              <a:off x="384444" y="1334604"/>
              <a:ext cx="914288" cy="274879"/>
            </a:xfrm>
            <a:prstGeom prst="rect">
              <a:avLst/>
            </a:prstGeom>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85" name="Group 56"/>
          <p:cNvGrpSpPr/>
          <p:nvPr/>
        </p:nvGrpSpPr>
        <p:grpSpPr>
          <a:xfrm>
            <a:off x="2037584" y="4971374"/>
            <a:ext cx="2276475" cy="1209562"/>
            <a:chOff x="-296510" y="1334172"/>
            <a:chExt cx="2276196" cy="1209291"/>
          </a:xfrm>
        </p:grpSpPr>
        <p:sp>
          <p:nvSpPr>
            <p:cNvPr id="86" name="TextBox 85"/>
            <p:cNvSpPr txBox="1"/>
            <p:nvPr/>
          </p:nvSpPr>
          <p:spPr>
            <a:xfrm>
              <a:off x="-296510" y="1611109"/>
              <a:ext cx="2276196" cy="923337"/>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输入您的内容输入您的内容输入您的内容输入您的内容输入容</a:t>
              </a:r>
            </a:p>
          </p:txBody>
        </p:sp>
        <p:sp>
          <p:nvSpPr>
            <p:cNvPr id="87" name="Rectangle 101"/>
            <p:cNvSpPr>
              <a:spLocks noChangeArrowheads="1"/>
            </p:cNvSpPr>
            <p:nvPr/>
          </p:nvSpPr>
          <p:spPr bwMode="auto">
            <a:xfrm>
              <a:off x="931018" y="1334171"/>
              <a:ext cx="914288" cy="2742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88" name="Group 56"/>
          <p:cNvGrpSpPr/>
          <p:nvPr/>
        </p:nvGrpSpPr>
        <p:grpSpPr>
          <a:xfrm>
            <a:off x="1185747" y="3362932"/>
            <a:ext cx="2098675" cy="1167059"/>
            <a:chOff x="-119566" y="1376666"/>
            <a:chExt cx="2099252" cy="1166797"/>
          </a:xfrm>
        </p:grpSpPr>
        <p:sp>
          <p:nvSpPr>
            <p:cNvPr id="89" name="TextBox 88"/>
            <p:cNvSpPr txBox="1"/>
            <p:nvPr/>
          </p:nvSpPr>
          <p:spPr>
            <a:xfrm>
              <a:off x="-119566" y="1611109"/>
              <a:ext cx="2099252" cy="923337"/>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输入您的内容输入您的内容输入您的内容输入您的内容输入容</a:t>
              </a:r>
            </a:p>
          </p:txBody>
        </p:sp>
        <p:sp>
          <p:nvSpPr>
            <p:cNvPr id="90" name="Rectangle 104"/>
            <p:cNvSpPr>
              <a:spLocks noChangeArrowheads="1"/>
            </p:cNvSpPr>
            <p:nvPr/>
          </p:nvSpPr>
          <p:spPr bwMode="auto">
            <a:xfrm>
              <a:off x="999195" y="1376666"/>
              <a:ext cx="914651" cy="2742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91" name="Group 81"/>
          <p:cNvGrpSpPr/>
          <p:nvPr/>
        </p:nvGrpSpPr>
        <p:grpSpPr>
          <a:xfrm flipH="1" flipV="1">
            <a:off x="6725074" y="5228741"/>
            <a:ext cx="455612" cy="217487"/>
            <a:chOff x="3376482" y="1459073"/>
            <a:chExt cx="455253" cy="221445"/>
          </a:xfrm>
        </p:grpSpPr>
        <p:cxnSp>
          <p:nvCxnSpPr>
            <p:cNvPr id="92" name="Straight Connector 106"/>
            <p:cNvCxnSpPr/>
            <p:nvPr/>
          </p:nvCxnSpPr>
          <p:spPr>
            <a:xfrm flipH="1" flipV="1">
              <a:off x="3592212" y="1460689"/>
              <a:ext cx="239523" cy="219829"/>
            </a:xfrm>
            <a:prstGeom prst="line">
              <a:avLst/>
            </a:prstGeom>
            <a:ln cap="rnd"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107"/>
            <p:cNvCxnSpPr/>
            <p:nvPr/>
          </p:nvCxnSpPr>
          <p:spPr>
            <a:xfrm flipH="1" flipV="1">
              <a:off x="3376482" y="1459073"/>
              <a:ext cx="215730" cy="0"/>
            </a:xfrm>
            <a:prstGeom prst="line">
              <a:avLst/>
            </a:prstGeom>
            <a:ln cap="rnd"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2" name="灯片编号占位符 1"/>
          <p:cNvSpPr>
            <a:spLocks noGrp="1"/>
          </p:cNvSpPr>
          <p:nvPr>
            <p:ph idx="4294967295" sz="quarter" type="sldNum"/>
          </p:nvPr>
        </p:nvSpPr>
        <p:spPr>
          <a:xfrm>
            <a:off x="11701463" y="6450013"/>
            <a:ext cx="490537" cy="365125"/>
          </a:xfrm>
        </p:spPr>
        <p:txBody>
          <a:bodyPr/>
          <a:lstStyle/>
          <a:p>
            <a:fld id="{271AE140-98F1-4417-BE78-2FA9DF91C970}"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35</a:t>
            </a:fld>
          </a:p>
        </p:txBody>
      </p:sp>
    </p:spTree>
    <p:extLst>
      <p:ext uri="{BB962C8B-B14F-4D97-AF65-F5344CB8AC3E}">
        <p14:creationId val="399550426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70"/>
                                        </p:tgtEl>
                                        <p:attrNameLst>
                                          <p:attrName>style.visibility</p:attrName>
                                        </p:attrNameLst>
                                      </p:cBhvr>
                                      <p:to>
                                        <p:strVal val="visible"/>
                                      </p:to>
                                    </p:set>
                                    <p:anim calcmode="lin" valueType="num">
                                      <p:cBhvr additive="base">
                                        <p:cTn dur="500" fill="hold" id="7"/>
                                        <p:tgtEl>
                                          <p:spTgt spid="70"/>
                                        </p:tgtEl>
                                        <p:attrNameLst>
                                          <p:attrName>ppt_x</p:attrName>
                                        </p:attrNameLst>
                                      </p:cBhvr>
                                      <p:tavLst>
                                        <p:tav tm="0">
                                          <p:val>
                                            <p:strVal val="#ppt_x"/>
                                          </p:val>
                                        </p:tav>
                                        <p:tav tm="100000">
                                          <p:val>
                                            <p:strVal val="#ppt_x"/>
                                          </p:val>
                                        </p:tav>
                                      </p:tavLst>
                                    </p:anim>
                                    <p:anim calcmode="lin" valueType="num">
                                      <p:cBhvr additive="base">
                                        <p:cTn dur="500" fill="hold" id="8"/>
                                        <p:tgtEl>
                                          <p:spTgt spid="7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accel="50000" decel="50000" fill="hold" id="10" nodeType="afterEffect" presetClass="entr" presetID="2" presetSubtype="8">
                                  <p:stCondLst>
                                    <p:cond delay="0"/>
                                  </p:stCondLst>
                                  <p:childTnLst>
                                    <p:set>
                                      <p:cBhvr>
                                        <p:cTn dur="1" fill="hold" id="11">
                                          <p:stCondLst>
                                            <p:cond delay="0"/>
                                          </p:stCondLst>
                                        </p:cTn>
                                        <p:tgtEl>
                                          <p:spTgt spid="66"/>
                                        </p:tgtEl>
                                        <p:attrNameLst>
                                          <p:attrName>style.visibility</p:attrName>
                                        </p:attrNameLst>
                                      </p:cBhvr>
                                      <p:to>
                                        <p:strVal val="visible"/>
                                      </p:to>
                                    </p:set>
                                    <p:anim calcmode="lin" valueType="num">
                                      <p:cBhvr additive="base">
                                        <p:cTn dur="500" fill="hold" id="12"/>
                                        <p:tgtEl>
                                          <p:spTgt spid="66"/>
                                        </p:tgtEl>
                                        <p:attrNameLst>
                                          <p:attrName>ppt_x</p:attrName>
                                        </p:attrNameLst>
                                      </p:cBhvr>
                                      <p:tavLst>
                                        <p:tav tm="0">
                                          <p:val>
                                            <p:strVal val="0-#ppt_w/2"/>
                                          </p:val>
                                        </p:tav>
                                        <p:tav tm="100000">
                                          <p:val>
                                            <p:strVal val="#ppt_x"/>
                                          </p:val>
                                        </p:tav>
                                      </p:tavLst>
                                    </p:anim>
                                    <p:anim calcmode="lin" valueType="num">
                                      <p:cBhvr additive="base">
                                        <p:cTn dur="500" fill="hold" id="13"/>
                                        <p:tgtEl>
                                          <p:spTgt spid="66"/>
                                        </p:tgtEl>
                                        <p:attrNameLst>
                                          <p:attrName>ppt_y</p:attrName>
                                        </p:attrNameLst>
                                      </p:cBhvr>
                                      <p:tavLst>
                                        <p:tav tm="0">
                                          <p:val>
                                            <p:strVal val="#ppt_y"/>
                                          </p:val>
                                        </p:tav>
                                        <p:tav tm="100000">
                                          <p:val>
                                            <p:strVal val="#ppt_y"/>
                                          </p:val>
                                        </p:tav>
                                      </p:tavLst>
                                    </p:anim>
                                  </p:childTnLst>
                                </p:cTn>
                              </p:par>
                              <p:par>
                                <p:cTn accel="50000" decel="50000" fill="hold" id="14" nodeType="withEffect" presetClass="entr" presetID="2" presetSubtype="2">
                                  <p:stCondLst>
                                    <p:cond delay="0"/>
                                  </p:stCondLst>
                                  <p:childTnLst>
                                    <p:set>
                                      <p:cBhvr>
                                        <p:cTn dur="1" fill="hold" id="15">
                                          <p:stCondLst>
                                            <p:cond delay="0"/>
                                          </p:stCondLst>
                                        </p:cTn>
                                        <p:tgtEl>
                                          <p:spTgt spid="53"/>
                                        </p:tgtEl>
                                        <p:attrNameLst>
                                          <p:attrName>style.visibility</p:attrName>
                                        </p:attrNameLst>
                                      </p:cBhvr>
                                      <p:to>
                                        <p:strVal val="visible"/>
                                      </p:to>
                                    </p:set>
                                    <p:anim calcmode="lin" valueType="num">
                                      <p:cBhvr additive="base">
                                        <p:cTn dur="500" fill="hold" id="16"/>
                                        <p:tgtEl>
                                          <p:spTgt spid="53"/>
                                        </p:tgtEl>
                                        <p:attrNameLst>
                                          <p:attrName>ppt_x</p:attrName>
                                        </p:attrNameLst>
                                      </p:cBhvr>
                                      <p:tavLst>
                                        <p:tav tm="0">
                                          <p:val>
                                            <p:strVal val="1+#ppt_w/2"/>
                                          </p:val>
                                        </p:tav>
                                        <p:tav tm="100000">
                                          <p:val>
                                            <p:strVal val="#ppt_x"/>
                                          </p:val>
                                        </p:tav>
                                      </p:tavLst>
                                    </p:anim>
                                    <p:anim calcmode="lin" valueType="num">
                                      <p:cBhvr additive="base">
                                        <p:cTn dur="500" fill="hold" id="17"/>
                                        <p:tgtEl>
                                          <p:spTgt spid="53"/>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accel="50000" decel="50000" fill="hold" id="19" nodeType="afterEffect" presetClass="entr" presetID="2" presetSubtype="8">
                                  <p:stCondLst>
                                    <p:cond delay="0"/>
                                  </p:stCondLst>
                                  <p:childTnLst>
                                    <p:set>
                                      <p:cBhvr>
                                        <p:cTn dur="1" fill="hold" id="20">
                                          <p:stCondLst>
                                            <p:cond delay="0"/>
                                          </p:stCondLst>
                                        </p:cTn>
                                        <p:tgtEl>
                                          <p:spTgt spid="57"/>
                                        </p:tgtEl>
                                        <p:attrNameLst>
                                          <p:attrName>style.visibility</p:attrName>
                                        </p:attrNameLst>
                                      </p:cBhvr>
                                      <p:to>
                                        <p:strVal val="visible"/>
                                      </p:to>
                                    </p:set>
                                    <p:anim calcmode="lin" valueType="num">
                                      <p:cBhvr additive="base">
                                        <p:cTn dur="500" fill="hold" id="21"/>
                                        <p:tgtEl>
                                          <p:spTgt spid="57"/>
                                        </p:tgtEl>
                                        <p:attrNameLst>
                                          <p:attrName>ppt_x</p:attrName>
                                        </p:attrNameLst>
                                      </p:cBhvr>
                                      <p:tavLst>
                                        <p:tav tm="0">
                                          <p:val>
                                            <p:strVal val="0-#ppt_w/2"/>
                                          </p:val>
                                        </p:tav>
                                        <p:tav tm="100000">
                                          <p:val>
                                            <p:strVal val="#ppt_x"/>
                                          </p:val>
                                        </p:tav>
                                      </p:tavLst>
                                    </p:anim>
                                    <p:anim calcmode="lin" valueType="num">
                                      <p:cBhvr additive="base">
                                        <p:cTn dur="500" fill="hold" id="22"/>
                                        <p:tgtEl>
                                          <p:spTgt spid="57"/>
                                        </p:tgtEl>
                                        <p:attrNameLst>
                                          <p:attrName>ppt_y</p:attrName>
                                        </p:attrNameLst>
                                      </p:cBhvr>
                                      <p:tavLst>
                                        <p:tav tm="0">
                                          <p:val>
                                            <p:strVal val="#ppt_y"/>
                                          </p:val>
                                        </p:tav>
                                        <p:tav tm="100000">
                                          <p:val>
                                            <p:strVal val="#ppt_y"/>
                                          </p:val>
                                        </p:tav>
                                      </p:tavLst>
                                    </p:anim>
                                  </p:childTnLst>
                                </p:cTn>
                              </p:par>
                              <p:par>
                                <p:cTn accel="50000" decel="50000" fill="hold" id="23" nodeType="withEffect" presetClass="entr" presetID="2" presetSubtype="2">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additive="base">
                                        <p:cTn dur="500" fill="hold" id="25"/>
                                        <p:tgtEl>
                                          <p:spTgt spid="49"/>
                                        </p:tgtEl>
                                        <p:attrNameLst>
                                          <p:attrName>ppt_x</p:attrName>
                                        </p:attrNameLst>
                                      </p:cBhvr>
                                      <p:tavLst>
                                        <p:tav tm="0">
                                          <p:val>
                                            <p:strVal val="1+#ppt_w/2"/>
                                          </p:val>
                                        </p:tav>
                                        <p:tav tm="100000">
                                          <p:val>
                                            <p:strVal val="#ppt_x"/>
                                          </p:val>
                                        </p:tav>
                                      </p:tavLst>
                                    </p:anim>
                                    <p:anim calcmode="lin" valueType="num">
                                      <p:cBhvr additive="base">
                                        <p:cTn dur="500" fill="hold" id="26"/>
                                        <p:tgtEl>
                                          <p:spTgt spid="49"/>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500"/>
                            </p:stCondLst>
                            <p:childTnLst>
                              <p:par>
                                <p:cTn accel="50000" decel="50000" fill="hold" id="28" nodeType="afterEffect" presetClass="entr" presetID="2" presetSubtype="8">
                                  <p:stCondLst>
                                    <p:cond delay="0"/>
                                  </p:stCondLst>
                                  <p:childTnLst>
                                    <p:set>
                                      <p:cBhvr>
                                        <p:cTn dur="1" fill="hold" id="29">
                                          <p:stCondLst>
                                            <p:cond delay="0"/>
                                          </p:stCondLst>
                                        </p:cTn>
                                        <p:tgtEl>
                                          <p:spTgt spid="88"/>
                                        </p:tgtEl>
                                        <p:attrNameLst>
                                          <p:attrName>style.visibility</p:attrName>
                                        </p:attrNameLst>
                                      </p:cBhvr>
                                      <p:to>
                                        <p:strVal val="visible"/>
                                      </p:to>
                                    </p:set>
                                    <p:anim calcmode="lin" valueType="num">
                                      <p:cBhvr additive="base">
                                        <p:cTn dur="1000" fill="hold" id="30"/>
                                        <p:tgtEl>
                                          <p:spTgt spid="88"/>
                                        </p:tgtEl>
                                        <p:attrNameLst>
                                          <p:attrName>ppt_x</p:attrName>
                                        </p:attrNameLst>
                                      </p:cBhvr>
                                      <p:tavLst>
                                        <p:tav tm="0">
                                          <p:val>
                                            <p:strVal val="0-#ppt_w/2"/>
                                          </p:val>
                                        </p:tav>
                                        <p:tav tm="100000">
                                          <p:val>
                                            <p:strVal val="#ppt_x"/>
                                          </p:val>
                                        </p:tav>
                                      </p:tavLst>
                                    </p:anim>
                                    <p:anim calcmode="lin" valueType="num">
                                      <p:cBhvr additive="base">
                                        <p:cTn dur="1000" fill="hold" id="31"/>
                                        <p:tgtEl>
                                          <p:spTgt spid="88"/>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accel="50000" decel="50000" fill="hold" id="33" nodeType="afterEffect" presetClass="entr" presetID="2" presetSubtype="1">
                                  <p:stCondLst>
                                    <p:cond delay="0"/>
                                  </p:stCondLst>
                                  <p:childTnLst>
                                    <p:set>
                                      <p:cBhvr>
                                        <p:cTn dur="1" fill="hold" id="34">
                                          <p:stCondLst>
                                            <p:cond delay="0"/>
                                          </p:stCondLst>
                                        </p:cTn>
                                        <p:tgtEl>
                                          <p:spTgt spid="82"/>
                                        </p:tgtEl>
                                        <p:attrNameLst>
                                          <p:attrName>style.visibility</p:attrName>
                                        </p:attrNameLst>
                                      </p:cBhvr>
                                      <p:to>
                                        <p:strVal val="visible"/>
                                      </p:to>
                                    </p:set>
                                    <p:anim calcmode="lin" valueType="num">
                                      <p:cBhvr additive="base">
                                        <p:cTn dur="1000" fill="hold" id="35"/>
                                        <p:tgtEl>
                                          <p:spTgt spid="82"/>
                                        </p:tgtEl>
                                        <p:attrNameLst>
                                          <p:attrName>ppt_x</p:attrName>
                                        </p:attrNameLst>
                                      </p:cBhvr>
                                      <p:tavLst>
                                        <p:tav tm="0">
                                          <p:val>
                                            <p:strVal val="#ppt_x"/>
                                          </p:val>
                                        </p:tav>
                                        <p:tav tm="100000">
                                          <p:val>
                                            <p:strVal val="#ppt_x"/>
                                          </p:val>
                                        </p:tav>
                                      </p:tavLst>
                                    </p:anim>
                                    <p:anim calcmode="lin" valueType="num">
                                      <p:cBhvr additive="base">
                                        <p:cTn dur="1000" fill="hold" id="36"/>
                                        <p:tgtEl>
                                          <p:spTgt spid="82"/>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3500"/>
                            </p:stCondLst>
                            <p:childTnLst>
                              <p:par>
                                <p:cTn accel="50000" decel="50000" fill="hold" id="38" nodeType="afterEffect" presetClass="entr" presetID="2" presetSubtype="2">
                                  <p:stCondLst>
                                    <p:cond delay="0"/>
                                  </p:stCondLst>
                                  <p:childTnLst>
                                    <p:set>
                                      <p:cBhvr>
                                        <p:cTn dur="1" fill="hold" id="39">
                                          <p:stCondLst>
                                            <p:cond delay="0"/>
                                          </p:stCondLst>
                                        </p:cTn>
                                        <p:tgtEl>
                                          <p:spTgt spid="79"/>
                                        </p:tgtEl>
                                        <p:attrNameLst>
                                          <p:attrName>style.visibility</p:attrName>
                                        </p:attrNameLst>
                                      </p:cBhvr>
                                      <p:to>
                                        <p:strVal val="visible"/>
                                      </p:to>
                                    </p:set>
                                    <p:anim calcmode="lin" valueType="num">
                                      <p:cBhvr additive="base">
                                        <p:cTn dur="1000" fill="hold" id="40"/>
                                        <p:tgtEl>
                                          <p:spTgt spid="79"/>
                                        </p:tgtEl>
                                        <p:attrNameLst>
                                          <p:attrName>ppt_x</p:attrName>
                                        </p:attrNameLst>
                                      </p:cBhvr>
                                      <p:tavLst>
                                        <p:tav tm="0">
                                          <p:val>
                                            <p:strVal val="1+#ppt_w/2"/>
                                          </p:val>
                                        </p:tav>
                                        <p:tav tm="100000">
                                          <p:val>
                                            <p:strVal val="#ppt_x"/>
                                          </p:val>
                                        </p:tav>
                                      </p:tavLst>
                                    </p:anim>
                                    <p:anim calcmode="lin" valueType="num">
                                      <p:cBhvr additive="base">
                                        <p:cTn dur="1000" fill="hold" id="41"/>
                                        <p:tgtEl>
                                          <p:spTgt spid="79"/>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500"/>
                            </p:stCondLst>
                            <p:childTnLst>
                              <p:par>
                                <p:cTn fill="hold" id="43" nodeType="afterEffect" presetClass="entr" presetID="18" presetSubtype="12">
                                  <p:stCondLst>
                                    <p:cond delay="0"/>
                                  </p:stCondLst>
                                  <p:childTnLst>
                                    <p:set>
                                      <p:cBhvr>
                                        <p:cTn dur="1" fill="hold" id="44">
                                          <p:stCondLst>
                                            <p:cond delay="0"/>
                                          </p:stCondLst>
                                        </p:cTn>
                                        <p:tgtEl>
                                          <p:spTgt spid="73"/>
                                        </p:tgtEl>
                                        <p:attrNameLst>
                                          <p:attrName>style.visibility</p:attrName>
                                        </p:attrNameLst>
                                      </p:cBhvr>
                                      <p:to>
                                        <p:strVal val="visible"/>
                                      </p:to>
                                    </p:set>
                                    <p:animEffect filter="strips(downLeft)" transition="in">
                                      <p:cBhvr>
                                        <p:cTn dur="500" id="45"/>
                                        <p:tgtEl>
                                          <p:spTgt spid="73"/>
                                        </p:tgtEl>
                                      </p:cBhvr>
                                    </p:animEffect>
                                  </p:childTnLst>
                                </p:cTn>
                              </p:par>
                              <p:par>
                                <p:cTn accel="50000" decel="50000" fill="hold" id="46" nodeType="withEffect" presetClass="entr" presetID="2" presetSubtype="8">
                                  <p:stCondLst>
                                    <p:cond delay="0"/>
                                  </p:stCondLst>
                                  <p:childTnLst>
                                    <p:set>
                                      <p:cBhvr>
                                        <p:cTn dur="1" fill="hold" id="47">
                                          <p:stCondLst>
                                            <p:cond delay="0"/>
                                          </p:stCondLst>
                                        </p:cTn>
                                        <p:tgtEl>
                                          <p:spTgt spid="85"/>
                                        </p:tgtEl>
                                        <p:attrNameLst>
                                          <p:attrName>style.visibility</p:attrName>
                                        </p:attrNameLst>
                                      </p:cBhvr>
                                      <p:to>
                                        <p:strVal val="visible"/>
                                      </p:to>
                                    </p:set>
                                    <p:anim calcmode="lin" valueType="num">
                                      <p:cBhvr additive="base">
                                        <p:cTn dur="1000" fill="hold" id="48"/>
                                        <p:tgtEl>
                                          <p:spTgt spid="85"/>
                                        </p:tgtEl>
                                        <p:attrNameLst>
                                          <p:attrName>ppt_x</p:attrName>
                                        </p:attrNameLst>
                                      </p:cBhvr>
                                      <p:tavLst>
                                        <p:tav tm="0">
                                          <p:val>
                                            <p:strVal val="0-#ppt_w/2"/>
                                          </p:val>
                                        </p:tav>
                                        <p:tav tm="100000">
                                          <p:val>
                                            <p:strVal val="#ppt_x"/>
                                          </p:val>
                                        </p:tav>
                                      </p:tavLst>
                                    </p:anim>
                                    <p:anim calcmode="lin" valueType="num">
                                      <p:cBhvr additive="base">
                                        <p:cTn dur="1000" fill="hold" id="49"/>
                                        <p:tgtEl>
                                          <p:spTgt spid="85"/>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5500"/>
                            </p:stCondLst>
                            <p:childTnLst>
                              <p:par>
                                <p:cTn fill="hold" id="51" nodeType="afterEffect" presetClass="entr" presetID="18" presetSubtype="6">
                                  <p:stCondLst>
                                    <p:cond delay="0"/>
                                  </p:stCondLst>
                                  <p:childTnLst>
                                    <p:set>
                                      <p:cBhvr>
                                        <p:cTn dur="1" fill="hold" id="52">
                                          <p:stCondLst>
                                            <p:cond delay="0"/>
                                          </p:stCondLst>
                                        </p:cTn>
                                        <p:tgtEl>
                                          <p:spTgt spid="91"/>
                                        </p:tgtEl>
                                        <p:attrNameLst>
                                          <p:attrName>style.visibility</p:attrName>
                                        </p:attrNameLst>
                                      </p:cBhvr>
                                      <p:to>
                                        <p:strVal val="visible"/>
                                      </p:to>
                                    </p:set>
                                    <p:animEffect filter="strips(downRight)" transition="in">
                                      <p:cBhvr>
                                        <p:cTn dur="500" id="53"/>
                                        <p:tgtEl>
                                          <p:spTgt spid="91"/>
                                        </p:tgtEl>
                                      </p:cBhvr>
                                    </p:animEffect>
                                  </p:childTnLst>
                                </p:cTn>
                              </p:par>
                              <p:par>
                                <p:cTn accel="50000" decel="50000" fill="hold" id="54" nodeType="withEffect" presetClass="entr" presetID="2" presetSubtype="2">
                                  <p:stCondLst>
                                    <p:cond delay="0"/>
                                  </p:stCondLst>
                                  <p:childTnLst>
                                    <p:set>
                                      <p:cBhvr>
                                        <p:cTn dur="1" fill="hold" id="55">
                                          <p:stCondLst>
                                            <p:cond delay="0"/>
                                          </p:stCondLst>
                                        </p:cTn>
                                        <p:tgtEl>
                                          <p:spTgt spid="76"/>
                                        </p:tgtEl>
                                        <p:attrNameLst>
                                          <p:attrName>style.visibility</p:attrName>
                                        </p:attrNameLst>
                                      </p:cBhvr>
                                      <p:to>
                                        <p:strVal val="visible"/>
                                      </p:to>
                                    </p:set>
                                    <p:anim calcmode="lin" valueType="num">
                                      <p:cBhvr additive="base">
                                        <p:cTn dur="1000" fill="hold" id="56"/>
                                        <p:tgtEl>
                                          <p:spTgt spid="76"/>
                                        </p:tgtEl>
                                        <p:attrNameLst>
                                          <p:attrName>ppt_x</p:attrName>
                                        </p:attrNameLst>
                                      </p:cBhvr>
                                      <p:tavLst>
                                        <p:tav tm="0">
                                          <p:val>
                                            <p:strVal val="1+#ppt_w/2"/>
                                          </p:val>
                                        </p:tav>
                                        <p:tav tm="100000">
                                          <p:val>
                                            <p:strVal val="#ppt_x"/>
                                          </p:val>
                                        </p:tav>
                                      </p:tavLst>
                                    </p:anim>
                                    <p:anim calcmode="lin" valueType="num">
                                      <p:cBhvr additive="base">
                                        <p:cTn dur="1000" fill="hold" id="57"/>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p:cNvGrpSpPr/>
          <p:nvPr/>
        </p:nvGrpSpPr>
        <p:grpSpPr>
          <a:xfrm>
            <a:off x="6051201" y="3501008"/>
            <a:ext cx="3945932" cy="2050289"/>
            <a:chOff x="13797327" y="7479154"/>
            <a:chExt cx="8577125" cy="4485096"/>
          </a:xfrm>
        </p:grpSpPr>
        <p:sp>
          <p:nvSpPr>
            <p:cNvPr id="3" name="Freeform 19"/>
            <p:cNvSpPr/>
            <p:nvPr/>
          </p:nvSpPr>
          <p:spPr bwMode="auto">
            <a:xfrm>
              <a:off x="13797327" y="8724554"/>
              <a:ext cx="4294769" cy="3239696"/>
            </a:xfrm>
            <a:custGeom>
              <a:gdLst>
                <a:gd fmla="*/ 1038 w 1038" name="T0"/>
                <a:gd fmla="*/ 783 h 783" name="T1"/>
                <a:gd fmla="*/ 0 w 1038" name="T2"/>
                <a:gd fmla="*/ 488 h 783" name="T3"/>
                <a:gd fmla="*/ 0 w 1038" name="T4"/>
                <a:gd fmla="*/ 0 h 783" name="T5"/>
                <a:gd fmla="*/ 1038 w 1038" name="T6"/>
                <a:gd fmla="*/ 294 h 783" name="T7"/>
                <a:gd fmla="*/ 1038 w 1038" name="T8"/>
                <a:gd fmla="*/ 783 h 783" name="T9"/>
              </a:gdLst>
              <a:cxnLst>
                <a:cxn ang="0">
                  <a:pos x="T0" y="T1"/>
                </a:cxn>
                <a:cxn ang="0">
                  <a:pos x="T2" y="T3"/>
                </a:cxn>
                <a:cxn ang="0">
                  <a:pos x="T4" y="T5"/>
                </a:cxn>
                <a:cxn ang="0">
                  <a:pos x="T6" y="T7"/>
                </a:cxn>
                <a:cxn ang="0">
                  <a:pos x="T8" y="T9"/>
                </a:cxn>
              </a:cxnLst>
              <a:rect b="b" l="0" r="r" t="0"/>
              <a:pathLst>
                <a:path h="783" w="1038">
                  <a:moveTo>
                    <a:pt x="1038" y="783"/>
                  </a:moveTo>
                  <a:lnTo>
                    <a:pt x="0" y="488"/>
                  </a:lnTo>
                  <a:lnTo>
                    <a:pt x="0" y="0"/>
                  </a:lnTo>
                  <a:lnTo>
                    <a:pt x="1038" y="294"/>
                  </a:lnTo>
                  <a:lnTo>
                    <a:pt x="1038" y="783"/>
                  </a:ln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Freeform 20"/>
            <p:cNvSpPr/>
            <p:nvPr/>
          </p:nvSpPr>
          <p:spPr bwMode="auto">
            <a:xfrm>
              <a:off x="18083822" y="8724554"/>
              <a:ext cx="4290631" cy="3239696"/>
            </a:xfrm>
            <a:custGeom>
              <a:gdLst>
                <a:gd fmla="*/ 1037 w 1037" name="T0"/>
                <a:gd fmla="*/ 488 h 783" name="T1"/>
                <a:gd fmla="*/ 0 w 1037" name="T2"/>
                <a:gd fmla="*/ 783 h 783" name="T3"/>
                <a:gd fmla="*/ 0 w 1037" name="T4"/>
                <a:gd fmla="*/ 294 h 783" name="T5"/>
                <a:gd fmla="*/ 1037 w 1037" name="T6"/>
                <a:gd fmla="*/ 0 h 783" name="T7"/>
                <a:gd fmla="*/ 1037 w 1037" name="T8"/>
                <a:gd fmla="*/ 488 h 783" name="T9"/>
              </a:gdLst>
              <a:cxnLst>
                <a:cxn ang="0">
                  <a:pos x="T0" y="T1"/>
                </a:cxn>
                <a:cxn ang="0">
                  <a:pos x="T2" y="T3"/>
                </a:cxn>
                <a:cxn ang="0">
                  <a:pos x="T4" y="T5"/>
                </a:cxn>
                <a:cxn ang="0">
                  <a:pos x="T6" y="T7"/>
                </a:cxn>
                <a:cxn ang="0">
                  <a:pos x="T8" y="T9"/>
                </a:cxn>
              </a:cxnLst>
              <a:rect b="b" l="0" r="r" t="0"/>
              <a:pathLst>
                <a:path h="783" w="1037">
                  <a:moveTo>
                    <a:pt x="1037" y="488"/>
                  </a:moveTo>
                  <a:lnTo>
                    <a:pt x="0" y="783"/>
                  </a:lnTo>
                  <a:lnTo>
                    <a:pt x="0" y="294"/>
                  </a:lnTo>
                  <a:lnTo>
                    <a:pt x="1037" y="0"/>
                  </a:lnTo>
                  <a:lnTo>
                    <a:pt x="1037" y="488"/>
                  </a:lnTo>
                  <a:close/>
                </a:path>
              </a:pathLst>
            </a:custGeom>
            <a:gradFill>
              <a:gsLst>
                <a:gs pos="0">
                  <a:schemeClr val="accent2">
                    <a:alpha val="76000"/>
                  </a:schemeClr>
                </a:gs>
                <a:gs pos="100000">
                  <a:schemeClr val="accent1">
                    <a:alpha val="79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Freeform 21"/>
            <p:cNvSpPr/>
            <p:nvPr/>
          </p:nvSpPr>
          <p:spPr bwMode="auto">
            <a:xfrm>
              <a:off x="13797327" y="7479154"/>
              <a:ext cx="8577125" cy="2461838"/>
            </a:xfrm>
            <a:custGeom>
              <a:gdLst>
                <a:gd fmla="*/ 2073 w 2073" name="T0"/>
                <a:gd fmla="*/ 301 h 595" name="T1"/>
                <a:gd fmla="*/ 1036 w 2073" name="T2"/>
                <a:gd fmla="*/ 595 h 595" name="T3"/>
                <a:gd fmla="*/ 0 w 2073" name="T4"/>
                <a:gd fmla="*/ 301 h 595" name="T5"/>
                <a:gd fmla="*/ 0 w 2073" name="T6"/>
                <a:gd fmla="*/ 295 h 595" name="T7"/>
                <a:gd fmla="*/ 1038 w 2073" name="T8"/>
                <a:gd fmla="*/ 0 h 595" name="T9"/>
                <a:gd fmla="*/ 2073 w 2073" name="T10"/>
                <a:gd fmla="*/ 295 h 595" name="T11"/>
                <a:gd fmla="*/ 2073 w 2073" name="T12"/>
                <a:gd fmla="*/ 301 h 595" name="T13"/>
              </a:gdLst>
              <a:cxnLst>
                <a:cxn ang="0">
                  <a:pos x="T0" y="T1"/>
                </a:cxn>
                <a:cxn ang="0">
                  <a:pos x="T2" y="T3"/>
                </a:cxn>
                <a:cxn ang="0">
                  <a:pos x="T4" y="T5"/>
                </a:cxn>
                <a:cxn ang="0">
                  <a:pos x="T6" y="T7"/>
                </a:cxn>
                <a:cxn ang="0">
                  <a:pos x="T8" y="T9"/>
                </a:cxn>
                <a:cxn ang="0">
                  <a:pos x="T10" y="T11"/>
                </a:cxn>
                <a:cxn ang="0">
                  <a:pos x="T12" y="T13"/>
                </a:cxn>
              </a:cxnLst>
              <a:rect b="b" l="0" r="r" t="0"/>
              <a:pathLst>
                <a:path h="595" w="2073">
                  <a:moveTo>
                    <a:pt x="2073" y="301"/>
                  </a:moveTo>
                  <a:lnTo>
                    <a:pt x="1036" y="595"/>
                  </a:lnTo>
                  <a:lnTo>
                    <a:pt x="0" y="301"/>
                  </a:lnTo>
                  <a:lnTo>
                    <a:pt x="0" y="295"/>
                  </a:lnTo>
                  <a:lnTo>
                    <a:pt x="1038" y="0"/>
                  </a:lnTo>
                  <a:lnTo>
                    <a:pt x="2073" y="295"/>
                  </a:lnTo>
                  <a:lnTo>
                    <a:pt x="2073" y="301"/>
                  </a:ln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6" name="组合 5"/>
          <p:cNvGrpSpPr/>
          <p:nvPr/>
        </p:nvGrpSpPr>
        <p:grpSpPr>
          <a:xfrm>
            <a:off x="6497419" y="2793920"/>
            <a:ext cx="3013224" cy="1566088"/>
            <a:chOff x="14811025" y="6093078"/>
            <a:chExt cx="6549729" cy="3425884"/>
          </a:xfrm>
        </p:grpSpPr>
        <p:sp>
          <p:nvSpPr>
            <p:cNvPr id="7" name="Freeform 22"/>
            <p:cNvSpPr/>
            <p:nvPr/>
          </p:nvSpPr>
          <p:spPr bwMode="auto">
            <a:xfrm>
              <a:off x="14811025" y="7044712"/>
              <a:ext cx="3272796" cy="2474250"/>
            </a:xfrm>
            <a:custGeom>
              <a:gdLst>
                <a:gd fmla="*/ 791 w 791" name="T0"/>
                <a:gd fmla="*/ 598 h 598" name="T1"/>
                <a:gd fmla="*/ 0 w 791" name="T2"/>
                <a:gd fmla="*/ 373 h 598" name="T3"/>
                <a:gd fmla="*/ 0 w 791" name="T4"/>
                <a:gd fmla="*/ 0 h 598" name="T5"/>
                <a:gd fmla="*/ 791 w 791" name="T6"/>
                <a:gd fmla="*/ 224 h 598" name="T7"/>
                <a:gd fmla="*/ 791 w 791" name="T8"/>
                <a:gd fmla="*/ 598 h 598" name="T9"/>
              </a:gdLst>
              <a:cxnLst>
                <a:cxn ang="0">
                  <a:pos x="T0" y="T1"/>
                </a:cxn>
                <a:cxn ang="0">
                  <a:pos x="T2" y="T3"/>
                </a:cxn>
                <a:cxn ang="0">
                  <a:pos x="T4" y="T5"/>
                </a:cxn>
                <a:cxn ang="0">
                  <a:pos x="T6" y="T7"/>
                </a:cxn>
                <a:cxn ang="0">
                  <a:pos x="T8" y="T9"/>
                </a:cxn>
              </a:cxnLst>
              <a:rect b="b" l="0" r="r" t="0"/>
              <a:pathLst>
                <a:path h="598" w="791">
                  <a:moveTo>
                    <a:pt x="791" y="598"/>
                  </a:moveTo>
                  <a:lnTo>
                    <a:pt x="0" y="373"/>
                  </a:lnTo>
                  <a:lnTo>
                    <a:pt x="0" y="0"/>
                  </a:lnTo>
                  <a:lnTo>
                    <a:pt x="791" y="224"/>
                  </a:lnTo>
                  <a:lnTo>
                    <a:pt x="791" y="598"/>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Freeform 23"/>
            <p:cNvSpPr/>
            <p:nvPr/>
          </p:nvSpPr>
          <p:spPr bwMode="auto">
            <a:xfrm>
              <a:off x="18083822" y="7044712"/>
              <a:ext cx="3276933" cy="2474250"/>
            </a:xfrm>
            <a:custGeom>
              <a:gdLst>
                <a:gd fmla="*/ 792 w 792" name="T0"/>
                <a:gd fmla="*/ 373 h 598" name="T1"/>
                <a:gd fmla="*/ 0 w 792" name="T2"/>
                <a:gd fmla="*/ 598 h 598" name="T3"/>
                <a:gd fmla="*/ 0 w 792" name="T4"/>
                <a:gd fmla="*/ 224 h 598" name="T5"/>
                <a:gd fmla="*/ 792 w 792" name="T6"/>
                <a:gd fmla="*/ 0 h 598" name="T7"/>
                <a:gd fmla="*/ 792 w 792" name="T8"/>
                <a:gd fmla="*/ 373 h 598" name="T9"/>
              </a:gdLst>
              <a:cxnLst>
                <a:cxn ang="0">
                  <a:pos x="T0" y="T1"/>
                </a:cxn>
                <a:cxn ang="0">
                  <a:pos x="T2" y="T3"/>
                </a:cxn>
                <a:cxn ang="0">
                  <a:pos x="T4" y="T5"/>
                </a:cxn>
                <a:cxn ang="0">
                  <a:pos x="T6" y="T7"/>
                </a:cxn>
                <a:cxn ang="0">
                  <a:pos x="T8" y="T9"/>
                </a:cxn>
              </a:cxnLst>
              <a:rect b="b" l="0" r="r" t="0"/>
              <a:pathLst>
                <a:path h="598" w="792">
                  <a:moveTo>
                    <a:pt x="792" y="373"/>
                  </a:moveTo>
                  <a:lnTo>
                    <a:pt x="0" y="598"/>
                  </a:lnTo>
                  <a:lnTo>
                    <a:pt x="0" y="224"/>
                  </a:lnTo>
                  <a:lnTo>
                    <a:pt x="792" y="0"/>
                  </a:lnTo>
                  <a:lnTo>
                    <a:pt x="792" y="373"/>
                  </a:lnTo>
                  <a:close/>
                </a:path>
              </a:pathLst>
            </a:custGeom>
            <a:gradFill>
              <a:gsLst>
                <a:gs pos="0">
                  <a:schemeClr val="accent3">
                    <a:alpha val="62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Freeform 24"/>
            <p:cNvSpPr/>
            <p:nvPr/>
          </p:nvSpPr>
          <p:spPr bwMode="auto">
            <a:xfrm>
              <a:off x="14811025" y="6093078"/>
              <a:ext cx="6549729" cy="1878444"/>
            </a:xfrm>
            <a:custGeom>
              <a:gdLst>
                <a:gd fmla="*/ 1583 w 1583" name="T0"/>
                <a:gd fmla="*/ 230 h 454" name="T1"/>
                <a:gd fmla="*/ 791 w 1583" name="T2"/>
                <a:gd fmla="*/ 454 h 454" name="T3"/>
                <a:gd fmla="*/ 0 w 1583" name="T4"/>
                <a:gd fmla="*/ 230 h 454" name="T5"/>
                <a:gd fmla="*/ 0 w 1583" name="T6"/>
                <a:gd fmla="*/ 225 h 454" name="T7"/>
                <a:gd fmla="*/ 791 w 1583" name="T8"/>
                <a:gd fmla="*/ 0 h 454" name="T9"/>
                <a:gd fmla="*/ 1583 w 1583" name="T10"/>
                <a:gd fmla="*/ 225 h 454" name="T11"/>
                <a:gd fmla="*/ 1583 w 1583" name="T12"/>
                <a:gd fmla="*/ 230 h 454" name="T13"/>
              </a:gdLst>
              <a:cxnLst>
                <a:cxn ang="0">
                  <a:pos x="T0" y="T1"/>
                </a:cxn>
                <a:cxn ang="0">
                  <a:pos x="T2" y="T3"/>
                </a:cxn>
                <a:cxn ang="0">
                  <a:pos x="T4" y="T5"/>
                </a:cxn>
                <a:cxn ang="0">
                  <a:pos x="T6" y="T7"/>
                </a:cxn>
                <a:cxn ang="0">
                  <a:pos x="T8" y="T9"/>
                </a:cxn>
                <a:cxn ang="0">
                  <a:pos x="T10" y="T11"/>
                </a:cxn>
                <a:cxn ang="0">
                  <a:pos x="T12" y="T13"/>
                </a:cxn>
              </a:cxnLst>
              <a:rect b="b" l="0" r="r" t="0"/>
              <a:pathLst>
                <a:path h="452" w="1583">
                  <a:moveTo>
                    <a:pt x="1583" y="230"/>
                  </a:moveTo>
                  <a:lnTo>
                    <a:pt x="791" y="454"/>
                  </a:lnTo>
                  <a:lnTo>
                    <a:pt x="0" y="230"/>
                  </a:lnTo>
                  <a:lnTo>
                    <a:pt x="0" y="225"/>
                  </a:lnTo>
                  <a:lnTo>
                    <a:pt x="791" y="0"/>
                  </a:lnTo>
                  <a:lnTo>
                    <a:pt x="1583" y="225"/>
                  </a:lnTo>
                  <a:lnTo>
                    <a:pt x="1583" y="230"/>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0" name="组合 9"/>
          <p:cNvGrpSpPr/>
          <p:nvPr/>
        </p:nvGrpSpPr>
        <p:grpSpPr>
          <a:xfrm>
            <a:off x="6847852" y="2235240"/>
            <a:ext cx="2293704" cy="1191589"/>
            <a:chOff x="15609570" y="4975941"/>
            <a:chExt cx="4985739" cy="2606652"/>
          </a:xfrm>
        </p:grpSpPr>
        <p:sp>
          <p:nvSpPr>
            <p:cNvPr id="11" name="Freeform 25"/>
            <p:cNvSpPr/>
            <p:nvPr/>
          </p:nvSpPr>
          <p:spPr bwMode="auto">
            <a:xfrm>
              <a:off x="15609570" y="5700011"/>
              <a:ext cx="2494938" cy="1882582"/>
            </a:xfrm>
            <a:custGeom>
              <a:gdLst>
                <a:gd fmla="*/ 603 w 603" name="T0"/>
                <a:gd fmla="*/ 455 h 455" name="T1"/>
                <a:gd fmla="*/ 0 w 603" name="T2"/>
                <a:gd fmla="*/ 284 h 455" name="T3"/>
                <a:gd fmla="*/ 0 w 603" name="T4"/>
                <a:gd fmla="*/ 0 h 455" name="T5"/>
                <a:gd fmla="*/ 603 w 603" name="T6"/>
                <a:gd fmla="*/ 171 h 455" name="T7"/>
                <a:gd fmla="*/ 603 w 603" name="T8"/>
                <a:gd fmla="*/ 455 h 455" name="T9"/>
              </a:gdLst>
              <a:cxnLst>
                <a:cxn ang="0">
                  <a:pos x="T0" y="T1"/>
                </a:cxn>
                <a:cxn ang="0">
                  <a:pos x="T2" y="T3"/>
                </a:cxn>
                <a:cxn ang="0">
                  <a:pos x="T4" y="T5"/>
                </a:cxn>
                <a:cxn ang="0">
                  <a:pos x="T6" y="T7"/>
                </a:cxn>
                <a:cxn ang="0">
                  <a:pos x="T8" y="T9"/>
                </a:cxn>
              </a:cxnLst>
              <a:rect b="b" l="0" r="r" t="0"/>
              <a:pathLst>
                <a:path h="455" w="603">
                  <a:moveTo>
                    <a:pt x="603" y="455"/>
                  </a:moveTo>
                  <a:lnTo>
                    <a:pt x="0" y="284"/>
                  </a:lnTo>
                  <a:lnTo>
                    <a:pt x="0" y="0"/>
                  </a:lnTo>
                  <a:lnTo>
                    <a:pt x="603" y="171"/>
                  </a:lnTo>
                  <a:lnTo>
                    <a:pt x="603" y="455"/>
                  </a:ln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Freeform 26"/>
            <p:cNvSpPr/>
            <p:nvPr/>
          </p:nvSpPr>
          <p:spPr bwMode="auto">
            <a:xfrm>
              <a:off x="18100371" y="5700011"/>
              <a:ext cx="2494938" cy="1882582"/>
            </a:xfrm>
            <a:custGeom>
              <a:gdLst>
                <a:gd fmla="*/ 603 w 603" name="T0"/>
                <a:gd fmla="*/ 284 h 455" name="T1"/>
                <a:gd fmla="*/ 0 w 603" name="T2"/>
                <a:gd fmla="*/ 455 h 455" name="T3"/>
                <a:gd fmla="*/ 0 w 603" name="T4"/>
                <a:gd fmla="*/ 171 h 455" name="T5"/>
                <a:gd fmla="*/ 603 w 603" name="T6"/>
                <a:gd fmla="*/ 0 h 455" name="T7"/>
                <a:gd fmla="*/ 603 w 603" name="T8"/>
                <a:gd fmla="*/ 284 h 455" name="T9"/>
              </a:gdLst>
              <a:cxnLst>
                <a:cxn ang="0">
                  <a:pos x="T0" y="T1"/>
                </a:cxn>
                <a:cxn ang="0">
                  <a:pos x="T2" y="T3"/>
                </a:cxn>
                <a:cxn ang="0">
                  <a:pos x="T4" y="T5"/>
                </a:cxn>
                <a:cxn ang="0">
                  <a:pos x="T6" y="T7"/>
                </a:cxn>
                <a:cxn ang="0">
                  <a:pos x="T8" y="T9"/>
                </a:cxn>
              </a:cxnLst>
              <a:rect b="b" l="0" r="r" t="0"/>
              <a:pathLst>
                <a:path h="455" w="603">
                  <a:moveTo>
                    <a:pt x="603" y="284"/>
                  </a:moveTo>
                  <a:lnTo>
                    <a:pt x="0" y="455"/>
                  </a:lnTo>
                  <a:lnTo>
                    <a:pt x="0" y="171"/>
                  </a:lnTo>
                  <a:lnTo>
                    <a:pt x="603" y="0"/>
                  </a:lnTo>
                  <a:lnTo>
                    <a:pt x="603" y="284"/>
                  </a:lnTo>
                  <a:close/>
                </a:path>
              </a:pathLst>
            </a:custGeom>
            <a:gradFill>
              <a:gsLst>
                <a:gs pos="0">
                  <a:schemeClr val="accent2">
                    <a:alpha val="75000"/>
                  </a:schemeClr>
                </a:gs>
                <a:gs pos="100000">
                  <a:schemeClr val="accent1">
                    <a:alpha val="78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Freeform 27"/>
            <p:cNvSpPr/>
            <p:nvPr/>
          </p:nvSpPr>
          <p:spPr bwMode="auto">
            <a:xfrm>
              <a:off x="15609570" y="4975941"/>
              <a:ext cx="4985738" cy="1431590"/>
            </a:xfrm>
            <a:custGeom>
              <a:gdLst>
                <a:gd fmla="*/ 1205 w 1205" name="T0"/>
                <a:gd fmla="*/ 175 h 346" name="T1"/>
                <a:gd fmla="*/ 602 w 1205" name="T2"/>
                <a:gd fmla="*/ 346 h 346" name="T3"/>
                <a:gd fmla="*/ 0 w 1205" name="T4"/>
                <a:gd fmla="*/ 175 h 346" name="T5"/>
                <a:gd fmla="*/ 0 w 1205" name="T6"/>
                <a:gd fmla="*/ 171 h 346" name="T7"/>
                <a:gd fmla="*/ 603 w 1205" name="T8"/>
                <a:gd fmla="*/ 0 h 346" name="T9"/>
                <a:gd fmla="*/ 1205 w 1205" name="T10"/>
                <a:gd fmla="*/ 171 h 346" name="T11"/>
                <a:gd fmla="*/ 1205 w 1205" name="T12"/>
                <a:gd fmla="*/ 175 h 346" name="T13"/>
              </a:gdLst>
              <a:cxnLst>
                <a:cxn ang="0">
                  <a:pos x="T0" y="T1"/>
                </a:cxn>
                <a:cxn ang="0">
                  <a:pos x="T2" y="T3"/>
                </a:cxn>
                <a:cxn ang="0">
                  <a:pos x="T4" y="T5"/>
                </a:cxn>
                <a:cxn ang="0">
                  <a:pos x="T6" y="T7"/>
                </a:cxn>
                <a:cxn ang="0">
                  <a:pos x="T8" y="T9"/>
                </a:cxn>
                <a:cxn ang="0">
                  <a:pos x="T10" y="T11"/>
                </a:cxn>
                <a:cxn ang="0">
                  <a:pos x="T12" y="T13"/>
                </a:cxn>
              </a:cxnLst>
              <a:rect b="b" l="0" r="r" t="0"/>
              <a:pathLst>
                <a:path h="346" w="1205">
                  <a:moveTo>
                    <a:pt x="1205" y="175"/>
                  </a:moveTo>
                  <a:lnTo>
                    <a:pt x="602" y="346"/>
                  </a:lnTo>
                  <a:lnTo>
                    <a:pt x="0" y="175"/>
                  </a:lnTo>
                  <a:lnTo>
                    <a:pt x="0" y="171"/>
                  </a:lnTo>
                  <a:lnTo>
                    <a:pt x="603" y="0"/>
                  </a:lnTo>
                  <a:lnTo>
                    <a:pt x="1205" y="171"/>
                  </a:lnTo>
                  <a:lnTo>
                    <a:pt x="1205" y="175"/>
                  </a:ln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4" name="组合 13"/>
          <p:cNvGrpSpPr/>
          <p:nvPr/>
        </p:nvGrpSpPr>
        <p:grpSpPr>
          <a:xfrm>
            <a:off x="7170224" y="1875390"/>
            <a:ext cx="1619867" cy="839785"/>
            <a:chOff x="16341916" y="4227046"/>
            <a:chExt cx="3521048" cy="1837069"/>
          </a:xfrm>
        </p:grpSpPr>
        <p:sp>
          <p:nvSpPr>
            <p:cNvPr id="15" name="Freeform 28"/>
            <p:cNvSpPr/>
            <p:nvPr/>
          </p:nvSpPr>
          <p:spPr bwMode="auto">
            <a:xfrm>
              <a:off x="16341916" y="4735964"/>
              <a:ext cx="1762593" cy="1328151"/>
            </a:xfrm>
            <a:custGeom>
              <a:gdLst>
                <a:gd fmla="*/ 426 w 426" name="T0"/>
                <a:gd fmla="*/ 321 h 321" name="T1"/>
                <a:gd fmla="*/ 0 w 426" name="T2"/>
                <a:gd fmla="*/ 201 h 321" name="T3"/>
                <a:gd fmla="*/ 0 w 426" name="T4"/>
                <a:gd fmla="*/ 0 h 321" name="T5"/>
                <a:gd fmla="*/ 426 w 426" name="T6"/>
                <a:gd fmla="*/ 121 h 321" name="T7"/>
                <a:gd fmla="*/ 426 w 426" name="T8"/>
                <a:gd fmla="*/ 321 h 321" name="T9"/>
              </a:gdLst>
              <a:cxnLst>
                <a:cxn ang="0">
                  <a:pos x="T0" y="T1"/>
                </a:cxn>
                <a:cxn ang="0">
                  <a:pos x="T2" y="T3"/>
                </a:cxn>
                <a:cxn ang="0">
                  <a:pos x="T4" y="T5"/>
                </a:cxn>
                <a:cxn ang="0">
                  <a:pos x="T6" y="T7"/>
                </a:cxn>
                <a:cxn ang="0">
                  <a:pos x="T8" y="T9"/>
                </a:cxn>
              </a:cxnLst>
              <a:rect b="b" l="0" r="r" t="0"/>
              <a:pathLst>
                <a:path h="321" w="426">
                  <a:moveTo>
                    <a:pt x="426" y="321"/>
                  </a:moveTo>
                  <a:lnTo>
                    <a:pt x="0" y="201"/>
                  </a:lnTo>
                  <a:lnTo>
                    <a:pt x="0" y="0"/>
                  </a:lnTo>
                  <a:lnTo>
                    <a:pt x="426" y="121"/>
                  </a:lnTo>
                  <a:lnTo>
                    <a:pt x="426" y="321"/>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Freeform 29"/>
            <p:cNvSpPr/>
            <p:nvPr/>
          </p:nvSpPr>
          <p:spPr bwMode="auto">
            <a:xfrm>
              <a:off x="18104507" y="4735964"/>
              <a:ext cx="1758455" cy="1328151"/>
            </a:xfrm>
            <a:custGeom>
              <a:gdLst>
                <a:gd fmla="*/ 425 w 425" name="T0"/>
                <a:gd fmla="*/ 201 h 321" name="T1"/>
                <a:gd fmla="*/ 0 w 425" name="T2"/>
                <a:gd fmla="*/ 321 h 321" name="T3"/>
                <a:gd fmla="*/ 0 w 425" name="T4"/>
                <a:gd fmla="*/ 121 h 321" name="T5"/>
                <a:gd fmla="*/ 425 w 425" name="T6"/>
                <a:gd fmla="*/ 0 h 321" name="T7"/>
                <a:gd fmla="*/ 425 w 425" name="T8"/>
                <a:gd fmla="*/ 201 h 321" name="T9"/>
              </a:gdLst>
              <a:cxnLst>
                <a:cxn ang="0">
                  <a:pos x="T0" y="T1"/>
                </a:cxn>
                <a:cxn ang="0">
                  <a:pos x="T2" y="T3"/>
                </a:cxn>
                <a:cxn ang="0">
                  <a:pos x="T4" y="T5"/>
                </a:cxn>
                <a:cxn ang="0">
                  <a:pos x="T6" y="T7"/>
                </a:cxn>
                <a:cxn ang="0">
                  <a:pos x="T8" y="T9"/>
                </a:cxn>
              </a:cxnLst>
              <a:rect b="b" l="0" r="r" t="0"/>
              <a:pathLst>
                <a:path h="321" w="425">
                  <a:moveTo>
                    <a:pt x="425" y="201"/>
                  </a:moveTo>
                  <a:lnTo>
                    <a:pt x="0" y="321"/>
                  </a:lnTo>
                  <a:lnTo>
                    <a:pt x="0" y="121"/>
                  </a:lnTo>
                  <a:lnTo>
                    <a:pt x="425" y="0"/>
                  </a:lnTo>
                  <a:lnTo>
                    <a:pt x="425" y="201"/>
                  </a:lnTo>
                  <a:close/>
                </a:path>
              </a:pathLst>
            </a:custGeom>
            <a:gradFill>
              <a:gsLst>
                <a:gs pos="0">
                  <a:schemeClr val="accent3">
                    <a:alpha val="57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Freeform 30"/>
            <p:cNvSpPr/>
            <p:nvPr/>
          </p:nvSpPr>
          <p:spPr bwMode="auto">
            <a:xfrm>
              <a:off x="16341916" y="4227046"/>
              <a:ext cx="3521048" cy="1009560"/>
            </a:xfrm>
            <a:custGeom>
              <a:gdLst>
                <a:gd fmla="*/ 851 w 851" name="T0"/>
                <a:gd fmla="*/ 123 h 244" name="T1"/>
                <a:gd fmla="*/ 426 w 851" name="T2"/>
                <a:gd fmla="*/ 244 h 244" name="T3"/>
                <a:gd fmla="*/ 0 w 851" name="T4"/>
                <a:gd fmla="*/ 123 h 244" name="T5"/>
                <a:gd fmla="*/ 0 w 851" name="T6"/>
                <a:gd fmla="*/ 120 h 244" name="T7"/>
                <a:gd fmla="*/ 426 w 851" name="T8"/>
                <a:gd fmla="*/ 0 h 244" name="T9"/>
                <a:gd fmla="*/ 851 w 851" name="T10"/>
                <a:gd fmla="*/ 120 h 244" name="T11"/>
                <a:gd fmla="*/ 851 w 851" name="T12"/>
                <a:gd fmla="*/ 123 h 244" name="T13"/>
              </a:gdLst>
              <a:cxnLst>
                <a:cxn ang="0">
                  <a:pos x="T0" y="T1"/>
                </a:cxn>
                <a:cxn ang="0">
                  <a:pos x="T2" y="T3"/>
                </a:cxn>
                <a:cxn ang="0">
                  <a:pos x="T4" y="T5"/>
                </a:cxn>
                <a:cxn ang="0">
                  <a:pos x="T6" y="T7"/>
                </a:cxn>
                <a:cxn ang="0">
                  <a:pos x="T8" y="T9"/>
                </a:cxn>
                <a:cxn ang="0">
                  <a:pos x="T10" y="T11"/>
                </a:cxn>
                <a:cxn ang="0">
                  <a:pos x="T12" y="T13"/>
                </a:cxn>
              </a:cxnLst>
              <a:rect b="b" l="0" r="r" t="0"/>
              <a:pathLst>
                <a:path h="244" w="851">
                  <a:moveTo>
                    <a:pt x="851" y="123"/>
                  </a:moveTo>
                  <a:lnTo>
                    <a:pt x="426" y="244"/>
                  </a:lnTo>
                  <a:lnTo>
                    <a:pt x="0" y="123"/>
                  </a:lnTo>
                  <a:lnTo>
                    <a:pt x="0" y="120"/>
                  </a:lnTo>
                  <a:lnTo>
                    <a:pt x="426" y="0"/>
                  </a:lnTo>
                  <a:lnTo>
                    <a:pt x="851" y="120"/>
                  </a:lnTo>
                  <a:lnTo>
                    <a:pt x="851" y="123"/>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8" name="组合 17"/>
          <p:cNvGrpSpPr/>
          <p:nvPr/>
        </p:nvGrpSpPr>
        <p:grpSpPr>
          <a:xfrm>
            <a:off x="2027445" y="1512975"/>
            <a:ext cx="4729809" cy="973191"/>
            <a:chOff x="3569815" y="3469290"/>
            <a:chExt cx="12610635" cy="2611296"/>
          </a:xfrm>
        </p:grpSpPr>
        <p:sp>
          <p:nvSpPr>
            <p:cNvPr id="19" name="Rectangle 35"/>
            <p:cNvSpPr/>
            <p:nvPr/>
          </p:nvSpPr>
          <p:spPr>
            <a:xfrm>
              <a:off x="4933521" y="3469290"/>
              <a:ext cx="3608008" cy="1324818"/>
            </a:xfrm>
            <a:prstGeom prst="rect">
              <a:avLst/>
            </a:prstGeom>
          </p:spPr>
          <p:txBody>
            <a:bodyPr bIns="109710" lIns="219419" rIns="219419" tIns="10971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20" name="TextBox 19"/>
            <p:cNvSpPr txBox="1"/>
            <p:nvPr/>
          </p:nvSpPr>
          <p:spPr>
            <a:xfrm>
              <a:off x="5313952" y="4403108"/>
              <a:ext cx="6951735" cy="1733839"/>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输入您的内容输入您的内容输入您的内容输入您的内容输</a:t>
              </a:r>
            </a:p>
          </p:txBody>
        </p:sp>
        <p:sp>
          <p:nvSpPr>
            <p:cNvPr id="21" name="Oval 84"/>
            <p:cNvSpPr/>
            <p:nvPr/>
          </p:nvSpPr>
          <p:spPr bwMode="auto">
            <a:xfrm>
              <a:off x="3569815" y="3969401"/>
              <a:ext cx="1529720" cy="15301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6045">
                <a:defRPr/>
              </a:pP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Freeform 36"/>
            <p:cNvSpPr>
              <a:spLocks noChangeArrowheads="1"/>
            </p:cNvSpPr>
            <p:nvPr/>
          </p:nvSpPr>
          <p:spPr bwMode="auto">
            <a:xfrm>
              <a:off x="4066647" y="4380320"/>
              <a:ext cx="545389" cy="709746"/>
            </a:xfrm>
            <a:custGeom>
              <a:gdLst>
                <a:gd fmla="*/ 115 w 320" name="T0"/>
                <a:gd fmla="*/ 62 h 417" name="T1"/>
                <a:gd fmla="*/ 115 w 320" name="T2"/>
                <a:gd fmla="*/ 62 h 417" name="T3"/>
                <a:gd fmla="*/ 62 w 320" name="T4"/>
                <a:gd fmla="*/ 0 h 417" name="T5"/>
                <a:gd fmla="*/ 0 w 320" name="T6"/>
                <a:gd fmla="*/ 62 h 417" name="T7"/>
                <a:gd fmla="*/ 36 w 320" name="T8"/>
                <a:gd fmla="*/ 115 h 417" name="T9"/>
                <a:gd fmla="*/ 36 w 320" name="T10"/>
                <a:gd fmla="*/ 301 h 417" name="T11"/>
                <a:gd fmla="*/ 0 w 320" name="T12"/>
                <a:gd fmla="*/ 354 h 417" name="T13"/>
                <a:gd fmla="*/ 62 w 320" name="T14"/>
                <a:gd fmla="*/ 416 h 417" name="T15"/>
                <a:gd fmla="*/ 115 w 320" name="T16"/>
                <a:gd fmla="*/ 354 h 417" name="T17"/>
                <a:gd fmla="*/ 80 w 320" name="T18"/>
                <a:gd fmla="*/ 301 h 417" name="T19"/>
                <a:gd fmla="*/ 80 w 320" name="T20"/>
                <a:gd fmla="*/ 115 h 417" name="T21"/>
                <a:gd fmla="*/ 115 w 320" name="T22"/>
                <a:gd fmla="*/ 62 h 417" name="T23"/>
                <a:gd fmla="*/ 98 w 320" name="T24"/>
                <a:gd fmla="*/ 354 h 417" name="T25"/>
                <a:gd fmla="*/ 98 w 320" name="T26"/>
                <a:gd fmla="*/ 354 h 417" name="T27"/>
                <a:gd fmla="*/ 62 w 320" name="T28"/>
                <a:gd fmla="*/ 390 h 417" name="T29"/>
                <a:gd fmla="*/ 27 w 320" name="T30"/>
                <a:gd fmla="*/ 354 h 417" name="T31"/>
                <a:gd fmla="*/ 62 w 320" name="T32"/>
                <a:gd fmla="*/ 319 h 417" name="T33"/>
                <a:gd fmla="*/ 98 w 320" name="T34"/>
                <a:gd fmla="*/ 354 h 417" name="T35"/>
                <a:gd fmla="*/ 62 w 320" name="T36"/>
                <a:gd fmla="*/ 88 h 417" name="T37"/>
                <a:gd fmla="*/ 62 w 320" name="T38"/>
                <a:gd fmla="*/ 88 h 417" name="T39"/>
                <a:gd fmla="*/ 27 w 320" name="T40"/>
                <a:gd fmla="*/ 62 h 417" name="T41"/>
                <a:gd fmla="*/ 62 w 320" name="T42"/>
                <a:gd fmla="*/ 27 h 417" name="T43"/>
                <a:gd fmla="*/ 98 w 320" name="T44"/>
                <a:gd fmla="*/ 62 h 417" name="T45"/>
                <a:gd fmla="*/ 62 w 320" name="T46"/>
                <a:gd fmla="*/ 88 h 417" name="T47"/>
                <a:gd fmla="*/ 284 w 320" name="T48"/>
                <a:gd fmla="*/ 301 h 417" name="T49"/>
                <a:gd fmla="*/ 284 w 320" name="T50"/>
                <a:gd fmla="*/ 301 h 417" name="T51"/>
                <a:gd fmla="*/ 284 w 320" name="T52"/>
                <a:gd fmla="*/ 115 h 417" name="T53"/>
                <a:gd fmla="*/ 319 w 320" name="T54"/>
                <a:gd fmla="*/ 62 h 417" name="T55"/>
                <a:gd fmla="*/ 257 w 320" name="T56"/>
                <a:gd fmla="*/ 0 h 417" name="T57"/>
                <a:gd fmla="*/ 195 w 320" name="T58"/>
                <a:gd fmla="*/ 62 h 417" name="T59"/>
                <a:gd fmla="*/ 239 w 320" name="T60"/>
                <a:gd fmla="*/ 115 h 417" name="T61"/>
                <a:gd fmla="*/ 239 w 320" name="T62"/>
                <a:gd fmla="*/ 301 h 417" name="T63"/>
                <a:gd fmla="*/ 195 w 320" name="T64"/>
                <a:gd fmla="*/ 354 h 417" name="T65"/>
                <a:gd fmla="*/ 257 w 320" name="T66"/>
                <a:gd fmla="*/ 416 h 417" name="T67"/>
                <a:gd fmla="*/ 319 w 320" name="T68"/>
                <a:gd fmla="*/ 354 h 417" name="T69"/>
                <a:gd fmla="*/ 284 w 320" name="T70"/>
                <a:gd fmla="*/ 301 h 417" name="T71"/>
                <a:gd fmla="*/ 221 w 320" name="T72"/>
                <a:gd fmla="*/ 62 h 417" name="T73"/>
                <a:gd fmla="*/ 221 w 320" name="T74"/>
                <a:gd fmla="*/ 62 h 417" name="T75"/>
                <a:gd fmla="*/ 257 w 320" name="T76"/>
                <a:gd fmla="*/ 27 h 417" name="T77"/>
                <a:gd fmla="*/ 292 w 320" name="T78"/>
                <a:gd fmla="*/ 62 h 417" name="T79"/>
                <a:gd fmla="*/ 257 w 320" name="T80"/>
                <a:gd fmla="*/ 88 h 417" name="T81"/>
                <a:gd fmla="*/ 221 w 320" name="T82"/>
                <a:gd fmla="*/ 62 h 417" name="T83"/>
                <a:gd fmla="*/ 257 w 320" name="T84"/>
                <a:gd fmla="*/ 390 h 417" name="T85"/>
                <a:gd fmla="*/ 257 w 320" name="T86"/>
                <a:gd fmla="*/ 390 h 417" name="T87"/>
                <a:gd fmla="*/ 221 w 320" name="T88"/>
                <a:gd fmla="*/ 354 h 417" name="T89"/>
                <a:gd fmla="*/ 257 w 320" name="T90"/>
                <a:gd fmla="*/ 319 h 417" name="T91"/>
                <a:gd fmla="*/ 292 w 320" name="T92"/>
                <a:gd fmla="*/ 354 h 417" name="T93"/>
                <a:gd fmla="*/ 257 w 320" name="T94"/>
                <a:gd fmla="*/ 390 h 41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17" w="320">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cxnSp>
          <p:nvCxnSpPr>
            <p:cNvPr id="23" name="Elbow Connector 2"/>
            <p:cNvCxnSpPr/>
            <p:nvPr/>
          </p:nvCxnSpPr>
          <p:spPr>
            <a:xfrm>
              <a:off x="7173723" y="4282971"/>
              <a:ext cx="9006727" cy="556269"/>
            </a:xfrm>
            <a:prstGeom prst="bentConnector3">
              <a:avLst>
                <a:gd fmla="val 50000" name="adj1"/>
              </a:avLst>
            </a:prstGeom>
            <a:ln>
              <a:solidFill>
                <a:schemeClr val="bg1">
                  <a:lumMod val="65000"/>
                </a:schemeClr>
              </a:solidFill>
              <a:prstDash val="dot"/>
              <a:tailEnd type="arrow"/>
            </a:ln>
            <a:effectLst>
              <a:outerShdw blurRad="40000" dir="5400000" dist="2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24" name="组合 23"/>
          <p:cNvGrpSpPr/>
          <p:nvPr/>
        </p:nvGrpSpPr>
        <p:grpSpPr>
          <a:xfrm>
            <a:off x="2032519" y="2576976"/>
            <a:ext cx="4467483" cy="988114"/>
            <a:chOff x="3583342" y="5386201"/>
            <a:chExt cx="11911220" cy="2651341"/>
          </a:xfrm>
        </p:grpSpPr>
        <p:sp>
          <p:nvSpPr>
            <p:cNvPr id="25" name="Oval 87"/>
            <p:cNvSpPr/>
            <p:nvPr/>
          </p:nvSpPr>
          <p:spPr bwMode="auto">
            <a:xfrm>
              <a:off x="3583342" y="5952378"/>
              <a:ext cx="1529720" cy="1530119"/>
            </a:xfrm>
            <a:prstGeom prst="ellipse">
              <a:avLst/>
            </a:prstGeom>
            <a:solidFill>
              <a:schemeClr val="accent6"/>
            </a:solidFill>
            <a:ln w="12700">
              <a:miter lim="400000"/>
            </a:ln>
          </p:spPr>
          <p:txBody>
            <a:bodyPr anchor="ctr" bIns="0" lIns="0" rIns="0" tIns="0"/>
            <a:lstStyle/>
            <a:p>
              <a:endParaRPr lang="en-US"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Rectangle 99"/>
            <p:cNvSpPr/>
            <p:nvPr/>
          </p:nvSpPr>
          <p:spPr>
            <a:xfrm>
              <a:off x="5189425" y="5386201"/>
              <a:ext cx="3608008" cy="1324820"/>
            </a:xfrm>
            <a:prstGeom prst="rect">
              <a:avLst/>
            </a:prstGeom>
          </p:spPr>
          <p:txBody>
            <a:bodyPr bIns="109710" lIns="219419" rIns="219419" tIns="10971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27" name="TextBox 26"/>
            <p:cNvSpPr txBox="1"/>
            <p:nvPr/>
          </p:nvSpPr>
          <p:spPr>
            <a:xfrm>
              <a:off x="5388292" y="6360062"/>
              <a:ext cx="6232790" cy="1733841"/>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a:t>
              </a:r>
            </a:p>
          </p:txBody>
        </p:sp>
        <p:sp>
          <p:nvSpPr>
            <p:cNvPr id="28" name="Freeform 39"/>
            <p:cNvSpPr>
              <a:spLocks noChangeArrowheads="1"/>
            </p:cNvSpPr>
            <p:nvPr/>
          </p:nvSpPr>
          <p:spPr bwMode="auto">
            <a:xfrm>
              <a:off x="4023666" y="6368176"/>
              <a:ext cx="632624" cy="632629"/>
            </a:xfrm>
            <a:custGeom>
              <a:gdLst>
                <a:gd fmla="*/ 399 w 444" name="T0"/>
                <a:gd fmla="*/ 53 h 444" name="T1"/>
                <a:gd fmla="*/ 399 w 444" name="T2"/>
                <a:gd fmla="*/ 53 h 444" name="T3"/>
                <a:gd fmla="*/ 372 w 444" name="T4"/>
                <a:gd fmla="*/ 53 h 444" name="T5"/>
                <a:gd fmla="*/ 372 w 444" name="T6"/>
                <a:gd fmla="*/ 98 h 444" name="T7"/>
                <a:gd fmla="*/ 293 w 444" name="T8"/>
                <a:gd fmla="*/ 98 h 444" name="T9"/>
                <a:gd fmla="*/ 293 w 444" name="T10"/>
                <a:gd fmla="*/ 53 h 444" name="T11"/>
                <a:gd fmla="*/ 151 w 444" name="T12"/>
                <a:gd fmla="*/ 53 h 444" name="T13"/>
                <a:gd fmla="*/ 151 w 444" name="T14"/>
                <a:gd fmla="*/ 98 h 444" name="T15"/>
                <a:gd fmla="*/ 71 w 444" name="T16"/>
                <a:gd fmla="*/ 98 h 444" name="T17"/>
                <a:gd fmla="*/ 71 w 444" name="T18"/>
                <a:gd fmla="*/ 53 h 444" name="T19"/>
                <a:gd fmla="*/ 45 w 444" name="T20"/>
                <a:gd fmla="*/ 53 h 444" name="T21"/>
                <a:gd fmla="*/ 0 w 444" name="T22"/>
                <a:gd fmla="*/ 98 h 444" name="T23"/>
                <a:gd fmla="*/ 0 w 444" name="T24"/>
                <a:gd fmla="*/ 399 h 444" name="T25"/>
                <a:gd fmla="*/ 45 w 444" name="T26"/>
                <a:gd fmla="*/ 443 h 444" name="T27"/>
                <a:gd fmla="*/ 399 w 444" name="T28"/>
                <a:gd fmla="*/ 443 h 444" name="T29"/>
                <a:gd fmla="*/ 443 w 444" name="T30"/>
                <a:gd fmla="*/ 399 h 444" name="T31"/>
                <a:gd fmla="*/ 443 w 444" name="T32"/>
                <a:gd fmla="*/ 98 h 444" name="T33"/>
                <a:gd fmla="*/ 399 w 444" name="T34"/>
                <a:gd fmla="*/ 53 h 444" name="T35"/>
                <a:gd fmla="*/ 399 w 444" name="T36"/>
                <a:gd fmla="*/ 399 h 444" name="T37"/>
                <a:gd fmla="*/ 399 w 444" name="T38"/>
                <a:gd fmla="*/ 399 h 444" name="T39"/>
                <a:gd fmla="*/ 45 w 444" name="T40"/>
                <a:gd fmla="*/ 399 h 444" name="T41"/>
                <a:gd fmla="*/ 45 w 444" name="T42"/>
                <a:gd fmla="*/ 196 h 444" name="T43"/>
                <a:gd fmla="*/ 399 w 444" name="T44"/>
                <a:gd fmla="*/ 196 h 444" name="T45"/>
                <a:gd fmla="*/ 399 w 444" name="T46"/>
                <a:gd fmla="*/ 399 h 444" name="T47"/>
                <a:gd fmla="*/ 124 w 444" name="T48"/>
                <a:gd fmla="*/ 0 h 444" name="T49"/>
                <a:gd fmla="*/ 124 w 444" name="T50"/>
                <a:gd fmla="*/ 0 h 444" name="T51"/>
                <a:gd fmla="*/ 89 w 444" name="T52"/>
                <a:gd fmla="*/ 0 h 444" name="T53"/>
                <a:gd fmla="*/ 89 w 444" name="T54"/>
                <a:gd fmla="*/ 89 h 444" name="T55"/>
                <a:gd fmla="*/ 124 w 444" name="T56"/>
                <a:gd fmla="*/ 89 h 444" name="T57"/>
                <a:gd fmla="*/ 124 w 444" name="T58"/>
                <a:gd fmla="*/ 0 h 444" name="T59"/>
                <a:gd fmla="*/ 354 w 444" name="T60"/>
                <a:gd fmla="*/ 0 h 444" name="T61"/>
                <a:gd fmla="*/ 354 w 444" name="T62"/>
                <a:gd fmla="*/ 0 h 444" name="T63"/>
                <a:gd fmla="*/ 319 w 444" name="T64"/>
                <a:gd fmla="*/ 0 h 444" name="T65"/>
                <a:gd fmla="*/ 319 w 444" name="T66"/>
                <a:gd fmla="*/ 89 h 444" name="T67"/>
                <a:gd fmla="*/ 354 w 444" name="T68"/>
                <a:gd fmla="*/ 89 h 444" name="T69"/>
                <a:gd fmla="*/ 354 w 444" name="T70"/>
                <a:gd fmla="*/ 0 h 44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42" w="442">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cxnSp>
          <p:nvCxnSpPr>
            <p:cNvPr id="29" name="Elbow Connector 88"/>
            <p:cNvCxnSpPr/>
            <p:nvPr/>
          </p:nvCxnSpPr>
          <p:spPr>
            <a:xfrm flipV="1">
              <a:off x="7289933" y="5842614"/>
              <a:ext cx="8204629" cy="450576"/>
            </a:xfrm>
            <a:prstGeom prst="bentConnector3">
              <a:avLst>
                <a:gd fmla="val 52172" name="adj1"/>
              </a:avLst>
            </a:prstGeom>
            <a:ln>
              <a:solidFill>
                <a:schemeClr val="bg1">
                  <a:lumMod val="65000"/>
                </a:schemeClr>
              </a:solidFill>
              <a:prstDash val="dot"/>
              <a:tailEnd type="arrow"/>
            </a:ln>
            <a:effectLst>
              <a:outerShdw blurRad="40000" dir="5400000" dist="2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30" name="组合 29"/>
          <p:cNvGrpSpPr/>
          <p:nvPr/>
        </p:nvGrpSpPr>
        <p:grpSpPr>
          <a:xfrm>
            <a:off x="2029106" y="3438381"/>
            <a:ext cx="4132379" cy="1071271"/>
            <a:chOff x="3574240" y="7218968"/>
            <a:chExt cx="11017763" cy="2874469"/>
          </a:xfrm>
        </p:grpSpPr>
        <p:sp>
          <p:nvSpPr>
            <p:cNvPr id="31" name="Oval 91"/>
            <p:cNvSpPr/>
            <p:nvPr/>
          </p:nvSpPr>
          <p:spPr bwMode="auto">
            <a:xfrm>
              <a:off x="3574240" y="7961120"/>
              <a:ext cx="1529720" cy="153011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6045">
                <a:defRPr/>
              </a:pP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 name="Rectangle 101"/>
            <p:cNvSpPr/>
            <p:nvPr/>
          </p:nvSpPr>
          <p:spPr>
            <a:xfrm>
              <a:off x="5051887" y="7527356"/>
              <a:ext cx="3608008" cy="1324819"/>
            </a:xfrm>
            <a:prstGeom prst="rect">
              <a:avLst/>
            </a:prstGeom>
          </p:spPr>
          <p:txBody>
            <a:bodyPr bIns="109710" lIns="219419" rIns="219419" tIns="10971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33" name="TextBox 32"/>
            <p:cNvSpPr txBox="1"/>
            <p:nvPr/>
          </p:nvSpPr>
          <p:spPr>
            <a:xfrm>
              <a:off x="5388290" y="8415955"/>
              <a:ext cx="6314060" cy="1733840"/>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a:t>
              </a:r>
            </a:p>
          </p:txBody>
        </p:sp>
        <p:sp>
          <p:nvSpPr>
            <p:cNvPr id="34" name="Freeform 21"/>
            <p:cNvSpPr>
              <a:spLocks noChangeArrowheads="1"/>
            </p:cNvSpPr>
            <p:nvPr/>
          </p:nvSpPr>
          <p:spPr bwMode="auto">
            <a:xfrm>
              <a:off x="3858570" y="8464816"/>
              <a:ext cx="987585" cy="550603"/>
            </a:xfrm>
            <a:custGeom>
              <a:gdLst>
                <a:gd fmla="*/ 249 w 497" name="T0"/>
                <a:gd fmla="*/ 0 h 276" name="T1"/>
                <a:gd fmla="*/ 249 w 497" name="T2"/>
                <a:gd fmla="*/ 0 h 276" name="T3"/>
                <a:gd fmla="*/ 0 w 497" name="T4"/>
                <a:gd fmla="*/ 133 h 276" name="T5"/>
                <a:gd fmla="*/ 249 w 497" name="T6"/>
                <a:gd fmla="*/ 275 h 276" name="T7"/>
                <a:gd fmla="*/ 496 w 497" name="T8"/>
                <a:gd fmla="*/ 133 h 276" name="T9"/>
                <a:gd fmla="*/ 249 w 497" name="T10"/>
                <a:gd fmla="*/ 0 h 276" name="T11"/>
                <a:gd fmla="*/ 249 w 497" name="T12"/>
                <a:gd fmla="*/ 239 h 276" name="T13"/>
                <a:gd fmla="*/ 249 w 497" name="T14"/>
                <a:gd fmla="*/ 239 h 276" name="T15"/>
                <a:gd fmla="*/ 142 w 497" name="T16"/>
                <a:gd fmla="*/ 133 h 276" name="T17"/>
                <a:gd fmla="*/ 249 w 497" name="T18"/>
                <a:gd fmla="*/ 26 h 276" name="T19"/>
                <a:gd fmla="*/ 355 w 497" name="T20"/>
                <a:gd fmla="*/ 133 h 276" name="T21"/>
                <a:gd fmla="*/ 249 w 497" name="T22"/>
                <a:gd fmla="*/ 239 h 276" name="T23"/>
                <a:gd fmla="*/ 249 w 497" name="T24"/>
                <a:gd fmla="*/ 133 h 276" name="T25"/>
                <a:gd fmla="*/ 249 w 497" name="T26"/>
                <a:gd fmla="*/ 133 h 276" name="T27"/>
                <a:gd fmla="*/ 249 w 497" name="T28"/>
                <a:gd fmla="*/ 79 h 276" name="T29"/>
                <a:gd fmla="*/ 195 w 497" name="T30"/>
                <a:gd fmla="*/ 133 h 276" name="T31"/>
                <a:gd fmla="*/ 249 w 497" name="T32"/>
                <a:gd fmla="*/ 186 h 276" name="T33"/>
                <a:gd fmla="*/ 302 w 497" name="T34"/>
                <a:gd fmla="*/ 133 h 276" name="T35"/>
                <a:gd fmla="*/ 249 w 497" name="T36"/>
                <a:gd fmla="*/ 133 h 2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6" w="497">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cxnSp>
          <p:nvCxnSpPr>
            <p:cNvPr id="35" name="Elbow Connector 89"/>
            <p:cNvCxnSpPr/>
            <p:nvPr/>
          </p:nvCxnSpPr>
          <p:spPr>
            <a:xfrm flipV="1">
              <a:off x="7356428" y="7218968"/>
              <a:ext cx="7235575" cy="1123719"/>
            </a:xfrm>
            <a:prstGeom prst="bentConnector3">
              <a:avLst>
                <a:gd fmla="val 54619" name="adj1"/>
              </a:avLst>
            </a:prstGeom>
            <a:ln>
              <a:solidFill>
                <a:schemeClr val="bg1">
                  <a:lumMod val="65000"/>
                </a:schemeClr>
              </a:solidFill>
              <a:prstDash val="dot"/>
              <a:tailEnd type="arrow"/>
            </a:ln>
            <a:effectLst>
              <a:outerShdw blurRad="40000" dir="5400000" dist="2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grpSp>
        <p:nvGrpSpPr>
          <p:cNvPr id="36" name="组合 35"/>
          <p:cNvGrpSpPr/>
          <p:nvPr/>
        </p:nvGrpSpPr>
        <p:grpSpPr>
          <a:xfrm>
            <a:off x="2035156" y="4445429"/>
            <a:ext cx="3750924" cy="1257837"/>
            <a:chOff x="3590378" y="8891837"/>
            <a:chExt cx="10000726" cy="3375069"/>
          </a:xfrm>
        </p:grpSpPr>
        <p:sp>
          <p:nvSpPr>
            <p:cNvPr id="37" name="Oval 47"/>
            <p:cNvSpPr/>
            <p:nvPr/>
          </p:nvSpPr>
          <p:spPr bwMode="auto">
            <a:xfrm>
              <a:off x="3590378" y="9908494"/>
              <a:ext cx="1529720" cy="153011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6045">
                <a:defRPr/>
              </a:pPr>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Rectangle 48"/>
            <p:cNvSpPr/>
            <p:nvPr/>
          </p:nvSpPr>
          <p:spPr>
            <a:xfrm>
              <a:off x="5055531" y="9517963"/>
              <a:ext cx="3608008" cy="1324819"/>
            </a:xfrm>
            <a:prstGeom prst="rect">
              <a:avLst/>
            </a:prstGeom>
          </p:spPr>
          <p:txBody>
            <a:bodyPr bIns="109710" lIns="219419" rIns="219419" tIns="10971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39" name="TextBox 38"/>
            <p:cNvSpPr txBox="1"/>
            <p:nvPr/>
          </p:nvSpPr>
          <p:spPr>
            <a:xfrm>
              <a:off x="5476560" y="10589428"/>
              <a:ext cx="6789130" cy="1733840"/>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输入您的内容输入您的内容输入您的内容输入您的内容输入</a:t>
              </a:r>
            </a:p>
          </p:txBody>
        </p:sp>
        <p:sp>
          <p:nvSpPr>
            <p:cNvPr id="40" name="Freeform 127"/>
            <p:cNvSpPr>
              <a:spLocks noChangeArrowheads="1"/>
            </p:cNvSpPr>
            <p:nvPr/>
          </p:nvSpPr>
          <p:spPr bwMode="auto">
            <a:xfrm>
              <a:off x="3963446" y="10334821"/>
              <a:ext cx="828417" cy="667132"/>
            </a:xfrm>
            <a:custGeom>
              <a:gdLst>
                <a:gd fmla="*/ 169 w 497" name="T0"/>
                <a:gd fmla="*/ 196 h 400" name="T1"/>
                <a:gd fmla="*/ 169 w 497" name="T2"/>
                <a:gd fmla="*/ 196 h 400" name="T3"/>
                <a:gd fmla="*/ 248 w 497" name="T4"/>
                <a:gd fmla="*/ 275 h 400" name="T5"/>
                <a:gd fmla="*/ 328 w 497" name="T6"/>
                <a:gd fmla="*/ 196 h 400" name="T7"/>
                <a:gd fmla="*/ 248 w 497" name="T8"/>
                <a:gd fmla="*/ 116 h 400" name="T9"/>
                <a:gd fmla="*/ 169 w 497" name="T10"/>
                <a:gd fmla="*/ 196 h 400" name="T11"/>
                <a:gd fmla="*/ 116 w 497" name="T12"/>
                <a:gd fmla="*/ 169 h 400" name="T13"/>
                <a:gd fmla="*/ 116 w 497" name="T14"/>
                <a:gd fmla="*/ 169 h 400" name="T15"/>
                <a:gd fmla="*/ 248 w 497" name="T16"/>
                <a:gd fmla="*/ 63 h 400" name="T17"/>
                <a:gd fmla="*/ 345 w 497" name="T18"/>
                <a:gd fmla="*/ 98 h 400" name="T19"/>
                <a:gd fmla="*/ 390 w 497" name="T20"/>
                <a:gd fmla="*/ 98 h 400" name="T21"/>
                <a:gd fmla="*/ 390 w 497" name="T22"/>
                <a:gd fmla="*/ 54 h 400" name="T23"/>
                <a:gd fmla="*/ 248 w 497" name="T24"/>
                <a:gd fmla="*/ 0 h 400" name="T25"/>
                <a:gd fmla="*/ 62 w 497" name="T26"/>
                <a:gd fmla="*/ 143 h 400" name="T27"/>
                <a:gd fmla="*/ 0 w 497" name="T28"/>
                <a:gd fmla="*/ 143 h 400" name="T29"/>
                <a:gd fmla="*/ 0 w 497" name="T30"/>
                <a:gd fmla="*/ 196 h 400" name="T31"/>
                <a:gd fmla="*/ 80 w 497" name="T32"/>
                <a:gd fmla="*/ 196 h 400" name="T33"/>
                <a:gd fmla="*/ 116 w 497" name="T34"/>
                <a:gd fmla="*/ 169 h 400" name="T35"/>
                <a:gd fmla="*/ 416 w 497" name="T36"/>
                <a:gd fmla="*/ 196 h 400" name="T37"/>
                <a:gd fmla="*/ 416 w 497" name="T38"/>
                <a:gd fmla="*/ 196 h 400" name="T39"/>
                <a:gd fmla="*/ 381 w 497" name="T40"/>
                <a:gd fmla="*/ 231 h 400" name="T41"/>
                <a:gd fmla="*/ 248 w 497" name="T42"/>
                <a:gd fmla="*/ 337 h 400" name="T43"/>
                <a:gd fmla="*/ 151 w 497" name="T44"/>
                <a:gd fmla="*/ 293 h 400" name="T45"/>
                <a:gd fmla="*/ 107 w 497" name="T46"/>
                <a:gd fmla="*/ 293 h 400" name="T47"/>
                <a:gd fmla="*/ 107 w 497" name="T48"/>
                <a:gd fmla="*/ 337 h 400" name="T49"/>
                <a:gd fmla="*/ 248 w 497" name="T50"/>
                <a:gd fmla="*/ 399 h 400" name="T51"/>
                <a:gd fmla="*/ 435 w 497" name="T52"/>
                <a:gd fmla="*/ 257 h 400" name="T53"/>
                <a:gd fmla="*/ 496 w 497" name="T54"/>
                <a:gd fmla="*/ 257 h 400" name="T55"/>
                <a:gd fmla="*/ 496 w 497" name="T56"/>
                <a:gd fmla="*/ 196 h 400" name="T57"/>
                <a:gd fmla="*/ 416 w 497" name="T58"/>
                <a:gd fmla="*/ 196 h 4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00" w="497">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cxnSp>
          <p:nvCxnSpPr>
            <p:cNvPr id="41" name="Elbow Connector 90"/>
            <p:cNvCxnSpPr/>
            <p:nvPr/>
          </p:nvCxnSpPr>
          <p:spPr>
            <a:xfrm flipV="1">
              <a:off x="7168916" y="8891837"/>
              <a:ext cx="6422188" cy="1409037"/>
            </a:xfrm>
            <a:prstGeom prst="bentConnector3">
              <a:avLst>
                <a:gd fmla="val 63184" name="adj1"/>
              </a:avLst>
            </a:prstGeom>
            <a:ln>
              <a:solidFill>
                <a:schemeClr val="bg1">
                  <a:lumMod val="65000"/>
                </a:schemeClr>
              </a:solidFill>
              <a:prstDash val="dot"/>
              <a:tailEnd type="arrow"/>
            </a:ln>
            <a:effectLst>
              <a:outerShdw blurRad="40000" dir="5400000" dist="2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sp>
        <p:nvSpPr>
          <p:cNvPr id="55"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D60424B9-99BF-4268-B2D7-8990E7B9602E}"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36</a:t>
            </a:fld>
          </a:p>
        </p:txBody>
      </p:sp>
      <p:sp>
        <p:nvSpPr>
          <p:cNvPr id="42" name="灯片编号占位符 41"/>
          <p:cNvSpPr>
            <a:spLocks noGrp="1"/>
          </p:cNvSpPr>
          <p:nvPr>
            <p:ph idx="4294967295" sz="quarter" type="sldNum"/>
          </p:nvPr>
        </p:nvSpPr>
        <p:spPr>
          <a:xfrm>
            <a:off x="11701463" y="6450013"/>
            <a:ext cx="490537" cy="365125"/>
          </a:xfrm>
        </p:spPr>
        <p:txBody>
          <a:bodyPr/>
          <a:lstStyle/>
          <a:p>
            <a:fld id="{576A90BB-FCEA-49E8-ACE9-EFB126E9010C}"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36</a:t>
            </a:fld>
          </a:p>
        </p:txBody>
      </p:sp>
    </p:spTree>
    <p:extLst>
      <p:ext uri="{BB962C8B-B14F-4D97-AF65-F5344CB8AC3E}">
        <p14:creationId val="311051994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0-#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1+#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fill="hold" id="19"/>
                                        <p:tgtEl>
                                          <p:spTgt spid="14"/>
                                        </p:tgtEl>
                                        <p:attrNameLst>
                                          <p:attrName>ppt_x</p:attrName>
                                        </p:attrNameLst>
                                      </p:cBhvr>
                                      <p:tavLst>
                                        <p:tav tm="0">
                                          <p:val>
                                            <p:strVal val="0-#ppt_w/2"/>
                                          </p:val>
                                        </p:tav>
                                        <p:tav tm="100000">
                                          <p:val>
                                            <p:strVal val="#ppt_x"/>
                                          </p:val>
                                        </p:tav>
                                      </p:tavLst>
                                    </p:anim>
                                    <p:anim calcmode="lin" valueType="num">
                                      <p:cBhvr additive="base">
                                        <p:cTn dur="500" fill="hold" id="20"/>
                                        <p:tgtEl>
                                          <p:spTgt spid="1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id="22" nodeType="afterEffect" presetClass="entr" presetID="2" presetSubtype="8">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fill="hold" id="24"/>
                                        <p:tgtEl>
                                          <p:spTgt spid="18"/>
                                        </p:tgtEl>
                                        <p:attrNameLst>
                                          <p:attrName>ppt_x</p:attrName>
                                        </p:attrNameLst>
                                      </p:cBhvr>
                                      <p:tavLst>
                                        <p:tav tm="0">
                                          <p:val>
                                            <p:strVal val="0-#ppt_w/2"/>
                                          </p:val>
                                        </p:tav>
                                        <p:tav tm="100000">
                                          <p:val>
                                            <p:strVal val="#ppt_x"/>
                                          </p:val>
                                        </p:tav>
                                      </p:tavLst>
                                    </p:anim>
                                    <p:anim calcmode="lin" valueType="num">
                                      <p:cBhvr additive="base">
                                        <p:cTn dur="500" fill="hold" id="25"/>
                                        <p:tgtEl>
                                          <p:spTgt spid="18"/>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30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500" fill="hold" id="28"/>
                                        <p:tgtEl>
                                          <p:spTgt spid="24"/>
                                        </p:tgtEl>
                                        <p:attrNameLst>
                                          <p:attrName>ppt_x</p:attrName>
                                        </p:attrNameLst>
                                      </p:cBhvr>
                                      <p:tavLst>
                                        <p:tav tm="0">
                                          <p:val>
                                            <p:strVal val="0-#ppt_w/2"/>
                                          </p:val>
                                        </p:tav>
                                        <p:tav tm="100000">
                                          <p:val>
                                            <p:strVal val="#ppt_x"/>
                                          </p:val>
                                        </p:tav>
                                      </p:tavLst>
                                    </p:anim>
                                    <p:anim calcmode="lin" valueType="num">
                                      <p:cBhvr additive="base">
                                        <p:cTn dur="500" fill="hold" id="29"/>
                                        <p:tgtEl>
                                          <p:spTgt spid="24"/>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700"/>
                                  </p:stCondLst>
                                  <p:childTnLst>
                                    <p:set>
                                      <p:cBhvr>
                                        <p:cTn dur="1" fill="hold" id="31">
                                          <p:stCondLst>
                                            <p:cond delay="0"/>
                                          </p:stCondLst>
                                        </p:cTn>
                                        <p:tgtEl>
                                          <p:spTgt spid="30"/>
                                        </p:tgtEl>
                                        <p:attrNameLst>
                                          <p:attrName>style.visibility</p:attrName>
                                        </p:attrNameLst>
                                      </p:cBhvr>
                                      <p:to>
                                        <p:strVal val="visible"/>
                                      </p:to>
                                    </p:set>
                                    <p:anim calcmode="lin" valueType="num">
                                      <p:cBhvr additive="base">
                                        <p:cTn dur="500" fill="hold" id="32"/>
                                        <p:tgtEl>
                                          <p:spTgt spid="30"/>
                                        </p:tgtEl>
                                        <p:attrNameLst>
                                          <p:attrName>ppt_x</p:attrName>
                                        </p:attrNameLst>
                                      </p:cBhvr>
                                      <p:tavLst>
                                        <p:tav tm="0">
                                          <p:val>
                                            <p:strVal val="0-#ppt_w/2"/>
                                          </p:val>
                                        </p:tav>
                                        <p:tav tm="100000">
                                          <p:val>
                                            <p:strVal val="#ppt_x"/>
                                          </p:val>
                                        </p:tav>
                                      </p:tavLst>
                                    </p:anim>
                                    <p:anim calcmode="lin" valueType="num">
                                      <p:cBhvr additive="base">
                                        <p:cTn dur="500" fill="hold" id="33"/>
                                        <p:tgtEl>
                                          <p:spTgt spid="30"/>
                                        </p:tgtEl>
                                        <p:attrNameLst>
                                          <p:attrName>ppt_y</p:attrName>
                                        </p:attrNameLst>
                                      </p:cBhvr>
                                      <p:tavLst>
                                        <p:tav tm="0">
                                          <p:val>
                                            <p:strVal val="#ppt_y"/>
                                          </p:val>
                                        </p:tav>
                                        <p:tav tm="100000">
                                          <p:val>
                                            <p:strVal val="#ppt_y"/>
                                          </p:val>
                                        </p:tav>
                                      </p:tavLst>
                                    </p:anim>
                                  </p:childTnLst>
                                </p:cTn>
                              </p:par>
                              <p:par>
                                <p:cTn fill="hold" id="34" nodeType="withEffect" presetClass="entr" presetID="2" presetSubtype="8">
                                  <p:stCondLst>
                                    <p:cond delay="1000"/>
                                  </p:stCondLst>
                                  <p:childTnLst>
                                    <p:set>
                                      <p:cBhvr>
                                        <p:cTn dur="1" fill="hold" id="35">
                                          <p:stCondLst>
                                            <p:cond delay="0"/>
                                          </p:stCondLst>
                                        </p:cTn>
                                        <p:tgtEl>
                                          <p:spTgt spid="36"/>
                                        </p:tgtEl>
                                        <p:attrNameLst>
                                          <p:attrName>style.visibility</p:attrName>
                                        </p:attrNameLst>
                                      </p:cBhvr>
                                      <p:to>
                                        <p:strVal val="visible"/>
                                      </p:to>
                                    </p:set>
                                    <p:anim calcmode="lin" valueType="num">
                                      <p:cBhvr additive="base">
                                        <p:cTn dur="500" fill="hold" id="36"/>
                                        <p:tgtEl>
                                          <p:spTgt spid="36"/>
                                        </p:tgtEl>
                                        <p:attrNameLst>
                                          <p:attrName>ppt_x</p:attrName>
                                        </p:attrNameLst>
                                      </p:cBhvr>
                                      <p:tavLst>
                                        <p:tav tm="0">
                                          <p:val>
                                            <p:strVal val="0-#ppt_w/2"/>
                                          </p:val>
                                        </p:tav>
                                        <p:tav tm="100000">
                                          <p:val>
                                            <p:strVal val="#ppt_x"/>
                                          </p:val>
                                        </p:tav>
                                      </p:tavLst>
                                    </p:anim>
                                    <p:anim calcmode="lin" valueType="num">
                                      <p:cBhvr additive="base">
                                        <p:cTn dur="500" fill="hold" id="37"/>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p:cNvGrpSpPr/>
          <p:nvPr/>
        </p:nvGrpSpPr>
        <p:grpSpPr>
          <a:xfrm>
            <a:off x="1415480" y="1290023"/>
            <a:ext cx="9101000" cy="3218108"/>
            <a:chOff x="3888853" y="3288642"/>
            <a:chExt cx="15676375" cy="5578555"/>
          </a:xfrm>
        </p:grpSpPr>
        <p:grpSp>
          <p:nvGrpSpPr>
            <p:cNvPr id="3" name="Group 24"/>
            <p:cNvGrpSpPr/>
            <p:nvPr/>
          </p:nvGrpSpPr>
          <p:grpSpPr>
            <a:xfrm>
              <a:off x="3888853" y="5825875"/>
              <a:ext cx="4461536" cy="2382282"/>
              <a:chOff x="1706563" y="4518025"/>
              <a:chExt cx="2605088" cy="1390650"/>
            </a:xfrm>
          </p:grpSpPr>
          <p:sp>
            <p:nvSpPr>
              <p:cNvPr id="25" name="Freeform 5"/>
              <p:cNvSpPr/>
              <p:nvPr/>
            </p:nvSpPr>
            <p:spPr bwMode="auto">
              <a:xfrm>
                <a:off x="1706563" y="4518025"/>
                <a:ext cx="1303338" cy="1390650"/>
              </a:xfrm>
              <a:custGeom>
                <a:gdLst>
                  <a:gd fmla="*/ 333 w 347" name="T0"/>
                  <a:gd fmla="*/ 29 h 370" name="T1"/>
                  <a:gd fmla="*/ 0 w 347" name="T2"/>
                  <a:gd fmla="*/ 370 h 370" name="T3"/>
                  <a:gd fmla="*/ 347 w 347" name="T4"/>
                  <a:gd fmla="*/ 370 h 370" name="T5"/>
                  <a:gd fmla="*/ 347 w 347" name="T6"/>
                  <a:gd fmla="*/ 0 h 370" name="T7"/>
                  <a:gd fmla="*/ 333 w 347" name="T8"/>
                  <a:gd fmla="*/ 29 h 370" name="T9"/>
                </a:gdLst>
                <a:cxnLst>
                  <a:cxn ang="0">
                    <a:pos x="T0" y="T1"/>
                  </a:cxn>
                  <a:cxn ang="0">
                    <a:pos x="T2" y="T3"/>
                  </a:cxn>
                  <a:cxn ang="0">
                    <a:pos x="T4" y="T5"/>
                  </a:cxn>
                  <a:cxn ang="0">
                    <a:pos x="T6" y="T7"/>
                  </a:cxn>
                  <a:cxn ang="0">
                    <a:pos x="T8" y="T9"/>
                  </a:cxn>
                </a:cxnLst>
                <a:rect b="b" l="0" r="r" t="0"/>
                <a:pathLst>
                  <a:path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id-ID">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6" name="Freeform 6"/>
              <p:cNvSpPr/>
              <p:nvPr/>
            </p:nvSpPr>
            <p:spPr bwMode="auto">
              <a:xfrm>
                <a:off x="3009901" y="4518025"/>
                <a:ext cx="1301750" cy="1390650"/>
              </a:xfrm>
              <a:custGeom>
                <a:gdLst>
                  <a:gd fmla="*/ 15 w 347" name="T0"/>
                  <a:gd fmla="*/ 29 h 370" name="T1"/>
                  <a:gd fmla="*/ 0 w 347" name="T2"/>
                  <a:gd fmla="*/ 0 h 370" name="T3"/>
                  <a:gd fmla="*/ 0 w 347" name="T4"/>
                  <a:gd fmla="*/ 370 h 370" name="T5"/>
                  <a:gd fmla="*/ 347 w 347" name="T6"/>
                  <a:gd fmla="*/ 370 h 370" name="T7"/>
                  <a:gd fmla="*/ 15 w 347" name="T8"/>
                  <a:gd fmla="*/ 29 h 370" name="T9"/>
                </a:gdLst>
                <a:cxnLst>
                  <a:cxn ang="0">
                    <a:pos x="T0" y="T1"/>
                  </a:cxn>
                  <a:cxn ang="0">
                    <a:pos x="T2" y="T3"/>
                  </a:cxn>
                  <a:cxn ang="0">
                    <a:pos x="T4" y="T5"/>
                  </a:cxn>
                  <a:cxn ang="0">
                    <a:pos x="T6" y="T7"/>
                  </a:cxn>
                  <a:cxn ang="0">
                    <a:pos x="T8" y="T9"/>
                  </a:cxn>
                </a:cxnLst>
                <a:rect b="b" l="0" r="r" t="0"/>
                <a:pathLst>
                  <a:path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alpha val="9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4" name="Group 27"/>
            <p:cNvGrpSpPr/>
            <p:nvPr/>
          </p:nvGrpSpPr>
          <p:grpSpPr>
            <a:xfrm>
              <a:off x="6145447" y="4285015"/>
              <a:ext cx="4469694" cy="3923134"/>
              <a:chOff x="3024188" y="3378200"/>
              <a:chExt cx="2609851" cy="2530475"/>
            </a:xfrm>
          </p:grpSpPr>
          <p:sp>
            <p:nvSpPr>
              <p:cNvPr id="23" name="Freeform 7"/>
              <p:cNvSpPr/>
              <p:nvPr/>
            </p:nvSpPr>
            <p:spPr bwMode="auto">
              <a:xfrm>
                <a:off x="3024188" y="3378200"/>
                <a:ext cx="1306513" cy="2530475"/>
              </a:xfrm>
              <a:custGeom>
                <a:gdLst>
                  <a:gd fmla="*/ 334 w 348" name="T0"/>
                  <a:gd fmla="*/ 52 h 673" name="T1"/>
                  <a:gd fmla="*/ 0 w 348" name="T2"/>
                  <a:gd fmla="*/ 673 h 673" name="T3"/>
                  <a:gd fmla="*/ 348 w 348" name="T4"/>
                  <a:gd fmla="*/ 673 h 673" name="T5"/>
                  <a:gd fmla="*/ 348 w 348" name="T6"/>
                  <a:gd fmla="*/ 0 h 673" name="T7"/>
                  <a:gd fmla="*/ 334 w 348" name="T8"/>
                  <a:gd fmla="*/ 52 h 673" name="T9"/>
                </a:gdLst>
                <a:cxnLst>
                  <a:cxn ang="0">
                    <a:pos x="T0" y="T1"/>
                  </a:cxn>
                  <a:cxn ang="0">
                    <a:pos x="T2" y="T3"/>
                  </a:cxn>
                  <a:cxn ang="0">
                    <a:pos x="T4" y="T5"/>
                  </a:cxn>
                  <a:cxn ang="0">
                    <a:pos x="T6" y="T7"/>
                  </a:cxn>
                  <a:cxn ang="0">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id-ID">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Freeform 8"/>
              <p:cNvSpPr/>
              <p:nvPr/>
            </p:nvSpPr>
            <p:spPr bwMode="auto">
              <a:xfrm>
                <a:off x="4330701" y="3378200"/>
                <a:ext cx="1303338" cy="2530475"/>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alpha val="9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 name="Group 30"/>
            <p:cNvGrpSpPr/>
            <p:nvPr/>
          </p:nvGrpSpPr>
          <p:grpSpPr>
            <a:xfrm>
              <a:off x="8396607" y="4073732"/>
              <a:ext cx="4461536" cy="4134420"/>
              <a:chOff x="4338638" y="2257425"/>
              <a:chExt cx="2605088" cy="3651250"/>
            </a:xfrm>
          </p:grpSpPr>
          <p:sp>
            <p:nvSpPr>
              <p:cNvPr id="21" name="Freeform 9"/>
              <p:cNvSpPr/>
              <p:nvPr/>
            </p:nvSpPr>
            <p:spPr bwMode="auto">
              <a:xfrm>
                <a:off x="4338638" y="2257425"/>
                <a:ext cx="1303338" cy="3651250"/>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id-ID">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Freeform 10"/>
              <p:cNvSpPr/>
              <p:nvPr/>
            </p:nvSpPr>
            <p:spPr bwMode="auto">
              <a:xfrm>
                <a:off x="5641976" y="2257425"/>
                <a:ext cx="1301750" cy="3651250"/>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lumMod val="60000"/>
                  <a:lumOff val="40000"/>
                  <a:alpha val="96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6" name="Group 33"/>
            <p:cNvGrpSpPr/>
            <p:nvPr/>
          </p:nvGrpSpPr>
          <p:grpSpPr>
            <a:xfrm>
              <a:off x="10661361" y="4846861"/>
              <a:ext cx="4461536" cy="3361298"/>
              <a:chOff x="5661026" y="3946525"/>
              <a:chExt cx="2605088" cy="1962150"/>
            </a:xfrm>
          </p:grpSpPr>
          <p:sp>
            <p:nvSpPr>
              <p:cNvPr id="19" name="Freeform 11"/>
              <p:cNvSpPr/>
              <p:nvPr/>
            </p:nvSpPr>
            <p:spPr bwMode="auto">
              <a:xfrm>
                <a:off x="5661026" y="3946525"/>
                <a:ext cx="1301750" cy="1962150"/>
              </a:xfrm>
              <a:custGeom>
                <a:gdLst>
                  <a:gd fmla="*/ 333 w 347" name="T0"/>
                  <a:gd fmla="*/ 40 h 522" name="T1"/>
                  <a:gd fmla="*/ 0 w 347" name="T2"/>
                  <a:gd fmla="*/ 522 h 522" name="T3"/>
                  <a:gd fmla="*/ 347 w 347" name="T4"/>
                  <a:gd fmla="*/ 522 h 522" name="T5"/>
                  <a:gd fmla="*/ 347 w 347" name="T6"/>
                  <a:gd fmla="*/ 0 h 522" name="T7"/>
                  <a:gd fmla="*/ 333 w 347" name="T8"/>
                  <a:gd fmla="*/ 40 h 522" name="T9"/>
                </a:gdLst>
                <a:cxnLst>
                  <a:cxn ang="0">
                    <a:pos x="T0" y="T1"/>
                  </a:cxn>
                  <a:cxn ang="0">
                    <a:pos x="T2" y="T3"/>
                  </a:cxn>
                  <a:cxn ang="0">
                    <a:pos x="T4" y="T5"/>
                  </a:cxn>
                  <a:cxn ang="0">
                    <a:pos x="T6" y="T7"/>
                  </a:cxn>
                  <a:cxn ang="0">
                    <a:pos x="T8" y="T9"/>
                  </a:cxn>
                </a:cxnLst>
                <a:rect b="b" l="0" r="r" t="0"/>
                <a:pathLst>
                  <a:path h="522" w="347">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id-ID">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Freeform 12"/>
              <p:cNvSpPr/>
              <p:nvPr/>
            </p:nvSpPr>
            <p:spPr bwMode="auto">
              <a:xfrm>
                <a:off x="6962776" y="3946525"/>
                <a:ext cx="1303338" cy="1962150"/>
              </a:xfrm>
              <a:custGeom>
                <a:gdLst>
                  <a:gd fmla="*/ 14 w 347" name="T0"/>
                  <a:gd fmla="*/ 40 h 522" name="T1"/>
                  <a:gd fmla="*/ 0 w 347" name="T2"/>
                  <a:gd fmla="*/ 0 h 522" name="T3"/>
                  <a:gd fmla="*/ 0 w 347" name="T4"/>
                  <a:gd fmla="*/ 522 h 522" name="T5"/>
                  <a:gd fmla="*/ 347 w 347" name="T6"/>
                  <a:gd fmla="*/ 522 h 522" name="T7"/>
                  <a:gd fmla="*/ 14 w 347" name="T8"/>
                  <a:gd fmla="*/ 40 h 522" name="T9"/>
                </a:gdLst>
                <a:cxnLst>
                  <a:cxn ang="0">
                    <a:pos x="T0" y="T1"/>
                  </a:cxn>
                  <a:cxn ang="0">
                    <a:pos x="T2" y="T3"/>
                  </a:cxn>
                  <a:cxn ang="0">
                    <a:pos x="T4" y="T5"/>
                  </a:cxn>
                  <a:cxn ang="0">
                    <a:pos x="T6" y="T7"/>
                  </a:cxn>
                  <a:cxn ang="0">
                    <a:pos x="T8" y="T9"/>
                  </a:cxn>
                </a:cxnLst>
                <a:rect b="b" l="0" r="r" t="0"/>
                <a:pathLst>
                  <a:path h="522" w="347">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2">
                  <a:lumMod val="60000"/>
                  <a:lumOff val="40000"/>
                  <a:alpha val="9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 name="Group 118"/>
            <p:cNvGrpSpPr/>
            <p:nvPr/>
          </p:nvGrpSpPr>
          <p:grpSpPr>
            <a:xfrm>
              <a:off x="12890767" y="3885876"/>
              <a:ext cx="4469696" cy="4334881"/>
              <a:chOff x="3024188" y="3378200"/>
              <a:chExt cx="2609852" cy="2530477"/>
            </a:xfrm>
          </p:grpSpPr>
          <p:sp>
            <p:nvSpPr>
              <p:cNvPr id="17" name="Freeform 7"/>
              <p:cNvSpPr/>
              <p:nvPr/>
            </p:nvSpPr>
            <p:spPr bwMode="auto">
              <a:xfrm>
                <a:off x="3024188" y="3378201"/>
                <a:ext cx="1306513" cy="2530476"/>
              </a:xfrm>
              <a:custGeom>
                <a:gdLst>
                  <a:gd fmla="*/ 334 w 348" name="T0"/>
                  <a:gd fmla="*/ 52 h 673" name="T1"/>
                  <a:gd fmla="*/ 0 w 348" name="T2"/>
                  <a:gd fmla="*/ 673 h 673" name="T3"/>
                  <a:gd fmla="*/ 348 w 348" name="T4"/>
                  <a:gd fmla="*/ 673 h 673" name="T5"/>
                  <a:gd fmla="*/ 348 w 348" name="T6"/>
                  <a:gd fmla="*/ 0 h 673" name="T7"/>
                  <a:gd fmla="*/ 334 w 348" name="T8"/>
                  <a:gd fmla="*/ 52 h 673" name="T9"/>
                </a:gdLst>
                <a:cxnLst>
                  <a:cxn ang="0">
                    <a:pos x="T0" y="T1"/>
                  </a:cxn>
                  <a:cxn ang="0">
                    <a:pos x="T2" y="T3"/>
                  </a:cxn>
                  <a:cxn ang="0">
                    <a:pos x="T4" y="T5"/>
                  </a:cxn>
                  <a:cxn ang="0">
                    <a:pos x="T6" y="T7"/>
                  </a:cxn>
                  <a:cxn ang="0">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id-ID">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Freeform 8"/>
              <p:cNvSpPr/>
              <p:nvPr/>
            </p:nvSpPr>
            <p:spPr bwMode="auto">
              <a:xfrm>
                <a:off x="4330702" y="3378200"/>
                <a:ext cx="1303338" cy="2530475"/>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alpha val="9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8" name="Group 122"/>
            <p:cNvGrpSpPr/>
            <p:nvPr/>
          </p:nvGrpSpPr>
          <p:grpSpPr>
            <a:xfrm>
              <a:off x="15103692" y="3288642"/>
              <a:ext cx="4461536" cy="4932504"/>
              <a:chOff x="4338638" y="2257425"/>
              <a:chExt cx="2605088" cy="3651250"/>
            </a:xfrm>
          </p:grpSpPr>
          <p:sp>
            <p:nvSpPr>
              <p:cNvPr id="15" name="Freeform 9"/>
              <p:cNvSpPr/>
              <p:nvPr/>
            </p:nvSpPr>
            <p:spPr bwMode="auto">
              <a:xfrm>
                <a:off x="4338638" y="2257425"/>
                <a:ext cx="1303338" cy="3651250"/>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id-ID">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Freeform 10"/>
              <p:cNvSpPr/>
              <p:nvPr/>
            </p:nvSpPr>
            <p:spPr bwMode="auto">
              <a:xfrm>
                <a:off x="5641976" y="2257425"/>
                <a:ext cx="1301750" cy="3651250"/>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9" name="TextBox 8"/>
            <p:cNvSpPr txBox="1"/>
            <p:nvPr/>
          </p:nvSpPr>
          <p:spPr>
            <a:xfrm>
              <a:off x="5502850" y="8227025"/>
              <a:ext cx="1168577" cy="633979"/>
            </a:xfrm>
            <a:prstGeom prst="rect">
              <a:avLst/>
            </a:prstGeom>
            <a:noFill/>
          </p:spPr>
          <p:txBody>
            <a:bodyPr bIns="91422" lIns="182843" rIns="182843" rtlCol="0" tIns="91422" wrap="none">
              <a:spAutoFit/>
            </a:bodyPr>
            <a:lstStyle/>
            <a:p>
              <a:pPr algn="ctr"/>
              <a:r>
                <a:rPr lang="id-ID" sz="12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20%</a:t>
              </a:r>
            </a:p>
          </p:txBody>
        </p:sp>
        <p:sp>
          <p:nvSpPr>
            <p:cNvPr id="10" name="TextBox 9"/>
            <p:cNvSpPr txBox="1"/>
            <p:nvPr/>
          </p:nvSpPr>
          <p:spPr>
            <a:xfrm>
              <a:off x="7803693" y="8215339"/>
              <a:ext cx="1168577" cy="633979"/>
            </a:xfrm>
            <a:prstGeom prst="rect">
              <a:avLst/>
            </a:prstGeom>
            <a:noFill/>
          </p:spPr>
          <p:txBody>
            <a:bodyPr bIns="91422" lIns="182843" rIns="182843" rtlCol="0" tIns="91422" wrap="none">
              <a:spAutoFit/>
            </a:bodyPr>
            <a:lstStyle/>
            <a:p>
              <a:pPr algn="ctr"/>
              <a:r>
                <a:rPr lang="id-ID" sz="12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30%</a:t>
              </a:r>
            </a:p>
          </p:txBody>
        </p:sp>
        <p:sp>
          <p:nvSpPr>
            <p:cNvPr id="11" name="TextBox 10"/>
            <p:cNvSpPr txBox="1"/>
            <p:nvPr/>
          </p:nvSpPr>
          <p:spPr>
            <a:xfrm>
              <a:off x="10031037" y="8215339"/>
              <a:ext cx="1168577" cy="633979"/>
            </a:xfrm>
            <a:prstGeom prst="rect">
              <a:avLst/>
            </a:prstGeom>
            <a:noFill/>
          </p:spPr>
          <p:txBody>
            <a:bodyPr bIns="91422" lIns="182843" rIns="182843" rtlCol="0" tIns="91422" wrap="none">
              <a:spAutoFit/>
            </a:bodyPr>
            <a:lstStyle/>
            <a:p>
              <a:pPr algn="ctr"/>
              <a:r>
                <a:rPr lang="id-ID" sz="12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30%</a:t>
              </a:r>
            </a:p>
          </p:txBody>
        </p:sp>
        <p:sp>
          <p:nvSpPr>
            <p:cNvPr id="12" name="TextBox 11"/>
            <p:cNvSpPr txBox="1"/>
            <p:nvPr/>
          </p:nvSpPr>
          <p:spPr>
            <a:xfrm>
              <a:off x="12270276" y="8215339"/>
              <a:ext cx="1168577" cy="633979"/>
            </a:xfrm>
            <a:prstGeom prst="rect">
              <a:avLst/>
            </a:prstGeom>
            <a:noFill/>
          </p:spPr>
          <p:txBody>
            <a:bodyPr bIns="91422" lIns="182843" rIns="182843" rtlCol="0" tIns="91422" wrap="none">
              <a:spAutoFit/>
            </a:bodyPr>
            <a:lstStyle/>
            <a:p>
              <a:pPr algn="ctr"/>
              <a:r>
                <a:rPr lang="id-ID" sz="12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30%</a:t>
              </a:r>
            </a:p>
          </p:txBody>
        </p:sp>
        <p:sp>
          <p:nvSpPr>
            <p:cNvPr id="13" name="TextBox 12"/>
            <p:cNvSpPr txBox="1"/>
            <p:nvPr/>
          </p:nvSpPr>
          <p:spPr>
            <a:xfrm>
              <a:off x="14532597" y="8215339"/>
              <a:ext cx="1168577" cy="633979"/>
            </a:xfrm>
            <a:prstGeom prst="rect">
              <a:avLst/>
            </a:prstGeom>
            <a:noFill/>
          </p:spPr>
          <p:txBody>
            <a:bodyPr bIns="91422" lIns="182843" rIns="182843" rtlCol="0" tIns="91422" wrap="none">
              <a:spAutoFit/>
            </a:bodyPr>
            <a:lstStyle/>
            <a:p>
              <a:pPr algn="ctr"/>
              <a:r>
                <a:rPr lang="id-ID" sz="12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30%</a:t>
              </a:r>
            </a:p>
          </p:txBody>
        </p:sp>
        <p:sp>
          <p:nvSpPr>
            <p:cNvPr id="14" name="TextBox 13"/>
            <p:cNvSpPr txBox="1"/>
            <p:nvPr/>
          </p:nvSpPr>
          <p:spPr>
            <a:xfrm>
              <a:off x="16744742" y="8226732"/>
              <a:ext cx="1168577" cy="633979"/>
            </a:xfrm>
            <a:prstGeom prst="rect">
              <a:avLst/>
            </a:prstGeom>
            <a:noFill/>
          </p:spPr>
          <p:txBody>
            <a:bodyPr bIns="91422" lIns="182843" rIns="182843" rtlCol="0" tIns="91422" wrap="none">
              <a:spAutoFit/>
            </a:bodyPr>
            <a:lstStyle/>
            <a:p>
              <a:pPr algn="ctr"/>
              <a:r>
                <a:rPr lang="id-ID" sz="1200">
                  <a:solidFill>
                    <a:schemeClr val="tx2"/>
                  </a:solidFill>
                  <a:latin charset="-122" panose="020b0503020204020204" pitchFamily="34" typeface="微软雅黑"/>
                  <a:ea charset="-122" panose="020b0503020204020204" pitchFamily="34" typeface="微软雅黑"/>
                  <a:cs typeface="Lato Regular"/>
                  <a:sym charset="-122" panose="020b0503020204020204" pitchFamily="34" typeface="微软雅黑"/>
                </a:rPr>
                <a:t>30%</a:t>
              </a:r>
            </a:p>
          </p:txBody>
        </p:sp>
      </p:grpSp>
      <p:grpSp>
        <p:nvGrpSpPr>
          <p:cNvPr id="27" name="组合 26"/>
          <p:cNvGrpSpPr/>
          <p:nvPr/>
        </p:nvGrpSpPr>
        <p:grpSpPr>
          <a:xfrm>
            <a:off x="1028784" y="4628439"/>
            <a:ext cx="10009111" cy="1493592"/>
            <a:chOff x="-1307884" y="8622534"/>
            <a:chExt cx="26686325" cy="4007647"/>
          </a:xfrm>
        </p:grpSpPr>
        <p:sp>
          <p:nvSpPr>
            <p:cNvPr id="28" name="Title 20"/>
            <p:cNvSpPr txBox="1"/>
            <p:nvPr/>
          </p:nvSpPr>
          <p:spPr>
            <a:xfrm>
              <a:off x="8250518" y="8628125"/>
              <a:ext cx="7936674" cy="1144987"/>
            </a:xfrm>
            <a:prstGeom prst="rect">
              <a:avLst/>
            </a:prstGeom>
          </p:spPr>
          <p:txBody>
            <a:bodyPr anchor="ctr" bIns="0" lIns="243785" rIns="243785"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defTabSz="1021227">
                <a:defRPr/>
              </a:pPr>
              <a:r>
                <a:rPr altLang="en-US" b="1" lang="zh-CN" sz="2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输入您的副标题</a:t>
              </a:r>
            </a:p>
          </p:txBody>
        </p:sp>
        <p:sp>
          <p:nvSpPr>
            <p:cNvPr id="29" name="TextBox 28"/>
            <p:cNvSpPr txBox="1"/>
            <p:nvPr/>
          </p:nvSpPr>
          <p:spPr>
            <a:xfrm>
              <a:off x="-1307883" y="10127904"/>
              <a:ext cx="26686325" cy="2478079"/>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a:t>
              </a:r>
            </a:p>
          </p:txBody>
        </p:sp>
      </p:grpSp>
      <p:sp>
        <p:nvSpPr>
          <p:cNvPr id="44"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663D6857-B84D-4791-B0BF-AA6E2C88D10C}"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37</a:t>
            </a:fld>
          </a:p>
        </p:txBody>
      </p:sp>
      <p:sp>
        <p:nvSpPr>
          <p:cNvPr id="30" name="灯片编号占位符 29"/>
          <p:cNvSpPr>
            <a:spLocks noGrp="1"/>
          </p:cNvSpPr>
          <p:nvPr>
            <p:ph idx="4294967295" sz="quarter" type="sldNum"/>
          </p:nvPr>
        </p:nvSpPr>
        <p:spPr>
          <a:xfrm>
            <a:off x="11701463" y="6450013"/>
            <a:ext cx="490537" cy="365125"/>
          </a:xfrm>
        </p:spPr>
        <p:txBody>
          <a:bodyPr/>
          <a:lstStyle/>
          <a:p>
            <a:fld id="{3AFF5138-DF6B-45E6-AC4A-349AF0FDFC77}"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37</a:t>
            </a:fld>
          </a:p>
        </p:txBody>
      </p:sp>
    </p:spTree>
    <p:extLst>
      <p:ext uri="{BB962C8B-B14F-4D97-AF65-F5344CB8AC3E}">
        <p14:creationId val="124921772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blinds(horizontal)" transition="in">
                                      <p:cBhvr>
                                        <p:cTn dur="500" id="7"/>
                                        <p:tgtEl>
                                          <p:spTgt spid="2"/>
                                        </p:tgtEl>
                                      </p:cBhvr>
                                    </p:animEffect>
                                  </p:childTnLst>
                                </p:cTn>
                              </p:par>
                              <p:par>
                                <p:cTn fill="hold" id="8" nodeType="withEffect" presetClass="entr" presetID="42" presetSubtype="0">
                                  <p:stCondLst>
                                    <p:cond delay="300"/>
                                  </p:stCondLst>
                                  <p:childTnLst>
                                    <p:set>
                                      <p:cBhvr>
                                        <p:cTn dur="1" fill="hold" id="9">
                                          <p:stCondLst>
                                            <p:cond delay="0"/>
                                          </p:stCondLst>
                                        </p:cTn>
                                        <p:tgtEl>
                                          <p:spTgt spid="27"/>
                                        </p:tgtEl>
                                        <p:attrNameLst>
                                          <p:attrName>style.visibility</p:attrName>
                                        </p:attrNameLst>
                                      </p:cBhvr>
                                      <p:to>
                                        <p:strVal val="visible"/>
                                      </p:to>
                                    </p:set>
                                    <p:animEffect filter="fade" transition="in">
                                      <p:cBhvr>
                                        <p:cTn dur="1000" id="10"/>
                                        <p:tgtEl>
                                          <p:spTgt spid="27"/>
                                        </p:tgtEl>
                                      </p:cBhvr>
                                    </p:animEffect>
                                    <p:anim calcmode="lin" valueType="num">
                                      <p:cBhvr>
                                        <p:cTn dur="1000" fill="hold" id="11"/>
                                        <p:tgtEl>
                                          <p:spTgt spid="27"/>
                                        </p:tgtEl>
                                        <p:attrNameLst>
                                          <p:attrName>ppt_x</p:attrName>
                                        </p:attrNameLst>
                                      </p:cBhvr>
                                      <p:tavLst>
                                        <p:tav tm="0">
                                          <p:val>
                                            <p:strVal val="#ppt_x"/>
                                          </p:val>
                                        </p:tav>
                                        <p:tav tm="100000">
                                          <p:val>
                                            <p:strVal val="#ppt_x"/>
                                          </p:val>
                                        </p:tav>
                                      </p:tavLst>
                                    </p:anim>
                                    <p:anim calcmode="lin" valueType="num">
                                      <p:cBhvr>
                                        <p:cTn dur="1000" fill="hold" id="12"/>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p:cNvGrpSpPr/>
          <p:nvPr/>
        </p:nvGrpSpPr>
        <p:grpSpPr>
          <a:xfrm>
            <a:off x="1364692" y="5162891"/>
            <a:ext cx="9267812" cy="1408672"/>
            <a:chOff x="2183995" y="8850394"/>
            <a:chExt cx="24709872" cy="3779788"/>
          </a:xfrm>
        </p:grpSpPr>
        <p:sp>
          <p:nvSpPr>
            <p:cNvPr id="3" name="Title 20"/>
            <p:cNvSpPr txBox="1"/>
            <p:nvPr/>
          </p:nvSpPr>
          <p:spPr>
            <a:xfrm>
              <a:off x="11604119" y="8855984"/>
              <a:ext cx="7936674" cy="1144987"/>
            </a:xfrm>
            <a:prstGeom prst="rect">
              <a:avLst/>
            </a:prstGeom>
          </p:spPr>
          <p:txBody>
            <a:bodyPr anchor="ctr" bIns="0" lIns="243785" rIns="243785"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defTabSz="1021227">
                <a:defRPr/>
              </a:pPr>
              <a:r>
                <a:rPr altLang="en-US" b="1" lang="zh-CN" sz="2800">
                  <a:solidFill>
                    <a:schemeClr val="tx1"/>
                  </a:solidFill>
                  <a:latin charset="-122" panose="020b0503020204020204" pitchFamily="34" typeface="微软雅黑"/>
                  <a:ea charset="-122" panose="020b0503020204020204" pitchFamily="34" typeface="微软雅黑"/>
                  <a:cs typeface="+mn-cs"/>
                  <a:sym charset="-122" panose="020b0503020204020204" pitchFamily="34" typeface="微软雅黑"/>
                </a:rPr>
                <a:t>输入您的副标题</a:t>
              </a:r>
            </a:p>
          </p:txBody>
        </p:sp>
        <p:sp>
          <p:nvSpPr>
            <p:cNvPr id="4" name="TextBox 3"/>
            <p:cNvSpPr txBox="1"/>
            <p:nvPr/>
          </p:nvSpPr>
          <p:spPr>
            <a:xfrm>
              <a:off x="2183996" y="10127902"/>
              <a:ext cx="24709872" cy="2478079"/>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a:t>
              </a:r>
            </a:p>
          </p:txBody>
        </p:sp>
      </p:grpSp>
      <p:grpSp>
        <p:nvGrpSpPr>
          <p:cNvPr id="5" name="组合 4"/>
          <p:cNvGrpSpPr/>
          <p:nvPr/>
        </p:nvGrpSpPr>
        <p:grpSpPr>
          <a:xfrm>
            <a:off x="4161933" y="1462298"/>
            <a:ext cx="5058662" cy="3491173"/>
            <a:chOff x="7274787" y="2917060"/>
            <a:chExt cx="10482750" cy="7280738"/>
          </a:xfrm>
        </p:grpSpPr>
        <p:grpSp>
          <p:nvGrpSpPr>
            <p:cNvPr id="6" name="Group 26"/>
            <p:cNvGrpSpPr/>
            <p:nvPr/>
          </p:nvGrpSpPr>
          <p:grpSpPr>
            <a:xfrm>
              <a:off x="8116602" y="4186992"/>
              <a:ext cx="7859033" cy="5485098"/>
              <a:chOff x="4107988" y="2586038"/>
              <a:chExt cx="3971264" cy="2748585"/>
            </a:xfrm>
          </p:grpSpPr>
          <p:sp>
            <p:nvSpPr>
              <p:cNvPr id="14" name="Freeform 6"/>
              <p:cNvSpPr/>
              <p:nvPr/>
            </p:nvSpPr>
            <p:spPr>
              <a:xfrm rot="5400000">
                <a:off x="3903401" y="3088971"/>
                <a:ext cx="1796419" cy="1380895"/>
              </a:xfrm>
              <a:custGeom>
                <a:gdLst>
                  <a:gd fmla="*/ 1795462 w 1795462" name="connsiteX0"/>
                  <a:gd fmla="*/ 1381125 h 1381125" name="connsiteY0"/>
                  <a:gd fmla="*/ 3 w 1795462" name="connsiteX1"/>
                  <a:gd fmla="*/ 519113 h 1381125" name="connsiteY1"/>
                  <a:gd fmla="*/ 0 w 1795462" name="connsiteX2"/>
                  <a:gd fmla="*/ 0 h 1381125" name="connsiteY2"/>
                  <a:gd fmla="*/ 1790700 w 1795462" name="connsiteX3"/>
                  <a:gd fmla="*/ 866776 h 1381125" name="connsiteY3"/>
                  <a:gd fmla="*/ 1795462 w 1795462" name="connsiteX4"/>
                  <a:gd fmla="*/ 1381125 h 1381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1125" w="1795461">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Freeform 7"/>
              <p:cNvSpPr/>
              <p:nvPr/>
            </p:nvSpPr>
            <p:spPr>
              <a:xfrm rot="5400000">
                <a:off x="4439152" y="3119917"/>
                <a:ext cx="2453414" cy="1385657"/>
              </a:xfrm>
              <a:custGeom>
                <a:gdLst>
                  <a:gd fmla="*/ 2452687 w 2452687" name="connsiteX0"/>
                  <a:gd fmla="*/ 1385888 h 1385888" name="connsiteY0"/>
                  <a:gd fmla="*/ 2384 w 2452687" name="connsiteX1"/>
                  <a:gd fmla="*/ 528637 h 1385888" name="connsiteY1"/>
                  <a:gd fmla="*/ 0 w 2452687" name="connsiteX2"/>
                  <a:gd fmla="*/ 0 h 1385888" name="connsiteY2"/>
                  <a:gd fmla="*/ 2447925 w 2452687" name="connsiteX3"/>
                  <a:gd fmla="*/ 866775 h 1385888" name="connsiteY3"/>
                  <a:gd fmla="*/ 2452687 w 2452687" name="connsiteX4"/>
                  <a:gd fmla="*/ 1385888 h 1385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5888" w="2452687">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Freeform 8"/>
              <p:cNvSpPr/>
              <p:nvPr/>
            </p:nvSpPr>
            <p:spPr>
              <a:xfrm rot="5400000">
                <a:off x="6480277" y="3456350"/>
                <a:ext cx="1799593" cy="1382482"/>
              </a:xfrm>
              <a:custGeom>
                <a:gdLst>
                  <a:gd fmla="*/ 1800223 w 1800223" name="connsiteX0"/>
                  <a:gd fmla="*/ 1381125 h 1381125" name="connsiteY0"/>
                  <a:gd fmla="*/ 0 w 1800223" name="connsiteX1"/>
                  <a:gd fmla="*/ 514350 h 1381125" name="connsiteY1"/>
                  <a:gd fmla="*/ 2380 w 1800223" name="connsiteX2"/>
                  <a:gd fmla="*/ 0 h 1381125" name="connsiteY2"/>
                  <a:gd fmla="*/ 1795461 w 1800223" name="connsiteX3"/>
                  <a:gd fmla="*/ 866776 h 1381125" name="connsiteY3"/>
                  <a:gd fmla="*/ 1800223 w 1800223" name="connsiteX4"/>
                  <a:gd fmla="*/ 1381125 h 1381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1125" w="1800223">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Freeform 9"/>
              <p:cNvSpPr/>
              <p:nvPr/>
            </p:nvSpPr>
            <p:spPr>
              <a:xfrm rot="5400000">
                <a:off x="5296260" y="3415088"/>
                <a:ext cx="2453414" cy="1385657"/>
              </a:xfrm>
              <a:custGeom>
                <a:gdLst>
                  <a:gd fmla="*/ 2452687 w 2452687" name="connsiteX0"/>
                  <a:gd fmla="*/ 1385888 h 1385888" name="connsiteY0"/>
                  <a:gd fmla="*/ 6 w 2452687" name="connsiteX1"/>
                  <a:gd fmla="*/ 523875 h 1385888" name="connsiteY1"/>
                  <a:gd fmla="*/ 0 w 2452687" name="connsiteX2"/>
                  <a:gd fmla="*/ 0 h 1385888" name="connsiteY2"/>
                  <a:gd fmla="*/ 2447925 w 2452687" name="connsiteX3"/>
                  <a:gd fmla="*/ 866775 h 1385888" name="connsiteY3"/>
                  <a:gd fmla="*/ 2452687 w 2452687" name="connsiteX4"/>
                  <a:gd fmla="*/ 1385888 h 1385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5888" w="2452687">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Rectangle 10"/>
              <p:cNvSpPr/>
              <p:nvPr/>
            </p:nvSpPr>
            <p:spPr>
              <a:xfrm rot="5400000">
                <a:off x="4719327" y="3696849"/>
                <a:ext cx="2748585" cy="526962"/>
              </a:xfrm>
              <a:prstGeom prst="rect">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MARKETING PLAN</a:t>
                </a:r>
              </a:p>
            </p:txBody>
          </p:sp>
          <p:sp>
            <p:nvSpPr>
              <p:cNvPr id="19" name="Rectangle 11"/>
              <p:cNvSpPr/>
              <p:nvPr/>
            </p:nvSpPr>
            <p:spPr>
              <a:xfrm rot="5400000">
                <a:off x="5870019" y="3700024"/>
                <a:ext cx="2169351" cy="525375"/>
              </a:xfrm>
              <a:prstGeom prst="rect">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BUSINESS</a:t>
                </a:r>
              </a:p>
            </p:txBody>
          </p:sp>
          <p:sp>
            <p:nvSpPr>
              <p:cNvPr id="20" name="Rectangle 12"/>
              <p:cNvSpPr/>
              <p:nvPr/>
            </p:nvSpPr>
            <p:spPr>
              <a:xfrm rot="5400000">
                <a:off x="4147869" y="3700023"/>
                <a:ext cx="2169351" cy="525376"/>
              </a:xfrm>
              <a:prstGeom prst="rect">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CONSULTING</a:t>
                </a:r>
              </a:p>
            </p:txBody>
          </p:sp>
          <p:sp>
            <p:nvSpPr>
              <p:cNvPr id="21" name="Rectangle 13"/>
              <p:cNvSpPr/>
              <p:nvPr/>
            </p:nvSpPr>
            <p:spPr>
              <a:xfrm rot="5400000">
                <a:off x="7097679" y="3699231"/>
                <a:ext cx="1436183" cy="526962"/>
              </a:xfrm>
              <a:prstGeom prst="rect">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DESIGN</a:t>
                </a:r>
              </a:p>
            </p:txBody>
          </p:sp>
          <p:sp>
            <p:nvSpPr>
              <p:cNvPr id="22" name="Rectangle 14"/>
              <p:cNvSpPr/>
              <p:nvPr/>
            </p:nvSpPr>
            <p:spPr>
              <a:xfrm rot="5400000">
                <a:off x="3653377" y="3699231"/>
                <a:ext cx="1436183" cy="526962"/>
              </a:xfrm>
              <a:prstGeom prst="rect">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SOCIAL</a:t>
                </a:r>
              </a:p>
            </p:txBody>
          </p:sp>
        </p:grpSp>
        <p:cxnSp>
          <p:nvCxnSpPr>
            <p:cNvPr id="7" name="Straight Connector 28"/>
            <p:cNvCxnSpPr/>
            <p:nvPr/>
          </p:nvCxnSpPr>
          <p:spPr>
            <a:xfrm flipH="1">
              <a:off x="10324794"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30"/>
            <p:cNvCxnSpPr/>
            <p:nvPr/>
          </p:nvCxnSpPr>
          <p:spPr>
            <a:xfrm>
              <a:off x="7274787" y="2917060"/>
              <a:ext cx="3050007"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flipH="1">
              <a:off x="13761158" y="3104556"/>
              <a:ext cx="0" cy="1468801"/>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a:endCxn id="31" idx="1"/>
            </p:cNvCxnSpPr>
            <p:nvPr/>
          </p:nvCxnSpPr>
          <p:spPr>
            <a:xfrm>
              <a:off x="13763124" y="3099901"/>
              <a:ext cx="1826806"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a:off x="8581484" y="8554170"/>
              <a:ext cx="0" cy="12308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34"/>
            <p:cNvCxnSpPr/>
            <p:nvPr/>
          </p:nvCxnSpPr>
          <p:spPr>
            <a:xfrm flipH="1">
              <a:off x="15407094" y="8554169"/>
              <a:ext cx="0" cy="164362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35"/>
            <p:cNvCxnSpPr/>
            <p:nvPr/>
          </p:nvCxnSpPr>
          <p:spPr>
            <a:xfrm>
              <a:off x="15425941" y="10197798"/>
              <a:ext cx="2331596"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703512" y="1160557"/>
            <a:ext cx="2431287" cy="1071675"/>
            <a:chOff x="1334500" y="2893934"/>
            <a:chExt cx="6482305" cy="2875550"/>
          </a:xfrm>
        </p:grpSpPr>
        <p:sp>
          <p:nvSpPr>
            <p:cNvPr id="24" name="TextBox 62"/>
            <p:cNvSpPr txBox="1">
              <a:spLocks noChangeArrowheads="1"/>
            </p:cNvSpPr>
            <p:nvPr/>
          </p:nvSpPr>
          <p:spPr bwMode="auto">
            <a:xfrm>
              <a:off x="1334500" y="4092007"/>
              <a:ext cx="6482305" cy="1733839"/>
            </a:xfrm>
            <a:prstGeom prst="rect">
              <a:avLst/>
            </a:prstGeom>
            <a:noFill/>
            <a:extLst/>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25" name="TextBox 63"/>
            <p:cNvSpPr txBox="1">
              <a:spLocks noChangeArrowheads="1"/>
            </p:cNvSpPr>
            <p:nvPr/>
          </p:nvSpPr>
          <p:spPr bwMode="auto">
            <a:xfrm>
              <a:off x="4237779" y="2893934"/>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26" name="组合 25"/>
          <p:cNvGrpSpPr/>
          <p:nvPr/>
        </p:nvGrpSpPr>
        <p:grpSpPr>
          <a:xfrm>
            <a:off x="1364692" y="3894657"/>
            <a:ext cx="2750960" cy="1000987"/>
            <a:chOff x="-746555" y="8188986"/>
            <a:chExt cx="7334618" cy="2685879"/>
          </a:xfrm>
        </p:grpSpPr>
        <p:sp>
          <p:nvSpPr>
            <p:cNvPr id="27" name="TextBox 62"/>
            <p:cNvSpPr txBox="1">
              <a:spLocks noChangeArrowheads="1"/>
            </p:cNvSpPr>
            <p:nvPr/>
          </p:nvSpPr>
          <p:spPr bwMode="auto">
            <a:xfrm>
              <a:off x="-746556" y="9197387"/>
              <a:ext cx="7165327" cy="1733839"/>
            </a:xfrm>
            <a:prstGeom prst="rect">
              <a:avLst/>
            </a:prstGeom>
            <a:noFill/>
            <a:extLst/>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输入您的内容输入您的内容输入您的内容输入您的内容</a:t>
              </a:r>
            </a:p>
          </p:txBody>
        </p:sp>
        <p:sp>
          <p:nvSpPr>
            <p:cNvPr id="28" name="TextBox 63"/>
            <p:cNvSpPr txBox="1">
              <a:spLocks noChangeArrowheads="1"/>
            </p:cNvSpPr>
            <p:nvPr/>
          </p:nvSpPr>
          <p:spPr bwMode="auto">
            <a:xfrm>
              <a:off x="3158428" y="8188985"/>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29" name="组合 28"/>
          <p:cNvGrpSpPr/>
          <p:nvPr/>
        </p:nvGrpSpPr>
        <p:grpSpPr>
          <a:xfrm>
            <a:off x="8174572" y="1321390"/>
            <a:ext cx="2917651" cy="1070079"/>
            <a:chOff x="17927582" y="4955049"/>
            <a:chExt cx="7779048" cy="2871270"/>
          </a:xfrm>
        </p:grpSpPr>
        <p:sp>
          <p:nvSpPr>
            <p:cNvPr id="30" name="TextBox 62"/>
            <p:cNvSpPr txBox="1">
              <a:spLocks noChangeArrowheads="1"/>
            </p:cNvSpPr>
            <p:nvPr/>
          </p:nvSpPr>
          <p:spPr bwMode="auto">
            <a:xfrm>
              <a:off x="18102362" y="6092480"/>
              <a:ext cx="7604268" cy="1733840"/>
            </a:xfrm>
            <a:prstGeom prst="rect">
              <a:avLst/>
            </a:prstGeom>
            <a:noFill/>
            <a:extLst/>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31" name="TextBox 63"/>
            <p:cNvSpPr txBox="1">
              <a:spLocks noChangeArrowheads="1"/>
            </p:cNvSpPr>
            <p:nvPr/>
          </p:nvSpPr>
          <p:spPr bwMode="auto">
            <a:xfrm>
              <a:off x="17927582" y="4955049"/>
              <a:ext cx="3412968"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32" name="组合 31"/>
          <p:cNvGrpSpPr/>
          <p:nvPr/>
        </p:nvGrpSpPr>
        <p:grpSpPr>
          <a:xfrm>
            <a:off x="8310118" y="3822890"/>
            <a:ext cx="2933699" cy="1058446"/>
            <a:chOff x="15375731" y="10250068"/>
            <a:chExt cx="7821837" cy="2840053"/>
          </a:xfrm>
        </p:grpSpPr>
        <p:sp>
          <p:nvSpPr>
            <p:cNvPr id="33" name="TextBox 62"/>
            <p:cNvSpPr txBox="1">
              <a:spLocks noChangeArrowheads="1"/>
            </p:cNvSpPr>
            <p:nvPr/>
          </p:nvSpPr>
          <p:spPr bwMode="auto">
            <a:xfrm>
              <a:off x="15667306" y="11412643"/>
              <a:ext cx="7530261" cy="1733838"/>
            </a:xfrm>
            <a:prstGeom prst="rect">
              <a:avLst/>
            </a:prstGeom>
            <a:noFill/>
            <a:extLst/>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34" name="TextBox 63"/>
            <p:cNvSpPr txBox="1">
              <a:spLocks noChangeArrowheads="1"/>
            </p:cNvSpPr>
            <p:nvPr/>
          </p:nvSpPr>
          <p:spPr bwMode="auto">
            <a:xfrm>
              <a:off x="15392402" y="10250067"/>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cxnSp>
        <p:nvCxnSpPr>
          <p:cNvPr id="50" name="Straight Connector 35"/>
          <p:cNvCxnSpPr/>
          <p:nvPr/>
        </p:nvCxnSpPr>
        <p:spPr>
          <a:xfrm flipH="1">
            <a:off x="4077974" y="4755530"/>
            <a:ext cx="574055"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49"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B009B1E5-3B3A-4A7B-8027-255E836F67AD}"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38</a:t>
            </a:fld>
          </a:p>
        </p:txBody>
      </p:sp>
      <p:sp>
        <p:nvSpPr>
          <p:cNvPr id="35" name="灯片编号占位符 34"/>
          <p:cNvSpPr>
            <a:spLocks noGrp="1"/>
          </p:cNvSpPr>
          <p:nvPr>
            <p:ph idx="4294967295" sz="quarter" type="sldNum"/>
          </p:nvPr>
        </p:nvSpPr>
        <p:spPr>
          <a:xfrm>
            <a:off x="11701463" y="6450013"/>
            <a:ext cx="490537" cy="365125"/>
          </a:xfrm>
        </p:spPr>
        <p:txBody>
          <a:bodyPr/>
          <a:lstStyle/>
          <a:p>
            <a:fld id="{B846CBF5-6E92-4067-9F9A-D5E3C550400C}"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38</a:t>
            </a:fld>
          </a:p>
        </p:txBody>
      </p:sp>
    </p:spTree>
    <p:extLst>
      <p:ext uri="{BB962C8B-B14F-4D97-AF65-F5344CB8AC3E}">
        <p14:creationId val="299348294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fltVal val="0"/>
                                          </p:val>
                                        </p:tav>
                                        <p:tav tm="100000">
                                          <p:val>
                                            <p:strVal val="#ppt_w"/>
                                          </p:val>
                                        </p:tav>
                                      </p:tavLst>
                                    </p:anim>
                                    <p:anim calcmode="lin" valueType="num">
                                      <p:cBhvr>
                                        <p:cTn dur="1000" fill="hold" id="8"/>
                                        <p:tgtEl>
                                          <p:spTgt spid="5"/>
                                        </p:tgtEl>
                                        <p:attrNameLst>
                                          <p:attrName>ppt_h</p:attrName>
                                        </p:attrNameLst>
                                      </p:cBhvr>
                                      <p:tavLst>
                                        <p:tav tm="0">
                                          <p:val>
                                            <p:fltVal val="0"/>
                                          </p:val>
                                        </p:tav>
                                        <p:tav tm="100000">
                                          <p:val>
                                            <p:strVal val="#ppt_h"/>
                                          </p:val>
                                        </p:tav>
                                      </p:tavLst>
                                    </p:anim>
                                    <p:anim calcmode="lin" valueType="num">
                                      <p:cBhvr>
                                        <p:cTn dur="1000" fill="hold" id="9"/>
                                        <p:tgtEl>
                                          <p:spTgt spid="5"/>
                                        </p:tgtEl>
                                        <p:attrNameLst>
                                          <p:attrName>style.rotation</p:attrName>
                                        </p:attrNameLst>
                                      </p:cBhvr>
                                      <p:tavLst>
                                        <p:tav tm="0">
                                          <p:val>
                                            <p:fltVal val="90"/>
                                          </p:val>
                                        </p:tav>
                                        <p:tav tm="100000">
                                          <p:val>
                                            <p:fltVal val="0"/>
                                          </p:val>
                                        </p:tav>
                                      </p:tavLst>
                                    </p:anim>
                                    <p:animEffect filter="fade" transition="in">
                                      <p:cBhvr>
                                        <p:cTn dur="1000" id="10"/>
                                        <p:tgtEl>
                                          <p:spTgt spid="5"/>
                                        </p:tgtEl>
                                      </p:cBhvr>
                                    </p:animEffect>
                                  </p:childTnLst>
                                </p:cTn>
                              </p:par>
                              <p:par>
                                <p:cTn fill="hold" id="11" nodeType="withEffect" presetClass="entr" presetID="42" presetSubtype="0">
                                  <p:stCondLst>
                                    <p:cond delay="30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00" id="13"/>
                                        <p:tgtEl>
                                          <p:spTgt spid="2"/>
                                        </p:tgtEl>
                                      </p:cBhvr>
                                    </p:animEffect>
                                    <p:anim calcmode="lin" valueType="num">
                                      <p:cBhvr>
                                        <p:cTn dur="1000" fill="hold" id="14"/>
                                        <p:tgtEl>
                                          <p:spTgt spid="2"/>
                                        </p:tgtEl>
                                        <p:attrNameLst>
                                          <p:attrName>ppt_x</p:attrName>
                                        </p:attrNameLst>
                                      </p:cBhvr>
                                      <p:tavLst>
                                        <p:tav tm="0">
                                          <p:val>
                                            <p:strVal val="#ppt_x"/>
                                          </p:val>
                                        </p:tav>
                                        <p:tav tm="100000">
                                          <p:val>
                                            <p:strVal val="#ppt_x"/>
                                          </p:val>
                                        </p:tav>
                                      </p:tavLst>
                                    </p:anim>
                                    <p:anim calcmode="lin" valueType="num">
                                      <p:cBhvr>
                                        <p:cTn dur="1000" fill="hold" id="15"/>
                                        <p:tgtEl>
                                          <p:spTgt spid="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300"/>
                            </p:stCondLst>
                            <p:childTnLst>
                              <p:par>
                                <p:cTn fill="hold" id="17" nodeType="afterEffect" presetClass="entr" presetID="2" presetSubtype="8">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fill="hold" id="19"/>
                                        <p:tgtEl>
                                          <p:spTgt spid="23"/>
                                        </p:tgtEl>
                                        <p:attrNameLst>
                                          <p:attrName>ppt_x</p:attrName>
                                        </p:attrNameLst>
                                      </p:cBhvr>
                                      <p:tavLst>
                                        <p:tav tm="0">
                                          <p:val>
                                            <p:strVal val="0-#ppt_w/2"/>
                                          </p:val>
                                        </p:tav>
                                        <p:tav tm="100000">
                                          <p:val>
                                            <p:strVal val="#ppt_x"/>
                                          </p:val>
                                        </p:tav>
                                      </p:tavLst>
                                    </p:anim>
                                    <p:anim calcmode="lin" valueType="num">
                                      <p:cBhvr additive="base">
                                        <p:cTn dur="500" fill="hold" id="20"/>
                                        <p:tgtEl>
                                          <p:spTgt spid="23"/>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50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500" fill="hold" id="23"/>
                                        <p:tgtEl>
                                          <p:spTgt spid="26"/>
                                        </p:tgtEl>
                                        <p:attrNameLst>
                                          <p:attrName>ppt_x</p:attrName>
                                        </p:attrNameLst>
                                      </p:cBhvr>
                                      <p:tavLst>
                                        <p:tav tm="0">
                                          <p:val>
                                            <p:strVal val="0-#ppt_w/2"/>
                                          </p:val>
                                        </p:tav>
                                        <p:tav tm="100000">
                                          <p:val>
                                            <p:strVal val="#ppt_x"/>
                                          </p:val>
                                        </p:tav>
                                      </p:tavLst>
                                    </p:anim>
                                    <p:anim calcmode="lin" valueType="num">
                                      <p:cBhvr additive="base">
                                        <p:cTn dur="500" fill="hold" id="24"/>
                                        <p:tgtEl>
                                          <p:spTgt spid="26"/>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0"/>
                                  </p:stCondLst>
                                  <p:childTnLst>
                                    <p:set>
                                      <p:cBhvr>
                                        <p:cTn dur="1" fill="hold" id="26">
                                          <p:stCondLst>
                                            <p:cond delay="0"/>
                                          </p:stCondLst>
                                        </p:cTn>
                                        <p:tgtEl>
                                          <p:spTgt spid="29"/>
                                        </p:tgtEl>
                                        <p:attrNameLst>
                                          <p:attrName>style.visibility</p:attrName>
                                        </p:attrNameLst>
                                      </p:cBhvr>
                                      <p:to>
                                        <p:strVal val="visible"/>
                                      </p:to>
                                    </p:set>
                                    <p:anim calcmode="lin" valueType="num">
                                      <p:cBhvr additive="base">
                                        <p:cTn dur="500" fill="hold" id="27"/>
                                        <p:tgtEl>
                                          <p:spTgt spid="29"/>
                                        </p:tgtEl>
                                        <p:attrNameLst>
                                          <p:attrName>ppt_x</p:attrName>
                                        </p:attrNameLst>
                                      </p:cBhvr>
                                      <p:tavLst>
                                        <p:tav tm="0">
                                          <p:val>
                                            <p:strVal val="1+#ppt_w/2"/>
                                          </p:val>
                                        </p:tav>
                                        <p:tav tm="100000">
                                          <p:val>
                                            <p:strVal val="#ppt_x"/>
                                          </p:val>
                                        </p:tav>
                                      </p:tavLst>
                                    </p:anim>
                                    <p:anim calcmode="lin" valueType="num">
                                      <p:cBhvr additive="base">
                                        <p:cTn dur="500" fill="hold" id="28"/>
                                        <p:tgtEl>
                                          <p:spTgt spid="29"/>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500"/>
                                  </p:stCondLst>
                                  <p:childTnLst>
                                    <p:set>
                                      <p:cBhvr>
                                        <p:cTn dur="1" fill="hold" id="30">
                                          <p:stCondLst>
                                            <p:cond delay="0"/>
                                          </p:stCondLst>
                                        </p:cTn>
                                        <p:tgtEl>
                                          <p:spTgt spid="32"/>
                                        </p:tgtEl>
                                        <p:attrNameLst>
                                          <p:attrName>style.visibility</p:attrName>
                                        </p:attrNameLst>
                                      </p:cBhvr>
                                      <p:to>
                                        <p:strVal val="visible"/>
                                      </p:to>
                                    </p:set>
                                    <p:anim calcmode="lin" valueType="num">
                                      <p:cBhvr additive="base">
                                        <p:cTn dur="500" fill="hold" id="31"/>
                                        <p:tgtEl>
                                          <p:spTgt spid="32"/>
                                        </p:tgtEl>
                                        <p:attrNameLst>
                                          <p:attrName>ppt_x</p:attrName>
                                        </p:attrNameLst>
                                      </p:cBhvr>
                                      <p:tavLst>
                                        <p:tav tm="0">
                                          <p:val>
                                            <p:strVal val="1+#ppt_w/2"/>
                                          </p:val>
                                        </p:tav>
                                        <p:tav tm="100000">
                                          <p:val>
                                            <p:strVal val="#ppt_x"/>
                                          </p:val>
                                        </p:tav>
                                      </p:tavLst>
                                    </p:anim>
                                    <p:anim calcmode="lin" valueType="num">
                                      <p:cBhvr additive="base">
                                        <p:cTn dur="500" fill="hold" id="32"/>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2" name="组合 1"/>
          <p:cNvGrpSpPr/>
          <p:nvPr/>
        </p:nvGrpSpPr>
        <p:grpSpPr>
          <a:xfrm>
            <a:off x="1640124" y="4945153"/>
            <a:ext cx="9081569" cy="1382875"/>
            <a:chOff x="1545778" y="8919614"/>
            <a:chExt cx="24213308" cy="3710568"/>
          </a:xfrm>
        </p:grpSpPr>
        <p:sp>
          <p:nvSpPr>
            <p:cNvPr id="3" name="Title 20"/>
            <p:cNvSpPr txBox="1"/>
            <p:nvPr/>
          </p:nvSpPr>
          <p:spPr>
            <a:xfrm>
              <a:off x="10057612" y="8925205"/>
              <a:ext cx="6636713" cy="1144987"/>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4" name="TextBox 3"/>
            <p:cNvSpPr txBox="1"/>
            <p:nvPr/>
          </p:nvSpPr>
          <p:spPr>
            <a:xfrm>
              <a:off x="1545778" y="10127905"/>
              <a:ext cx="24213308" cy="2478079"/>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输入您的简短文字介绍内容，内容务必精简。</a:t>
              </a:r>
            </a:p>
          </p:txBody>
        </p:sp>
      </p:grpSp>
      <p:grpSp>
        <p:nvGrpSpPr>
          <p:cNvPr id="5" name="组合 4"/>
          <p:cNvGrpSpPr/>
          <p:nvPr/>
        </p:nvGrpSpPr>
        <p:grpSpPr>
          <a:xfrm>
            <a:off x="4069816" y="1384520"/>
            <a:ext cx="3834201" cy="3312367"/>
            <a:chOff x="7303060" y="3078111"/>
            <a:chExt cx="8305069" cy="7220568"/>
          </a:xfrm>
        </p:grpSpPr>
        <p:grpSp>
          <p:nvGrpSpPr>
            <p:cNvPr id="6" name="组合 5"/>
            <p:cNvGrpSpPr/>
            <p:nvPr/>
          </p:nvGrpSpPr>
          <p:grpSpPr>
            <a:xfrm>
              <a:off x="8537514" y="4579230"/>
              <a:ext cx="7042347" cy="5694113"/>
              <a:chOff x="8537514" y="4579230"/>
              <a:chExt cx="7042347" cy="5694113"/>
            </a:xfrm>
          </p:grpSpPr>
          <p:sp>
            <p:nvSpPr>
              <p:cNvPr id="19" name="Freeform 6"/>
              <p:cNvSpPr/>
              <p:nvPr/>
            </p:nvSpPr>
            <p:spPr>
              <a:xfrm>
                <a:off x="10180307" y="4579230"/>
                <a:ext cx="3307580" cy="2118665"/>
              </a:xfrm>
              <a:custGeom>
                <a:gdLst>
                  <a:gd fmla="*/ 1670994 w 1670994" name="connsiteX0"/>
                  <a:gd fmla="*/ 1062166 h 1062166" name="connsiteY0"/>
                  <a:gd fmla="*/ 0 w 1670994" name="connsiteX1"/>
                  <a:gd fmla="*/ 351481 h 1062166" name="connsiteY1"/>
                  <a:gd fmla="*/ 289097 w 1670994" name="connsiteX2"/>
                  <a:gd fmla="*/ 0 h 1062166" name="connsiteY2"/>
                  <a:gd fmla="*/ 1399832 w 1670994" name="connsiteX3"/>
                  <a:gd fmla="*/ 552364 h 1062166" name="connsiteY3"/>
                  <a:gd fmla="*/ 1670994 w 1670994" name="connsiteX4"/>
                  <a:gd fmla="*/ 1062166 h 10621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62166" w="1670994">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Freeform 8"/>
              <p:cNvSpPr/>
              <p:nvPr/>
            </p:nvSpPr>
            <p:spPr>
              <a:xfrm>
                <a:off x="9382468" y="5674982"/>
                <a:ext cx="4962938" cy="2454359"/>
              </a:xfrm>
              <a:custGeom>
                <a:gdLst>
                  <a:gd fmla="*/ 2508422 w 2508422" name="connsiteX0"/>
                  <a:gd fmla="*/ 1229498 h 1229498" name="connsiteY0"/>
                  <a:gd fmla="*/ 0 w 2508422" name="connsiteX1"/>
                  <a:gd fmla="*/ 512806 h 1229498" name="connsiteY1"/>
                  <a:gd fmla="*/ 296562 w 2508422" name="connsiteX2"/>
                  <a:gd fmla="*/ 0 h 1229498" name="connsiteY2"/>
                  <a:gd fmla="*/ 2211860 w 2508422" name="connsiteX3"/>
                  <a:gd fmla="*/ 710514 h 1229498" name="connsiteY3"/>
                  <a:gd fmla="*/ 2508422 w 2508422" name="connsiteX4"/>
                  <a:gd fmla="*/ 1229498 h 12294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29498" w="2508422">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Freeform 10"/>
              <p:cNvSpPr/>
              <p:nvPr/>
            </p:nvSpPr>
            <p:spPr>
              <a:xfrm>
                <a:off x="8537514" y="7093760"/>
                <a:ext cx="7042347" cy="3179583"/>
              </a:xfrm>
              <a:custGeom>
                <a:gdLst>
                  <a:gd fmla="*/ 3558746 w 3558746" name="connsiteX0"/>
                  <a:gd fmla="*/ 1594022 h 1594022" name="connsiteY0"/>
                  <a:gd fmla="*/ 0 w 3558746" name="connsiteX1"/>
                  <a:gd fmla="*/ 525162 h 1594022" name="connsiteY1"/>
                  <a:gd fmla="*/ 327969 w 3558746" name="connsiteX2"/>
                  <a:gd fmla="*/ 0 h 1594022" name="connsiteY2"/>
                  <a:gd fmla="*/ 3052119 w 3558746" name="connsiteX3"/>
                  <a:gd fmla="*/ 716692 h 1594022" name="connsiteY3"/>
                  <a:gd fmla="*/ 3558746 w 3558746" name="connsiteX4"/>
                  <a:gd fmla="*/ 1594022 h 15940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94022" w="3558746">
                    <a:moveTo>
                      <a:pt x="3558746" y="1594022"/>
                    </a:moveTo>
                    <a:lnTo>
                      <a:pt x="0" y="525162"/>
                    </a:lnTo>
                    <a:cubicBezTo>
                      <a:pt x="128373" y="350108"/>
                      <a:pt x="301196" y="219504"/>
                      <a:pt x="327969" y="0"/>
                    </a:cubicBezTo>
                    <a:lnTo>
                      <a:pt x="3052119" y="716692"/>
                    </a:lnTo>
                    <a:lnTo>
                      <a:pt x="3558746" y="159402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 name="组合 6"/>
            <p:cNvGrpSpPr/>
            <p:nvPr/>
          </p:nvGrpSpPr>
          <p:grpSpPr>
            <a:xfrm>
              <a:off x="7303060" y="8404864"/>
              <a:ext cx="8305069" cy="1893815"/>
              <a:chOff x="7303060" y="8404864"/>
              <a:chExt cx="8305069" cy="1893815"/>
            </a:xfrm>
          </p:grpSpPr>
          <p:sp>
            <p:nvSpPr>
              <p:cNvPr id="17" name="Freeform 12"/>
              <p:cNvSpPr/>
              <p:nvPr/>
            </p:nvSpPr>
            <p:spPr>
              <a:xfrm>
                <a:off x="7303060" y="8404864"/>
                <a:ext cx="8305069" cy="1893815"/>
              </a:xfrm>
              <a:custGeom>
                <a:gdLst>
                  <a:gd fmla="*/ 519559 w 4198620" name="connsiteX0"/>
                  <a:gd fmla="*/ 53828 h 949619" name="connsiteY0"/>
                  <a:gd fmla="*/ 3679061 w 4198620" name="connsiteX1"/>
                  <a:gd fmla="*/ 53828 h 949619" name="connsiteY1"/>
                  <a:gd fmla="*/ 4198620 w 4198620" name="connsiteX2"/>
                  <a:gd fmla="*/ 949619 h 949619" name="connsiteY2"/>
                  <a:gd fmla="*/ 0 w 4198620" name="connsiteX3"/>
                  <a:gd fmla="*/ 949619 h 949619" name="connsiteY3"/>
                  <a:gd fmla="*/ 519559 w 4198620" name="connsiteX4"/>
                  <a:gd fmla="*/ 53828 h 9496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9619" w="4198620">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TextBox 17"/>
              <p:cNvSpPr txBox="1"/>
              <p:nvPr/>
            </p:nvSpPr>
            <p:spPr>
              <a:xfrm>
                <a:off x="10241604" y="9098417"/>
                <a:ext cx="2020574" cy="761001"/>
              </a:xfrm>
              <a:prstGeom prst="rect">
                <a:avLst/>
              </a:prstGeom>
              <a:noFill/>
            </p:spPr>
            <p:txBody>
              <a:bodyPr bIns="90731" lIns="181463" rIns="181463" tIns="90731" wrap="none">
                <a:spAutoFit/>
              </a:bodyPr>
              <a:lstStyle/>
              <a:p>
                <a:pPr>
                  <a:defRPr/>
                </a:pPr>
                <a:r>
                  <a:rPr lang="en-US" sz="1100">
                    <a:solidFill>
                      <a:schemeClr val="bg1">
                        <a:lumMod val="95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b0503020204020204" pitchFamily="34" typeface="微软雅黑"/>
                  </a:rPr>
                  <a:t>MARKET</a:t>
                </a:r>
              </a:p>
            </p:txBody>
          </p:sp>
        </p:grpSp>
        <p:grpSp>
          <p:nvGrpSpPr>
            <p:cNvPr id="8" name="组合 7"/>
            <p:cNvGrpSpPr/>
            <p:nvPr/>
          </p:nvGrpSpPr>
          <p:grpSpPr>
            <a:xfrm>
              <a:off x="8543796" y="7024089"/>
              <a:ext cx="5823600" cy="1117920"/>
              <a:chOff x="8543796" y="7024089"/>
              <a:chExt cx="5823600" cy="1117920"/>
            </a:xfrm>
          </p:grpSpPr>
          <p:sp>
            <p:nvSpPr>
              <p:cNvPr id="15" name="Freeform 11"/>
              <p:cNvSpPr/>
              <p:nvPr/>
            </p:nvSpPr>
            <p:spPr>
              <a:xfrm>
                <a:off x="8543796" y="7024089"/>
                <a:ext cx="5823600" cy="1117920"/>
              </a:xfrm>
              <a:custGeom>
                <a:gdLst>
                  <a:gd fmla="*/ 307831 w 2943661" name="connsiteX0"/>
                  <a:gd fmla="*/ 30054 h 560797" name="connsiteY0"/>
                  <a:gd fmla="*/ 2635830 w 2943661" name="connsiteX1"/>
                  <a:gd fmla="*/ 30054 h 560797" name="connsiteY1"/>
                  <a:gd fmla="*/ 2943661 w 2943661" name="connsiteX2"/>
                  <a:gd fmla="*/ 560797 h 560797" name="connsiteY2"/>
                  <a:gd fmla="*/ 0 w 2943661" name="connsiteX3"/>
                  <a:gd fmla="*/ 560797 h 560797" name="connsiteY3"/>
                  <a:gd fmla="*/ 307831 w 2943661" name="connsiteX4"/>
                  <a:gd fmla="*/ 30054 h 5607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0797" w="2943661">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TextBox 15"/>
              <p:cNvSpPr txBox="1"/>
              <p:nvPr/>
            </p:nvSpPr>
            <p:spPr>
              <a:xfrm>
                <a:off x="9977279" y="7305943"/>
                <a:ext cx="2467593" cy="761001"/>
              </a:xfrm>
              <a:prstGeom prst="rect">
                <a:avLst/>
              </a:prstGeom>
              <a:noFill/>
            </p:spPr>
            <p:txBody>
              <a:bodyPr bIns="90731" lIns="181463" rIns="181463" tIns="90731" wrap="none">
                <a:spAutoFit/>
              </a:bodyPr>
              <a:lstStyle/>
              <a:p>
                <a:pPr>
                  <a:defRPr/>
                </a:pPr>
                <a:r>
                  <a:rPr lang="en-US" sz="1100">
                    <a:solidFill>
                      <a:schemeClr val="bg1">
                        <a:lumMod val="95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b0503020204020204" pitchFamily="34" typeface="微软雅黑"/>
                  </a:rPr>
                  <a:t>COSTUMER</a:t>
                </a:r>
              </a:p>
            </p:txBody>
          </p:sp>
        </p:grpSp>
        <p:grpSp>
          <p:nvGrpSpPr>
            <p:cNvPr id="9" name="组合 8"/>
            <p:cNvGrpSpPr/>
            <p:nvPr/>
          </p:nvGrpSpPr>
          <p:grpSpPr>
            <a:xfrm>
              <a:off x="9366764" y="5662314"/>
              <a:ext cx="4177663" cy="1048248"/>
              <a:chOff x="9366764" y="5662314"/>
              <a:chExt cx="4177663" cy="1048248"/>
            </a:xfrm>
          </p:grpSpPr>
          <p:sp>
            <p:nvSpPr>
              <p:cNvPr id="13" name="Freeform 9"/>
              <p:cNvSpPr/>
              <p:nvPr/>
            </p:nvSpPr>
            <p:spPr>
              <a:xfrm>
                <a:off x="9366764" y="5662314"/>
                <a:ext cx="4177663" cy="1048248"/>
              </a:xfrm>
              <a:custGeom>
                <a:gdLst>
                  <a:gd fmla="*/ 304747 w 2112158" name="connsiteX0"/>
                  <a:gd fmla="*/ 0 h 525426" name="connsiteY0"/>
                  <a:gd fmla="*/ 1807411 w 2112158" name="connsiteX1"/>
                  <a:gd fmla="*/ 0 h 525426" name="connsiteY1"/>
                  <a:gd fmla="*/ 2112158 w 2112158" name="connsiteX2"/>
                  <a:gd fmla="*/ 525426 h 525426" name="connsiteY2"/>
                  <a:gd fmla="*/ 0 w 2112158" name="connsiteX3"/>
                  <a:gd fmla="*/ 525426 h 525426" name="connsiteY3"/>
                  <a:gd fmla="*/ 304747 w 2112158" name="connsiteX4"/>
                  <a:gd fmla="*/ 0 h 52542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25426" w="2112158">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TextBox 13"/>
              <p:cNvSpPr txBox="1"/>
              <p:nvPr/>
            </p:nvSpPr>
            <p:spPr>
              <a:xfrm>
                <a:off x="10096206" y="5880833"/>
                <a:ext cx="2247522" cy="761001"/>
              </a:xfrm>
              <a:prstGeom prst="rect">
                <a:avLst/>
              </a:prstGeom>
              <a:noFill/>
            </p:spPr>
            <p:txBody>
              <a:bodyPr bIns="90731" lIns="181463" rIns="181463" tIns="90731" wrap="none">
                <a:spAutoFit/>
              </a:bodyPr>
              <a:lstStyle/>
              <a:p>
                <a:pPr>
                  <a:defRPr/>
                </a:pPr>
                <a:r>
                  <a:rPr lang="en-US" sz="1100">
                    <a:solidFill>
                      <a:schemeClr val="bg1">
                        <a:lumMod val="95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b0503020204020204" pitchFamily="34" typeface="微软雅黑"/>
                  </a:rPr>
                  <a:t>PRODUCT</a:t>
                </a:r>
              </a:p>
            </p:txBody>
          </p:sp>
        </p:grpSp>
        <p:grpSp>
          <p:nvGrpSpPr>
            <p:cNvPr id="10" name="组合 9"/>
            <p:cNvGrpSpPr/>
            <p:nvPr/>
          </p:nvGrpSpPr>
          <p:grpSpPr>
            <a:xfrm>
              <a:off x="10183450" y="3078111"/>
              <a:ext cx="2544291" cy="2213673"/>
              <a:chOff x="10183450" y="3078111"/>
              <a:chExt cx="2544291" cy="2213673"/>
            </a:xfrm>
          </p:grpSpPr>
          <p:sp>
            <p:nvSpPr>
              <p:cNvPr id="11" name="Freeform 7"/>
              <p:cNvSpPr/>
              <p:nvPr/>
            </p:nvSpPr>
            <p:spPr>
              <a:xfrm>
                <a:off x="10183450" y="3078111"/>
                <a:ext cx="2544291" cy="2213673"/>
              </a:xfrm>
              <a:custGeom>
                <a:gdLst>
                  <a:gd fmla="*/ 643411 w 1286823" name="connsiteX0"/>
                  <a:gd fmla="*/ 0 h 1109330" name="connsiteY0"/>
                  <a:gd fmla="*/ 1286823 w 1286823" name="connsiteX1"/>
                  <a:gd fmla="*/ 1109330 h 1109330" name="connsiteY1"/>
                  <a:gd fmla="*/ 0 w 1286823" name="connsiteX2"/>
                  <a:gd fmla="*/ 1109330 h 1109330" name="connsiteY2"/>
                  <a:gd fmla="*/ 643411 w 1286823" name="connsiteX3"/>
                  <a:gd fmla="*/ 0 h 1109330" name="connsiteY3"/>
                </a:gdLst>
                <a:cxnLst>
                  <a:cxn ang="0">
                    <a:pos x="connsiteX0" y="connsiteY0"/>
                  </a:cxn>
                  <a:cxn ang="0">
                    <a:pos x="connsiteX1" y="connsiteY1"/>
                  </a:cxn>
                  <a:cxn ang="0">
                    <a:pos x="connsiteX2" y="connsiteY2"/>
                  </a:cxn>
                  <a:cxn ang="0">
                    <a:pos x="connsiteX3" y="connsiteY3"/>
                  </a:cxn>
                </a:cxnLst>
                <a:rect b="b" l="l" r="r" t="t"/>
                <a:pathLst>
                  <a:path h="1109330" w="1286823">
                    <a:moveTo>
                      <a:pt x="643411" y="0"/>
                    </a:moveTo>
                    <a:cubicBezTo>
                      <a:pt x="857882" y="369777"/>
                      <a:pt x="966026" y="813981"/>
                      <a:pt x="1286823" y="1109330"/>
                    </a:cubicBezTo>
                    <a:lnTo>
                      <a:pt x="0" y="1109330"/>
                    </a:lnTo>
                    <a:cubicBezTo>
                      <a:pt x="320796" y="867144"/>
                      <a:pt x="428941" y="369777"/>
                      <a:pt x="643411" y="0"/>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TextBox 11"/>
              <p:cNvSpPr txBox="1"/>
              <p:nvPr/>
            </p:nvSpPr>
            <p:spPr>
              <a:xfrm>
                <a:off x="10547359" y="4338544"/>
                <a:ext cx="1508222" cy="761001"/>
              </a:xfrm>
              <a:prstGeom prst="rect">
                <a:avLst/>
              </a:prstGeom>
              <a:noFill/>
            </p:spPr>
            <p:txBody>
              <a:bodyPr bIns="90731" lIns="181463" rIns="181463" tIns="90731" wrap="none">
                <a:spAutoFit/>
              </a:bodyPr>
              <a:lstStyle/>
              <a:p>
                <a:pPr>
                  <a:defRPr/>
                </a:pPr>
                <a:r>
                  <a:rPr lang="en-US" sz="1100">
                    <a:solidFill>
                      <a:schemeClr val="bg1">
                        <a:lumMod val="95000"/>
                      </a:schemeClr>
                    </a:solidFill>
                    <a:latin charset="-122" panose="020b0503020204020204" pitchFamily="34" typeface="微软雅黑"/>
                    <a:ea charset="-122" panose="020b0503020204020204" pitchFamily="34" typeface="微软雅黑"/>
                    <a:cs charset="0" panose="020b0606030504020204" pitchFamily="34" typeface="Open Sans"/>
                    <a:sym charset="-122" panose="020b0503020204020204" pitchFamily="34" typeface="微软雅黑"/>
                  </a:rPr>
                  <a:t>NEW</a:t>
                </a:r>
              </a:p>
            </p:txBody>
          </p:sp>
        </p:grpSp>
      </p:grpSp>
      <p:grpSp>
        <p:nvGrpSpPr>
          <p:cNvPr id="22" name="组合 21"/>
          <p:cNvGrpSpPr/>
          <p:nvPr/>
        </p:nvGrpSpPr>
        <p:grpSpPr>
          <a:xfrm>
            <a:off x="2720274" y="2024952"/>
            <a:ext cx="2415218" cy="977046"/>
            <a:chOff x="1441993" y="2685066"/>
            <a:chExt cx="6439462" cy="2621638"/>
          </a:xfrm>
        </p:grpSpPr>
        <p:sp>
          <p:nvSpPr>
            <p:cNvPr id="23" name="TextBox 62"/>
            <p:cNvSpPr txBox="1">
              <a:spLocks noChangeArrowheads="1"/>
            </p:cNvSpPr>
            <p:nvPr/>
          </p:nvSpPr>
          <p:spPr bwMode="auto">
            <a:xfrm>
              <a:off x="1441993" y="3629227"/>
              <a:ext cx="6374813" cy="1733838"/>
            </a:xfrm>
            <a:prstGeom prst="rect">
              <a:avLst/>
            </a:prstGeom>
            <a:noFill/>
            <a:extLst/>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24" name="TextBox 63"/>
            <p:cNvSpPr txBox="1">
              <a:spLocks noChangeArrowheads="1"/>
            </p:cNvSpPr>
            <p:nvPr/>
          </p:nvSpPr>
          <p:spPr bwMode="auto">
            <a:xfrm>
              <a:off x="4451819" y="2685066"/>
              <a:ext cx="3412970"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25" name="组合 24"/>
          <p:cNvGrpSpPr/>
          <p:nvPr/>
        </p:nvGrpSpPr>
        <p:grpSpPr>
          <a:xfrm>
            <a:off x="1746362" y="3451117"/>
            <a:ext cx="2657727" cy="987078"/>
            <a:chOff x="-300115" y="8226307"/>
            <a:chExt cx="7086040" cy="2648558"/>
          </a:xfrm>
        </p:grpSpPr>
        <p:sp>
          <p:nvSpPr>
            <p:cNvPr id="26" name="TextBox 62"/>
            <p:cNvSpPr txBox="1">
              <a:spLocks noChangeArrowheads="1"/>
            </p:cNvSpPr>
            <p:nvPr/>
          </p:nvSpPr>
          <p:spPr bwMode="auto">
            <a:xfrm>
              <a:off x="-300115" y="9197387"/>
              <a:ext cx="6718888" cy="1733839"/>
            </a:xfrm>
            <a:prstGeom prst="rect">
              <a:avLst/>
            </a:prstGeom>
            <a:noFill/>
            <a:extLst/>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输入您的内容输入您的内容输入您的内容输入您的内容</a:t>
              </a:r>
            </a:p>
          </p:txBody>
        </p:sp>
        <p:sp>
          <p:nvSpPr>
            <p:cNvPr id="27" name="TextBox 63"/>
            <p:cNvSpPr txBox="1">
              <a:spLocks noChangeArrowheads="1"/>
            </p:cNvSpPr>
            <p:nvPr/>
          </p:nvSpPr>
          <p:spPr bwMode="auto">
            <a:xfrm>
              <a:off x="3356289" y="8226310"/>
              <a:ext cx="3412970"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28" name="组合 27"/>
          <p:cNvGrpSpPr/>
          <p:nvPr/>
        </p:nvGrpSpPr>
        <p:grpSpPr>
          <a:xfrm>
            <a:off x="6512858" y="1315533"/>
            <a:ext cx="2672452" cy="959628"/>
            <a:chOff x="16583735" y="4757054"/>
            <a:chExt cx="7125300" cy="2574903"/>
          </a:xfrm>
        </p:grpSpPr>
        <p:sp>
          <p:nvSpPr>
            <p:cNvPr id="29" name="TextBox 62"/>
            <p:cNvSpPr txBox="1">
              <a:spLocks noChangeArrowheads="1"/>
            </p:cNvSpPr>
            <p:nvPr/>
          </p:nvSpPr>
          <p:spPr bwMode="auto">
            <a:xfrm>
              <a:off x="16876664" y="5654480"/>
              <a:ext cx="6832370" cy="1733839"/>
            </a:xfrm>
            <a:prstGeom prst="rect">
              <a:avLst/>
            </a:prstGeom>
            <a:noFill/>
            <a:extLst/>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30" name="TextBox 63"/>
            <p:cNvSpPr txBox="1">
              <a:spLocks noChangeArrowheads="1"/>
            </p:cNvSpPr>
            <p:nvPr/>
          </p:nvSpPr>
          <p:spPr bwMode="auto">
            <a:xfrm>
              <a:off x="16600401" y="4757053"/>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31" name="组合 30"/>
          <p:cNvGrpSpPr/>
          <p:nvPr/>
        </p:nvGrpSpPr>
        <p:grpSpPr>
          <a:xfrm>
            <a:off x="7292546" y="2798498"/>
            <a:ext cx="2714865" cy="1000974"/>
            <a:chOff x="15130162" y="10101162"/>
            <a:chExt cx="7238381" cy="2685844"/>
          </a:xfrm>
        </p:grpSpPr>
        <p:sp>
          <p:nvSpPr>
            <p:cNvPr id="32" name="TextBox 62"/>
            <p:cNvSpPr txBox="1">
              <a:spLocks noChangeArrowheads="1"/>
            </p:cNvSpPr>
            <p:nvPr/>
          </p:nvSpPr>
          <p:spPr bwMode="auto">
            <a:xfrm>
              <a:off x="15573324" y="11109527"/>
              <a:ext cx="6795218" cy="1733839"/>
            </a:xfrm>
            <a:prstGeom prst="rect">
              <a:avLst/>
            </a:prstGeom>
            <a:noFill/>
            <a:extLst/>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33" name="TextBox 63"/>
            <p:cNvSpPr txBox="1">
              <a:spLocks noChangeArrowheads="1"/>
            </p:cNvSpPr>
            <p:nvPr/>
          </p:nvSpPr>
          <p:spPr bwMode="auto">
            <a:xfrm>
              <a:off x="15146830" y="10101163"/>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sp>
        <p:nvSpPr>
          <p:cNvPr id="48"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E604EA86-C8F2-4425-ABC8-939BFB574B87}"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39</a:t>
            </a:fld>
          </a:p>
        </p:txBody>
      </p:sp>
      <p:sp>
        <p:nvSpPr>
          <p:cNvPr id="34" name="灯片编号占位符 33"/>
          <p:cNvSpPr>
            <a:spLocks noGrp="1"/>
          </p:cNvSpPr>
          <p:nvPr>
            <p:ph idx="4294967295" sz="quarter" type="sldNum"/>
          </p:nvPr>
        </p:nvSpPr>
        <p:spPr>
          <a:xfrm>
            <a:off x="11701463" y="6450013"/>
            <a:ext cx="490537" cy="365125"/>
          </a:xfrm>
        </p:spPr>
        <p:txBody>
          <a:bodyPr/>
          <a:lstStyle/>
          <a:p>
            <a:fld id="{FBCF3515-F0EA-4E2E-B75D-546C282555A7}"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39</a:t>
            </a:fld>
          </a:p>
        </p:txBody>
      </p:sp>
    </p:spTree>
    <p:extLst>
      <p:ext uri="{BB962C8B-B14F-4D97-AF65-F5344CB8AC3E}">
        <p14:creationId val="57386418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30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300"/>
                            </p:stCondLst>
                            <p:childTnLst>
                              <p:par>
                                <p:cTn fill="hold" id="16" nodeType="afterEffect" presetClass="entr" presetID="2" presetSubtype="8">
                                  <p:stCondLst>
                                    <p:cond delay="0"/>
                                  </p:stCondLst>
                                  <p:childTnLst>
                                    <p:set>
                                      <p:cBhvr>
                                        <p:cTn dur="1" fill="hold" id="17">
                                          <p:stCondLst>
                                            <p:cond delay="0"/>
                                          </p:stCondLst>
                                        </p:cTn>
                                        <p:tgtEl>
                                          <p:spTgt spid="22"/>
                                        </p:tgtEl>
                                        <p:attrNameLst>
                                          <p:attrName>style.visibility</p:attrName>
                                        </p:attrNameLst>
                                      </p:cBhvr>
                                      <p:to>
                                        <p:strVal val="visible"/>
                                      </p:to>
                                    </p:set>
                                    <p:anim calcmode="lin" valueType="num">
                                      <p:cBhvr additive="base">
                                        <p:cTn dur="500" fill="hold" id="18"/>
                                        <p:tgtEl>
                                          <p:spTgt spid="22"/>
                                        </p:tgtEl>
                                        <p:attrNameLst>
                                          <p:attrName>ppt_x</p:attrName>
                                        </p:attrNameLst>
                                      </p:cBhvr>
                                      <p:tavLst>
                                        <p:tav tm="0">
                                          <p:val>
                                            <p:strVal val="0-#ppt_w/2"/>
                                          </p:val>
                                        </p:tav>
                                        <p:tav tm="100000">
                                          <p:val>
                                            <p:strVal val="#ppt_x"/>
                                          </p:val>
                                        </p:tav>
                                      </p:tavLst>
                                    </p:anim>
                                    <p:anim calcmode="lin" valueType="num">
                                      <p:cBhvr additive="base">
                                        <p:cTn dur="500" fill="hold" id="19"/>
                                        <p:tgtEl>
                                          <p:spTgt spid="22"/>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50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500" fill="hold" id="22"/>
                                        <p:tgtEl>
                                          <p:spTgt spid="25"/>
                                        </p:tgtEl>
                                        <p:attrNameLst>
                                          <p:attrName>ppt_x</p:attrName>
                                        </p:attrNameLst>
                                      </p:cBhvr>
                                      <p:tavLst>
                                        <p:tav tm="0">
                                          <p:val>
                                            <p:strVal val="0-#ppt_w/2"/>
                                          </p:val>
                                        </p:tav>
                                        <p:tav tm="100000">
                                          <p:val>
                                            <p:strVal val="#ppt_x"/>
                                          </p:val>
                                        </p:tav>
                                      </p:tavLst>
                                    </p:anim>
                                    <p:anim calcmode="lin" valueType="num">
                                      <p:cBhvr additive="base">
                                        <p:cTn dur="500" fill="hold" id="23"/>
                                        <p:tgtEl>
                                          <p:spTgt spid="25"/>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additive="base">
                                        <p:cTn dur="500" fill="hold" id="26"/>
                                        <p:tgtEl>
                                          <p:spTgt spid="28"/>
                                        </p:tgtEl>
                                        <p:attrNameLst>
                                          <p:attrName>ppt_x</p:attrName>
                                        </p:attrNameLst>
                                      </p:cBhvr>
                                      <p:tavLst>
                                        <p:tav tm="0">
                                          <p:val>
                                            <p:strVal val="1+#ppt_w/2"/>
                                          </p:val>
                                        </p:tav>
                                        <p:tav tm="100000">
                                          <p:val>
                                            <p:strVal val="#ppt_x"/>
                                          </p:val>
                                        </p:tav>
                                      </p:tavLst>
                                    </p:anim>
                                    <p:anim calcmode="lin" valueType="num">
                                      <p:cBhvr additive="base">
                                        <p:cTn dur="500" fill="hold" id="27"/>
                                        <p:tgtEl>
                                          <p:spTgt spid="28"/>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500"/>
                                  </p:stCondLst>
                                  <p:childTnLst>
                                    <p:set>
                                      <p:cBhvr>
                                        <p:cTn dur="1" fill="hold" id="29">
                                          <p:stCondLst>
                                            <p:cond delay="0"/>
                                          </p:stCondLst>
                                        </p:cTn>
                                        <p:tgtEl>
                                          <p:spTgt spid="31"/>
                                        </p:tgtEl>
                                        <p:attrNameLst>
                                          <p:attrName>style.visibility</p:attrName>
                                        </p:attrNameLst>
                                      </p:cBhvr>
                                      <p:to>
                                        <p:strVal val="visible"/>
                                      </p:to>
                                    </p:set>
                                    <p:anim calcmode="lin" valueType="num">
                                      <p:cBhvr additive="base">
                                        <p:cTn dur="500" fill="hold" id="30"/>
                                        <p:tgtEl>
                                          <p:spTgt spid="31"/>
                                        </p:tgtEl>
                                        <p:attrNameLst>
                                          <p:attrName>ppt_x</p:attrName>
                                        </p:attrNameLst>
                                      </p:cBhvr>
                                      <p:tavLst>
                                        <p:tav tm="0">
                                          <p:val>
                                            <p:strVal val="1+#ppt_w/2"/>
                                          </p:val>
                                        </p:tav>
                                        <p:tav tm="100000">
                                          <p:val>
                                            <p:strVal val="#ppt_x"/>
                                          </p:val>
                                        </p:tav>
                                      </p:tavLst>
                                    </p:anim>
                                    <p:anim calcmode="lin" valueType="num">
                                      <p:cBhvr additive="base">
                                        <p:cTn dur="500" fill="hold" id="31"/>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4" name="淘宝网chenying0907出品 3"/>
          <p:cNvPicPr>
            <a:picLocks noChangeAspect="1"/>
          </p:cNvPicPr>
          <p:nvPr/>
        </p:nvPicPr>
        <p:blipFill>
          <a:blip r:embed="rId2">
            <a:extLst>
              <a:ext uri="{28A0092B-C50C-407E-A947-70E740481C1C}">
                <a14:useLocalDpi val="0"/>
              </a:ext>
            </a:extLst>
          </a:blip>
          <a:srcRect b="3620" l="4968" r="116" t="16207"/>
          <a:stretch>
            <a:fillRect/>
          </a:stretch>
        </p:blipFill>
        <p:spPr>
          <a:xfrm>
            <a:off x="-1" y="0"/>
            <a:ext cx="12192001" cy="6858000"/>
          </a:xfrm>
          <a:prstGeom prst="rect">
            <a:avLst/>
          </a:prstGeom>
        </p:spPr>
      </p:pic>
      <p:sp>
        <p:nvSpPr>
          <p:cNvPr id="5" name="淘宝网Chenying0907出品 4"/>
          <p:cNvSpPr/>
          <p:nvPr/>
        </p:nvSpPr>
        <p:spPr>
          <a:xfrm>
            <a:off x="0" y="0"/>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6" name="淘宝网Chenying0907出品 5"/>
          <p:cNvGrpSpPr/>
          <p:nvPr/>
        </p:nvGrpSpPr>
        <p:grpSpPr>
          <a:xfrm>
            <a:off x="311209" y="2456660"/>
            <a:ext cx="1917291" cy="1917291"/>
            <a:chOff x="9752535" y="4542653"/>
            <a:chExt cx="1917291" cy="1917291"/>
          </a:xfrm>
        </p:grpSpPr>
        <p:sp>
          <p:nvSpPr>
            <p:cNvPr id="7" name="淘宝网Chenying0907出品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淘宝网Chenying0907出品 7"/>
            <p:cNvSpPr txBox="1"/>
            <p:nvPr/>
          </p:nvSpPr>
          <p:spPr>
            <a:xfrm>
              <a:off x="9793991" y="4868203"/>
              <a:ext cx="1857692" cy="762000"/>
            </a:xfrm>
            <a:prstGeom prst="rect">
              <a:avLst/>
            </a:prstGeom>
            <a:noFill/>
          </p:spPr>
          <p:txBody>
            <a:bodyPr rtlCol="0" wrap="none">
              <a:spAutoFit/>
            </a:bodyPr>
            <a:lstStyle/>
            <a:p>
              <a:r>
                <a:rPr altLang="zh-CN" b="1" lang="en-US"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9" name="淘宝网Chenying0907出品 8"/>
            <p:cNvSpPr txBox="1"/>
            <p:nvPr/>
          </p:nvSpPr>
          <p:spPr>
            <a:xfrm>
              <a:off x="9837960" y="5600385"/>
              <a:ext cx="1733867" cy="457200"/>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0" name="淘宝网Chenying0907出品 9"/>
          <p:cNvSpPr txBox="1"/>
          <p:nvPr/>
        </p:nvSpPr>
        <p:spPr>
          <a:xfrm>
            <a:off x="4320997" y="2798996"/>
            <a:ext cx="1560830" cy="1432560"/>
          </a:xfrm>
          <a:prstGeom prst="rect">
            <a:avLst/>
          </a:prstGeom>
          <a:noFill/>
        </p:spPr>
        <p:txBody>
          <a:bodyPr rtlCol="0" wrap="none">
            <a:spAutoFit/>
          </a:bodyPr>
          <a:lstStyle/>
          <a:p>
            <a:r>
              <a:rPr altLang="zh-CN" b="1" lang="en-US" smtClean="0" sz="8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grpSp>
        <p:nvGrpSpPr>
          <p:cNvPr id="3" name="淘宝网Chenying0907出品 2"/>
          <p:cNvGrpSpPr/>
          <p:nvPr/>
        </p:nvGrpSpPr>
        <p:grpSpPr>
          <a:xfrm>
            <a:off x="5739045" y="2870863"/>
            <a:ext cx="2646878" cy="1168063"/>
            <a:chOff x="5739045" y="2870863"/>
            <a:chExt cx="2646878" cy="1168063"/>
          </a:xfrm>
        </p:grpSpPr>
        <p:sp>
          <p:nvSpPr>
            <p:cNvPr id="11" name="淘宝网Chenying0907出品 10"/>
            <p:cNvSpPr txBox="1"/>
            <p:nvPr/>
          </p:nvSpPr>
          <p:spPr>
            <a:xfrm>
              <a:off x="5751417" y="3638815"/>
              <a:ext cx="2052955" cy="396240"/>
            </a:xfrm>
            <a:prstGeom prst="rect">
              <a:avLst/>
            </a:prstGeom>
            <a:noFill/>
          </p:spPr>
          <p:txBody>
            <a:bodyPr rtlCol="0" wrap="none">
              <a:spAutoFit/>
            </a:bodyPr>
            <a:lstStyle/>
            <a:p>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market analysis</a:t>
              </a:r>
            </a:p>
          </p:txBody>
        </p:sp>
        <p:sp>
          <p:nvSpPr>
            <p:cNvPr id="12" name="淘宝网Chenying0907出品 11"/>
            <p:cNvSpPr txBox="1"/>
            <p:nvPr/>
          </p:nvSpPr>
          <p:spPr>
            <a:xfrm>
              <a:off x="5739045" y="2870863"/>
              <a:ext cx="2621280" cy="822960"/>
            </a:xfrm>
            <a:prstGeom prst="rect">
              <a:avLst/>
            </a:prstGeom>
            <a:noFill/>
          </p:spPr>
          <p:txBody>
            <a:bodyPr rtlCol="0" wrap="none">
              <a:spAutoFit/>
            </a:bodyPr>
            <a:lstStyle/>
            <a:p>
              <a:r>
                <a:rPr altLang="en-US" b="1" lang="zh-CN" smtClean="0"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市场分析</a:t>
              </a:r>
            </a:p>
          </p:txBody>
        </p:sp>
      </p:grpSp>
      <p:grpSp>
        <p:nvGrpSpPr>
          <p:cNvPr id="2" name="淘宝网Chenying0907出品 1"/>
          <p:cNvGrpSpPr/>
          <p:nvPr/>
        </p:nvGrpSpPr>
        <p:grpSpPr>
          <a:xfrm>
            <a:off x="11045747" y="2651798"/>
            <a:ext cx="904359" cy="1568058"/>
            <a:chOff x="11045747" y="2651798"/>
            <a:chExt cx="904359" cy="1568058"/>
          </a:xfrm>
        </p:grpSpPr>
        <p:sp>
          <p:nvSpPr>
            <p:cNvPr id="13" name="淘宝网Chenying0907出品 12"/>
            <p:cNvSpPr txBox="1"/>
            <p:nvPr/>
          </p:nvSpPr>
          <p:spPr>
            <a:xfrm rot="16200000">
              <a:off x="10589341" y="3123369"/>
              <a:ext cx="1552892" cy="640080"/>
            </a:xfrm>
            <a:prstGeom prst="rect">
              <a:avLst/>
            </a:prstGeom>
            <a:noFill/>
          </p:spPr>
          <p:txBody>
            <a:bodyPr rtlCol="0" wrap="none">
              <a:spAutoFit/>
            </a:bodyPr>
            <a:lstStyle/>
            <a:p>
              <a:r>
                <a:rPr altLang="zh-CN" b="1" lang="en-US" smtClean="0"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14" name="淘宝网Chenying0907出品 13"/>
            <p:cNvSpPr txBox="1"/>
            <p:nvPr/>
          </p:nvSpPr>
          <p:spPr>
            <a:xfrm rot="16200000">
              <a:off x="11088807" y="3296170"/>
              <a:ext cx="1349692"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5" name="淘宝网Chenying0907出品 14"/>
          <p:cNvSpPr txBox="1"/>
          <p:nvPr/>
        </p:nvSpPr>
        <p:spPr>
          <a:xfrm>
            <a:off x="5868029" y="4302427"/>
            <a:ext cx="2214880" cy="701040"/>
          </a:xfrm>
          <a:prstGeom prst="rect">
            <a:avLst/>
          </a:prstGeom>
          <a:noFill/>
        </p:spPr>
        <p:txBody>
          <a:bodyPr rtlCol="0" wrap="none">
            <a:spAutoFit/>
          </a:bodyPr>
          <a:lstStyle/>
          <a:p>
            <a:r>
              <a:rPr altLang="en-US" lang="zh-CN"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一、市场环境分析</a:t>
            </a:r>
          </a:p>
          <a:p>
            <a:r>
              <a:rPr altLang="en-US" lang="zh-CN"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二、竞争对手分析</a:t>
            </a:r>
          </a:p>
        </p:txBody>
      </p:sp>
    </p:spTree>
    <p:extLst>
      <p:ext uri="{BB962C8B-B14F-4D97-AF65-F5344CB8AC3E}">
        <p14:creationId val="402003680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600"/>
                                  </p:stCondLst>
                                  <p:childTnLst>
                                    <p:set>
                                      <p:cBhvr>
                                        <p:cTn dur="1" fill="hold" id="14">
                                          <p:stCondLst>
                                            <p:cond delay="0"/>
                                          </p:stCondLst>
                                        </p:cTn>
                                        <p:tgtEl>
                                          <p:spTgt spid="10"/>
                                        </p:tgtEl>
                                        <p:attrNameLst>
                                          <p:attrName>style.visibility</p:attrName>
                                        </p:attrNameLst>
                                      </p:cBhvr>
                                      <p:to>
                                        <p:strVal val="visible"/>
                                      </p:to>
                                    </p:set>
                                    <p:anim calcmode="lin" valueType="num">
                                      <p:cBhvr>
                                        <p:cTn dur="700" fill="hold" id="15"/>
                                        <p:tgtEl>
                                          <p:spTgt spid="10"/>
                                        </p:tgtEl>
                                        <p:attrNameLst>
                                          <p:attrName>ppt_w</p:attrName>
                                        </p:attrNameLst>
                                      </p:cBhvr>
                                      <p:tavLst>
                                        <p:tav tm="0">
                                          <p:val>
                                            <p:fltVal val="0"/>
                                          </p:val>
                                        </p:tav>
                                        <p:tav tm="100000">
                                          <p:val>
                                            <p:strVal val="#ppt_w"/>
                                          </p:val>
                                        </p:tav>
                                      </p:tavLst>
                                    </p:anim>
                                    <p:anim calcmode="lin" valueType="num">
                                      <p:cBhvr>
                                        <p:cTn dur="700" fill="hold" id="16"/>
                                        <p:tgtEl>
                                          <p:spTgt spid="10"/>
                                        </p:tgtEl>
                                        <p:attrNameLst>
                                          <p:attrName>ppt_h</p:attrName>
                                        </p:attrNameLst>
                                      </p:cBhvr>
                                      <p:tavLst>
                                        <p:tav tm="0">
                                          <p:val>
                                            <p:fltVal val="0"/>
                                          </p:val>
                                        </p:tav>
                                        <p:tav tm="100000">
                                          <p:val>
                                            <p:strVal val="#ppt_h"/>
                                          </p:val>
                                        </p:tav>
                                      </p:tavLst>
                                    </p:anim>
                                    <p:anim calcmode="lin" valueType="num">
                                      <p:cBhvr>
                                        <p:cTn dur="700" fill="hold" id="17"/>
                                        <p:tgtEl>
                                          <p:spTgt spid="10"/>
                                        </p:tgtEl>
                                        <p:attrNameLst>
                                          <p:attrName>style.rotation</p:attrName>
                                        </p:attrNameLst>
                                      </p:cBhvr>
                                      <p:tavLst>
                                        <p:tav tm="0">
                                          <p:val>
                                            <p:fltVal val="90"/>
                                          </p:val>
                                        </p:tav>
                                        <p:tav tm="100000">
                                          <p:val>
                                            <p:fltVal val="0"/>
                                          </p:val>
                                        </p:tav>
                                      </p:tavLst>
                                    </p:anim>
                                    <p:animEffect filter="fade" transition="in">
                                      <p:cBhvr>
                                        <p:cTn dur="700" id="18"/>
                                        <p:tgtEl>
                                          <p:spTgt spid="10"/>
                                        </p:tgtEl>
                                      </p:cBhvr>
                                    </p:animEffect>
                                  </p:childTnLst>
                                </p:cTn>
                              </p:par>
                              <p:par>
                                <p:cTn fill="hold" id="19" nodeType="withEffect" presetClass="entr" presetID="53" presetSubtype="0">
                                  <p:stCondLst>
                                    <p:cond delay="130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par>
                                <p:cTn fill="hold" grpId="0" id="24" nodeType="withEffect" presetClass="entr" presetID="2" presetSubtype="4">
                                  <p:stCondLst>
                                    <p:cond delay="190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ppt_x"/>
                                          </p:val>
                                        </p:tav>
                                        <p:tav tm="100000">
                                          <p:val>
                                            <p:strVal val="#ppt_x"/>
                                          </p:val>
                                        </p:tav>
                                      </p:tavLst>
                                    </p:anim>
                                    <p:anim calcmode="lin" valueType="num">
                                      <p:cBhvr additive="base">
                                        <p:cTn dur="500" fill="hold" id="27"/>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5"/>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3" name="Group 57"/>
          <p:cNvGrpSpPr/>
          <p:nvPr/>
        </p:nvGrpSpPr>
        <p:grpSpPr>
          <a:xfrm>
            <a:off x="1351957" y="2146570"/>
            <a:ext cx="2823472" cy="912770"/>
            <a:chOff x="21210" y="1233086"/>
            <a:chExt cx="2853759" cy="922815"/>
          </a:xfrm>
        </p:grpSpPr>
        <p:sp>
          <p:nvSpPr>
            <p:cNvPr id="4" name="TextBox 3"/>
            <p:cNvSpPr txBox="1"/>
            <p:nvPr/>
          </p:nvSpPr>
          <p:spPr>
            <a:xfrm>
              <a:off x="1925823" y="1233086"/>
              <a:ext cx="924209" cy="277339"/>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5" name="TextBox 4"/>
            <p:cNvSpPr txBox="1"/>
            <p:nvPr/>
          </p:nvSpPr>
          <p:spPr>
            <a:xfrm>
              <a:off x="21210" y="1523850"/>
              <a:ext cx="2853759" cy="653287"/>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输入您的内容输入您的内容输入您的内容</a:t>
              </a:r>
            </a:p>
          </p:txBody>
        </p:sp>
      </p:grpSp>
      <p:sp>
        <p:nvSpPr>
          <p:cNvPr id="6" name="Oval 98"/>
          <p:cNvSpPr/>
          <p:nvPr/>
        </p:nvSpPr>
        <p:spPr>
          <a:xfrm>
            <a:off x="4475789" y="2009811"/>
            <a:ext cx="606231"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C</a:t>
            </a:r>
          </a:p>
        </p:txBody>
      </p:sp>
      <p:sp>
        <p:nvSpPr>
          <p:cNvPr id="7" name="Freeform 29"/>
          <p:cNvSpPr/>
          <p:nvPr/>
        </p:nvSpPr>
        <p:spPr bwMode="auto">
          <a:xfrm>
            <a:off x="8567397" y="3413931"/>
            <a:ext cx="106815" cy="1574"/>
          </a:xfrm>
          <a:custGeom>
            <a:gdLst>
              <a:gd fmla="*/ 0 w 68" name="T0"/>
              <a:gd fmla="*/ 0 h 1588" name="T1"/>
              <a:gd fmla="*/ 68 w 68" name="T2"/>
              <a:gd fmla="*/ 0 h 1588" name="T3"/>
              <a:gd fmla="*/ 0 w 68" name="T4"/>
              <a:gd fmla="*/ 0 h 1588" name="T5"/>
              <a:gd fmla="*/ 0 w 68" name="T6"/>
              <a:gd fmla="*/ 0 h 1588" name="T7"/>
              <a:gd fmla="*/ 0 60000 65536" name="T8"/>
              <a:gd fmla="*/ 0 60000 65536" name="T9"/>
              <a:gd fmla="*/ 0 60000 65536" name="T10"/>
              <a:gd fmla="*/ 0 60000 65536" name="T11"/>
              <a:gd fmla="*/ 0 w 68" name="T12"/>
              <a:gd fmla="*/ 0 h 1588" name="T13"/>
              <a:gd fmla="*/ 68 w 68" name="T14"/>
              <a:gd fmla="*/ 1588 h 1588" name="T15"/>
            </a:gdLst>
            <a:cxnLst>
              <a:cxn ang="T8">
                <a:pos x="T0" y="T1"/>
              </a:cxn>
              <a:cxn ang="T9">
                <a:pos x="T2" y="T3"/>
              </a:cxn>
              <a:cxn ang="T10">
                <a:pos x="T4" y="T5"/>
              </a:cxn>
              <a:cxn ang="T11">
                <a:pos x="T6" y="T7"/>
              </a:cxn>
            </a:cxnLst>
            <a:rect b="T15" l="T12" r="T14" t="T13"/>
            <a:pathLst>
              <a:path h="1588" w="68">
                <a:moveTo>
                  <a:pt x="0" y="0"/>
                </a:moveTo>
                <a:lnTo>
                  <a:pt x="68"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259" lIns="90518" rIns="90518" tIns="45259"/>
          <a:lstStyle/>
          <a:p>
            <a:endParaRPr altLang="en-US" b="1"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8" name="Group 134"/>
          <p:cNvGrpSpPr/>
          <p:nvPr/>
        </p:nvGrpSpPr>
        <p:grpSpPr>
          <a:xfrm>
            <a:off x="5099406" y="1968669"/>
            <a:ext cx="1932111" cy="2991608"/>
            <a:chOff x="3606801" y="1272140"/>
            <a:chExt cx="1920875" cy="2970213"/>
          </a:xfrm>
        </p:grpSpPr>
        <p:sp>
          <p:nvSpPr>
            <p:cNvPr id="9" name="Freeform 37"/>
            <p:cNvSpPr/>
            <p:nvPr/>
          </p:nvSpPr>
          <p:spPr bwMode="auto">
            <a:xfrm>
              <a:off x="4586681" y="1272140"/>
              <a:ext cx="884614" cy="628277"/>
            </a:xfrm>
            <a:custGeom>
              <a:cxnLst>
                <a:cxn ang="0">
                  <a:pos x="626" y="266"/>
                </a:cxn>
                <a:cxn ang="0">
                  <a:pos x="839" y="594"/>
                </a:cxn>
                <a:cxn ang="0">
                  <a:pos x="0" y="594"/>
                </a:cxn>
                <a:cxn ang="0">
                  <a:pos x="0" y="0"/>
                </a:cxn>
                <a:cxn ang="0">
                  <a:pos x="626" y="266"/>
                </a:cxn>
              </a:cxnLst>
              <a:rect b="b" l="0" r="r" t="0"/>
              <a:pathLst>
                <a:path h="594" w="839">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0" name="Group 104"/>
            <p:cNvGrpSpPr/>
            <p:nvPr/>
          </p:nvGrpSpPr>
          <p:grpSpPr>
            <a:xfrm>
              <a:off x="4089401" y="3400978"/>
              <a:ext cx="963612" cy="841375"/>
              <a:chOff x="4089401" y="2825751"/>
              <a:chExt cx="963612" cy="841375"/>
            </a:xfrm>
            <a:solidFill>
              <a:schemeClr val="tx1">
                <a:lumMod val="65000"/>
                <a:lumOff val="35000"/>
              </a:schemeClr>
            </a:solidFill>
            <a:effectLst>
              <a:outerShdw algn="br" blurRad="76200" dir="13500000" kx="1200000" rotWithShape="0" sy="23000">
                <a:prstClr val="black">
                  <a:alpha val="20000"/>
                </a:prstClr>
              </a:outerShdw>
            </a:effectLst>
          </p:grpSpPr>
          <p:sp>
            <p:nvSpPr>
              <p:cNvPr id="16" name="Freeform 36"/>
              <p:cNvSpPr/>
              <p:nvPr/>
            </p:nvSpPr>
            <p:spPr bwMode="auto">
              <a:xfrm>
                <a:off x="4203701" y="3382963"/>
                <a:ext cx="736600" cy="284163"/>
              </a:xfrm>
              <a:custGeom>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b="b" l="0" r="r" t="0"/>
                <a:pathLst>
                  <a:path h="268" w="696">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Freeform 38"/>
              <p:cNvSpPr>
                <a:spLocks noEditPoints="1"/>
              </p:cNvSpPr>
              <p:nvPr/>
            </p:nvSpPr>
            <p:spPr bwMode="auto">
              <a:xfrm>
                <a:off x="4089401" y="2825751"/>
                <a:ext cx="496888" cy="500063"/>
              </a:xfrm>
              <a:custGeom>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b="b" l="0" r="r" t="0"/>
                <a:pathLst>
                  <a:path h="472" w="471">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Freeform 39"/>
              <p:cNvSpPr>
                <a:spLocks noEditPoints="1"/>
              </p:cNvSpPr>
              <p:nvPr/>
            </p:nvSpPr>
            <p:spPr bwMode="auto">
              <a:xfrm>
                <a:off x="4586288" y="2825751"/>
                <a:ext cx="466725" cy="500063"/>
              </a:xfrm>
              <a:custGeom>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b="b" l="0" r="r" t="0"/>
                <a:pathLst>
                  <a:path h="472" w="441">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1" name="Freeform 40"/>
            <p:cNvSpPr/>
            <p:nvPr/>
          </p:nvSpPr>
          <p:spPr bwMode="auto">
            <a:xfrm>
              <a:off x="3663184" y="1272140"/>
              <a:ext cx="923497" cy="628277"/>
            </a:xfrm>
            <a:custGeom>
              <a:cxnLst>
                <a:cxn ang="0">
                  <a:pos x="856" y="0"/>
                </a:cxn>
                <a:cxn ang="0">
                  <a:pos x="873" y="0"/>
                </a:cxn>
                <a:cxn ang="0">
                  <a:pos x="873" y="594"/>
                </a:cxn>
                <a:cxn ang="0">
                  <a:pos x="0" y="594"/>
                </a:cxn>
                <a:cxn ang="0">
                  <a:pos x="213" y="266"/>
                </a:cxn>
                <a:cxn ang="0">
                  <a:pos x="856" y="0"/>
                </a:cxn>
              </a:cxnLst>
              <a:rect b="b" l="0" r="r" t="0"/>
              <a:pathLst>
                <a:path h="594" w="873">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Freeform 41"/>
            <p:cNvSpPr/>
            <p:nvPr/>
          </p:nvSpPr>
          <p:spPr bwMode="auto">
            <a:xfrm>
              <a:off x="4586288" y="1984928"/>
              <a:ext cx="941388" cy="639763"/>
            </a:xfrm>
            <a:custGeom>
              <a:gdLst>
                <a:gd fmla="*/ 0 w 892" name="T0"/>
                <a:gd fmla="*/ 606 h 606" name="T1"/>
                <a:gd fmla="*/ 0 w 892" name="T2"/>
                <a:gd fmla="*/ 0 h 606" name="T3"/>
                <a:gd fmla="*/ 864 w 892" name="T4"/>
                <a:gd fmla="*/ 0 h 606" name="T5"/>
                <a:gd fmla="*/ 892 w 892" name="T6"/>
                <a:gd fmla="*/ 235 h 606" name="T7"/>
                <a:gd fmla="*/ 816 w 892" name="T8"/>
                <a:gd fmla="*/ 606 h 606" name="T9"/>
                <a:gd fmla="*/ 0 w 892" name="T10"/>
                <a:gd fmla="*/ 606 h 606" name="T11"/>
                <a:gd fmla="*/ 0 60000 65536" name="T12"/>
                <a:gd fmla="*/ 0 60000 65536" name="T13"/>
                <a:gd fmla="*/ 0 60000 65536" name="T14"/>
                <a:gd fmla="*/ 0 60000 65536" name="T15"/>
                <a:gd fmla="*/ 0 60000 65536" name="T16"/>
                <a:gd fmla="*/ 0 60000 65536" name="T17"/>
                <a:gd fmla="*/ 0 w 892" name="T18"/>
                <a:gd fmla="*/ 0 h 606" name="T19"/>
                <a:gd fmla="*/ 892 w 892" name="T20"/>
                <a:gd fmla="*/ 606 h 606" name="T21"/>
              </a:gdLst>
              <a:cxnLst>
                <a:cxn ang="T12">
                  <a:pos x="T0" y="T1"/>
                </a:cxn>
                <a:cxn ang="T13">
                  <a:pos x="T2" y="T3"/>
                </a:cxn>
                <a:cxn ang="T14">
                  <a:pos x="T4" y="T5"/>
                </a:cxn>
                <a:cxn ang="T15">
                  <a:pos x="T6" y="T7"/>
                </a:cxn>
                <a:cxn ang="T16">
                  <a:pos x="T8" y="T9"/>
                </a:cxn>
                <a:cxn ang="T17">
                  <a:pos x="T10" y="T11"/>
                </a:cxn>
              </a:cxnLst>
              <a:rect b="T21" l="T18" r="T20" t="T19"/>
              <a:pathLst>
                <a:path h="606" w="892">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Freeform 42"/>
            <p:cNvSpPr/>
            <p:nvPr/>
          </p:nvSpPr>
          <p:spPr bwMode="auto">
            <a:xfrm>
              <a:off x="3606801" y="1984057"/>
              <a:ext cx="979880" cy="639948"/>
            </a:xfrm>
            <a:custGeom>
              <a:cxnLst>
                <a:cxn ang="0">
                  <a:pos x="926" y="606"/>
                </a:cxn>
                <a:cxn ang="0">
                  <a:pos x="76" y="606"/>
                </a:cxn>
                <a:cxn ang="0">
                  <a:pos x="0" y="235"/>
                </a:cxn>
                <a:cxn ang="0">
                  <a:pos x="29" y="0"/>
                </a:cxn>
                <a:cxn ang="0">
                  <a:pos x="926" y="0"/>
                </a:cxn>
                <a:cxn ang="0">
                  <a:pos x="926" y="606"/>
                </a:cxn>
              </a:cxnLst>
              <a:rect b="b" l="0" r="r" t="0"/>
              <a:pathLst>
                <a:path h="606" w="924">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Freeform 43"/>
            <p:cNvSpPr/>
            <p:nvPr/>
          </p:nvSpPr>
          <p:spPr bwMode="auto">
            <a:xfrm>
              <a:off x="3731230" y="2709591"/>
              <a:ext cx="855450" cy="641893"/>
            </a:xfrm>
            <a:custGeom>
              <a:cxnLst>
                <a:cxn ang="0">
                  <a:pos x="809" y="0"/>
                </a:cxn>
                <a:cxn ang="0">
                  <a:pos x="809" y="607"/>
                </a:cxn>
                <a:cxn ang="0">
                  <a:pos x="339" y="607"/>
                </a:cxn>
                <a:cxn ang="0">
                  <a:pos x="339" y="607"/>
                </a:cxn>
                <a:cxn ang="0">
                  <a:pos x="91" y="129"/>
                </a:cxn>
                <a:cxn ang="0">
                  <a:pos x="84" y="120"/>
                </a:cxn>
                <a:cxn ang="0">
                  <a:pos x="0" y="0"/>
                </a:cxn>
                <a:cxn ang="0">
                  <a:pos x="809" y="0"/>
                </a:cxn>
              </a:cxnLst>
              <a:rect b="b" l="0" r="r" t="0"/>
              <a:pathLst>
                <a:path h="607" w="809">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Freeform 44"/>
            <p:cNvSpPr/>
            <p:nvPr/>
          </p:nvSpPr>
          <p:spPr bwMode="auto">
            <a:xfrm>
              <a:off x="4586681" y="2709591"/>
              <a:ext cx="818511" cy="641893"/>
            </a:xfrm>
            <a:custGeom>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b="b" l="0" r="r" t="0"/>
              <a:pathLst>
                <a:path h="607" w="775">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9" name="Group 56"/>
          <p:cNvGrpSpPr/>
          <p:nvPr/>
        </p:nvGrpSpPr>
        <p:grpSpPr>
          <a:xfrm>
            <a:off x="1368271" y="3086947"/>
            <a:ext cx="2823471" cy="892541"/>
            <a:chOff x="-94004" y="1967682"/>
            <a:chExt cx="2853759" cy="902364"/>
          </a:xfrm>
        </p:grpSpPr>
        <p:sp>
          <p:nvSpPr>
            <p:cNvPr id="20" name="TextBox 19"/>
            <p:cNvSpPr txBox="1"/>
            <p:nvPr/>
          </p:nvSpPr>
          <p:spPr>
            <a:xfrm>
              <a:off x="1767871" y="1967682"/>
              <a:ext cx="924209" cy="277339"/>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21" name="TextBox 20"/>
            <p:cNvSpPr txBox="1"/>
            <p:nvPr/>
          </p:nvSpPr>
          <p:spPr>
            <a:xfrm>
              <a:off x="-94004" y="2237994"/>
              <a:ext cx="2853759" cy="653288"/>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输入您的内容输入您的内容输入您的内容输入</a:t>
              </a:r>
            </a:p>
          </p:txBody>
        </p:sp>
      </p:grpSp>
      <p:sp>
        <p:nvSpPr>
          <p:cNvPr id="22" name="Oval 108"/>
          <p:cNvSpPr/>
          <p:nvPr/>
        </p:nvSpPr>
        <p:spPr>
          <a:xfrm>
            <a:off x="4387746" y="2755332"/>
            <a:ext cx="608186"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a:t>
            </a:r>
          </a:p>
        </p:txBody>
      </p:sp>
      <p:grpSp>
        <p:nvGrpSpPr>
          <p:cNvPr id="23" name="Group 53"/>
          <p:cNvGrpSpPr/>
          <p:nvPr/>
        </p:nvGrpSpPr>
        <p:grpSpPr>
          <a:xfrm>
            <a:off x="1930011" y="4042216"/>
            <a:ext cx="2716227" cy="874788"/>
            <a:chOff x="183112" y="2720866"/>
            <a:chExt cx="2745360" cy="881780"/>
          </a:xfrm>
        </p:grpSpPr>
        <p:sp>
          <p:nvSpPr>
            <p:cNvPr id="24" name="TextBox 23"/>
            <p:cNvSpPr txBox="1"/>
            <p:nvPr/>
          </p:nvSpPr>
          <p:spPr>
            <a:xfrm>
              <a:off x="1890808" y="2720866"/>
              <a:ext cx="924207" cy="276513"/>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25" name="TextBox 24"/>
            <p:cNvSpPr txBox="1"/>
            <p:nvPr/>
          </p:nvSpPr>
          <p:spPr>
            <a:xfrm>
              <a:off x="183112" y="2972479"/>
              <a:ext cx="2745360" cy="651341"/>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输入您的内容输入您的输入您的内容输入您的</a:t>
              </a:r>
            </a:p>
          </p:txBody>
        </p:sp>
      </p:grpSp>
      <p:sp>
        <p:nvSpPr>
          <p:cNvPr id="26" name="Oval 113"/>
          <p:cNvSpPr/>
          <p:nvPr/>
        </p:nvSpPr>
        <p:spPr>
          <a:xfrm>
            <a:off x="4646239" y="3536500"/>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A</a:t>
            </a:r>
          </a:p>
        </p:txBody>
      </p:sp>
      <p:grpSp>
        <p:nvGrpSpPr>
          <p:cNvPr id="27" name="Group 58"/>
          <p:cNvGrpSpPr/>
          <p:nvPr/>
        </p:nvGrpSpPr>
        <p:grpSpPr>
          <a:xfrm>
            <a:off x="8313819" y="2167142"/>
            <a:ext cx="3198416" cy="895285"/>
            <a:chOff x="5426456" y="1250762"/>
            <a:chExt cx="3229292" cy="905138"/>
          </a:xfrm>
        </p:grpSpPr>
        <p:sp>
          <p:nvSpPr>
            <p:cNvPr id="28" name="TextBox 27"/>
            <p:cNvSpPr txBox="1"/>
            <p:nvPr/>
          </p:nvSpPr>
          <p:spPr>
            <a:xfrm>
              <a:off x="5456602" y="1250762"/>
              <a:ext cx="923227" cy="277339"/>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29" name="TextBox 28"/>
            <p:cNvSpPr txBox="1"/>
            <p:nvPr/>
          </p:nvSpPr>
          <p:spPr>
            <a:xfrm>
              <a:off x="5426456" y="1523848"/>
              <a:ext cx="3229292" cy="653287"/>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grpSp>
      <p:sp>
        <p:nvSpPr>
          <p:cNvPr id="30" name="Oval 117"/>
          <p:cNvSpPr/>
          <p:nvPr/>
        </p:nvSpPr>
        <p:spPr>
          <a:xfrm>
            <a:off x="6974806" y="1936581"/>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G</a:t>
            </a:r>
          </a:p>
        </p:txBody>
      </p:sp>
      <p:grpSp>
        <p:nvGrpSpPr>
          <p:cNvPr id="31" name="Group 55"/>
          <p:cNvGrpSpPr/>
          <p:nvPr/>
        </p:nvGrpSpPr>
        <p:grpSpPr>
          <a:xfrm>
            <a:off x="7983346" y="3080517"/>
            <a:ext cx="3181614" cy="931813"/>
            <a:chOff x="5551195" y="1923331"/>
            <a:chExt cx="3558120" cy="942068"/>
          </a:xfrm>
        </p:grpSpPr>
        <p:sp>
          <p:nvSpPr>
            <p:cNvPr id="32" name="TextBox 31"/>
            <p:cNvSpPr txBox="1"/>
            <p:nvPr/>
          </p:nvSpPr>
          <p:spPr>
            <a:xfrm>
              <a:off x="5642439" y="1923331"/>
              <a:ext cx="1022608" cy="277339"/>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33" name="TextBox 32"/>
            <p:cNvSpPr txBox="1"/>
            <p:nvPr/>
          </p:nvSpPr>
          <p:spPr>
            <a:xfrm>
              <a:off x="5551196" y="2233347"/>
              <a:ext cx="3558120" cy="653287"/>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grpSp>
      <p:sp>
        <p:nvSpPr>
          <p:cNvPr id="34" name="Oval 121"/>
          <p:cNvSpPr/>
          <p:nvPr/>
        </p:nvSpPr>
        <p:spPr>
          <a:xfrm>
            <a:off x="7104112" y="2738611"/>
            <a:ext cx="606231"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H</a:t>
            </a:r>
          </a:p>
        </p:txBody>
      </p:sp>
      <p:grpSp>
        <p:nvGrpSpPr>
          <p:cNvPr id="35" name="Group 54"/>
          <p:cNvGrpSpPr/>
          <p:nvPr/>
        </p:nvGrpSpPr>
        <p:grpSpPr>
          <a:xfrm>
            <a:off x="7373968" y="4106250"/>
            <a:ext cx="3489692" cy="894845"/>
            <a:chOff x="5448624" y="2696001"/>
            <a:chExt cx="3527124" cy="902002"/>
          </a:xfrm>
        </p:grpSpPr>
        <p:sp>
          <p:nvSpPr>
            <p:cNvPr id="36" name="TextBox 35"/>
            <p:cNvSpPr txBox="1"/>
            <p:nvPr/>
          </p:nvSpPr>
          <p:spPr>
            <a:xfrm>
              <a:off x="5579733" y="2696001"/>
              <a:ext cx="924208" cy="276514"/>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37" name="TextBox 36"/>
            <p:cNvSpPr txBox="1"/>
            <p:nvPr/>
          </p:nvSpPr>
          <p:spPr>
            <a:xfrm>
              <a:off x="5448625" y="2967832"/>
              <a:ext cx="3527124" cy="651344"/>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grpSp>
      <p:sp>
        <p:nvSpPr>
          <p:cNvPr id="38" name="Oval 131"/>
          <p:cNvSpPr/>
          <p:nvPr/>
        </p:nvSpPr>
        <p:spPr>
          <a:xfrm>
            <a:off x="6837645" y="3526495"/>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a:t>
            </a:r>
          </a:p>
        </p:txBody>
      </p:sp>
      <p:sp>
        <p:nvSpPr>
          <p:cNvPr id="39" name="Oval 48"/>
          <p:cNvSpPr/>
          <p:nvPr/>
        </p:nvSpPr>
        <p:spPr>
          <a:xfrm>
            <a:off x="4914062" y="1465829"/>
            <a:ext cx="608184"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D</a:t>
            </a:r>
          </a:p>
        </p:txBody>
      </p:sp>
      <p:sp>
        <p:nvSpPr>
          <p:cNvPr id="40" name="Oval 49"/>
          <p:cNvSpPr/>
          <p:nvPr/>
        </p:nvSpPr>
        <p:spPr>
          <a:xfrm>
            <a:off x="5667248" y="1223859"/>
            <a:ext cx="608186" cy="591661"/>
          </a:xfrm>
          <a:prstGeom prst="ellipse">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E</a:t>
            </a:r>
          </a:p>
        </p:txBody>
      </p:sp>
      <p:sp>
        <p:nvSpPr>
          <p:cNvPr id="41" name="Oval 50"/>
          <p:cNvSpPr/>
          <p:nvPr/>
        </p:nvSpPr>
        <p:spPr>
          <a:xfrm>
            <a:off x="6405586" y="1414040"/>
            <a:ext cx="608186" cy="591661"/>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F</a:t>
            </a:r>
          </a:p>
        </p:txBody>
      </p:sp>
      <p:sp>
        <p:nvSpPr>
          <p:cNvPr id="42" name="TextBox 41"/>
          <p:cNvSpPr txBox="1"/>
          <p:nvPr/>
        </p:nvSpPr>
        <p:spPr>
          <a:xfrm>
            <a:off x="945906" y="5381401"/>
            <a:ext cx="10369152" cy="923544"/>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您的输入您的内容输入您的内容输入您的内容输入您的内容内容输入您的内容.输入您的内容输入您的内容输入您的</a:t>
            </a:r>
          </a:p>
        </p:txBody>
      </p:sp>
      <p:cxnSp>
        <p:nvCxnSpPr>
          <p:cNvPr id="43" name="Straight Connector 52"/>
          <p:cNvCxnSpPr/>
          <p:nvPr/>
        </p:nvCxnSpPr>
        <p:spPr>
          <a:xfrm>
            <a:off x="1005365" y="5171135"/>
            <a:ext cx="10158513"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4" name="Group 59"/>
          <p:cNvGrpSpPr/>
          <p:nvPr/>
        </p:nvGrpSpPr>
        <p:grpSpPr>
          <a:xfrm>
            <a:off x="7449401" y="1109685"/>
            <a:ext cx="3411001" cy="877399"/>
            <a:chOff x="5424838" y="1268845"/>
            <a:chExt cx="3447589" cy="887052"/>
          </a:xfrm>
        </p:grpSpPr>
        <p:sp>
          <p:nvSpPr>
            <p:cNvPr id="45" name="TextBox 44"/>
            <p:cNvSpPr txBox="1"/>
            <p:nvPr/>
          </p:nvSpPr>
          <p:spPr>
            <a:xfrm>
              <a:off x="5479704" y="1268845"/>
              <a:ext cx="924208" cy="277338"/>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46" name="TextBox 45"/>
            <p:cNvSpPr txBox="1"/>
            <p:nvPr/>
          </p:nvSpPr>
          <p:spPr>
            <a:xfrm>
              <a:off x="5424837" y="1523848"/>
              <a:ext cx="3447589" cy="653285"/>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grpSp>
      <p:grpSp>
        <p:nvGrpSpPr>
          <p:cNvPr id="47" name="Group 62"/>
          <p:cNvGrpSpPr/>
          <p:nvPr/>
        </p:nvGrpSpPr>
        <p:grpSpPr>
          <a:xfrm>
            <a:off x="1654844" y="1137040"/>
            <a:ext cx="3090124" cy="876345"/>
            <a:chOff x="-235025" y="1271675"/>
            <a:chExt cx="3123268" cy="883353"/>
          </a:xfrm>
        </p:grpSpPr>
        <p:sp>
          <p:nvSpPr>
            <p:cNvPr id="48" name="TextBox 47"/>
            <p:cNvSpPr txBox="1"/>
            <p:nvPr/>
          </p:nvSpPr>
          <p:spPr>
            <a:xfrm>
              <a:off x="1959522" y="1271675"/>
              <a:ext cx="924208" cy="276514"/>
            </a:xfrm>
            <a:prstGeom prst="rect">
              <a:avLst/>
            </a:prstGeom>
            <a:noFill/>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sp>
          <p:nvSpPr>
            <p:cNvPr id="49" name="TextBox 48"/>
            <p:cNvSpPr txBox="1"/>
            <p:nvPr/>
          </p:nvSpPr>
          <p:spPr>
            <a:xfrm>
              <a:off x="-235025" y="1524858"/>
              <a:ext cx="3109994" cy="651343"/>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输入您的内容输入您的内容输入您的内容输入您的</a:t>
              </a:r>
            </a:p>
          </p:txBody>
        </p:sp>
      </p:grpSp>
      <p:sp>
        <p:nvSpPr>
          <p:cNvPr id="65" name="Shape 1435"/>
          <p:cNvSpPr txBox="1"/>
          <p:nvPr/>
        </p:nvSpPr>
        <p:spPr>
          <a:xfrm>
            <a:off x="9997133" y="6587724"/>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D4CDCD9B-8AFD-4BC7-BCDE-E90B760F176D}"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40</a:t>
            </a:fld>
          </a:p>
        </p:txBody>
      </p:sp>
      <p:sp>
        <p:nvSpPr>
          <p:cNvPr id="2" name="灯片编号占位符 1"/>
          <p:cNvSpPr>
            <a:spLocks noGrp="1"/>
          </p:cNvSpPr>
          <p:nvPr>
            <p:ph idx="4294967295" sz="quarter" type="sldNum"/>
          </p:nvPr>
        </p:nvSpPr>
        <p:spPr>
          <a:xfrm>
            <a:off x="11701463" y="6450013"/>
            <a:ext cx="490537" cy="365125"/>
          </a:xfrm>
        </p:spPr>
        <p:txBody>
          <a:bodyPr/>
          <a:lstStyle/>
          <a:p>
            <a:fld id="{33720F5D-7F1E-441C-B01E-4E6D1D87AEC4}"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40</a:t>
            </a:fld>
          </a:p>
        </p:txBody>
      </p:sp>
    </p:spTree>
    <p:extLst>
      <p:ext uri="{BB962C8B-B14F-4D97-AF65-F5344CB8AC3E}">
        <p14:creationId val="351100616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40"/>
                                        </p:tgtEl>
                                        <p:attrNameLst>
                                          <p:attrName>style.visibility</p:attrName>
                                        </p:attrNameLst>
                                      </p:cBhvr>
                                      <p:to>
                                        <p:strVal val="visible"/>
                                      </p:to>
                                    </p:set>
                                    <p:animEffect filter="slide(fromBottom)" transition="in">
                                      <p:cBhvr>
                                        <p:cTn dur="500" id="12"/>
                                        <p:tgtEl>
                                          <p:spTgt spid="40"/>
                                        </p:tgtEl>
                                      </p:cBhvr>
                                    </p:animEffect>
                                  </p:childTnLst>
                                </p:cTn>
                              </p:par>
                            </p:childTnLst>
                          </p:cTn>
                        </p:par>
                        <p:par>
                          <p:cTn fill="hold" id="13" nodeType="afterGroup">
                            <p:stCondLst>
                              <p:cond delay="1000"/>
                            </p:stCondLst>
                            <p:childTnLst>
                              <p:par>
                                <p:cTn fill="hold" grpId="0" id="14" nodeType="afterEffect" presetClass="entr" presetID="12" presetSubtype="4">
                                  <p:stCondLst>
                                    <p:cond delay="0"/>
                                  </p:stCondLst>
                                  <p:childTnLst>
                                    <p:set>
                                      <p:cBhvr>
                                        <p:cTn dur="1" fill="hold" id="15">
                                          <p:stCondLst>
                                            <p:cond delay="0"/>
                                          </p:stCondLst>
                                        </p:cTn>
                                        <p:tgtEl>
                                          <p:spTgt spid="41"/>
                                        </p:tgtEl>
                                        <p:attrNameLst>
                                          <p:attrName>style.visibility</p:attrName>
                                        </p:attrNameLst>
                                      </p:cBhvr>
                                      <p:to>
                                        <p:strVal val="visible"/>
                                      </p:to>
                                    </p:set>
                                    <p:animEffect filter="slide(fromBottom)" transition="in">
                                      <p:cBhvr>
                                        <p:cTn dur="500" id="16"/>
                                        <p:tgtEl>
                                          <p:spTgt spid="41"/>
                                        </p:tgtEl>
                                      </p:cBhvr>
                                    </p:animEffect>
                                  </p:childTnLst>
                                </p:cTn>
                              </p:par>
                            </p:childTnLst>
                          </p:cTn>
                        </p:par>
                        <p:par>
                          <p:cTn fill="hold" id="17" nodeType="afterGroup">
                            <p:stCondLst>
                              <p:cond delay="1500"/>
                            </p:stCondLst>
                            <p:childTnLst>
                              <p:par>
                                <p:cTn fill="hold" id="18" nodeType="afterEffect" presetClass="entr" presetID="12" presetSubtype="8">
                                  <p:stCondLst>
                                    <p:cond delay="0"/>
                                  </p:stCondLst>
                                  <p:childTnLst>
                                    <p:set>
                                      <p:cBhvr>
                                        <p:cTn dur="1" fill="hold" id="19">
                                          <p:stCondLst>
                                            <p:cond delay="0"/>
                                          </p:stCondLst>
                                        </p:cTn>
                                        <p:tgtEl>
                                          <p:spTgt spid="44"/>
                                        </p:tgtEl>
                                        <p:attrNameLst>
                                          <p:attrName>style.visibility</p:attrName>
                                        </p:attrNameLst>
                                      </p:cBhvr>
                                      <p:to>
                                        <p:strVal val="visible"/>
                                      </p:to>
                                    </p:set>
                                    <p:animEffect filter="slide(fromLeft)" transition="in">
                                      <p:cBhvr>
                                        <p:cTn dur="500" id="20"/>
                                        <p:tgtEl>
                                          <p:spTgt spid="44"/>
                                        </p:tgtEl>
                                      </p:cBhvr>
                                    </p:animEffect>
                                  </p:childTnLst>
                                </p:cTn>
                              </p:par>
                            </p:childTnLst>
                          </p:cTn>
                        </p:par>
                        <p:par>
                          <p:cTn fill="hold" id="21" nodeType="afterGroup">
                            <p:stCondLst>
                              <p:cond delay="2000"/>
                            </p:stCondLst>
                            <p:childTnLst>
                              <p:par>
                                <p:cTn fill="hold" grpId="0" id="22" nodeType="afterEffect" presetClass="entr" presetID="12" presetSubtype="4">
                                  <p:stCondLst>
                                    <p:cond delay="0"/>
                                  </p:stCondLst>
                                  <p:childTnLst>
                                    <p:set>
                                      <p:cBhvr>
                                        <p:cTn dur="1" fill="hold" id="23">
                                          <p:stCondLst>
                                            <p:cond delay="0"/>
                                          </p:stCondLst>
                                        </p:cTn>
                                        <p:tgtEl>
                                          <p:spTgt spid="39"/>
                                        </p:tgtEl>
                                        <p:attrNameLst>
                                          <p:attrName>style.visibility</p:attrName>
                                        </p:attrNameLst>
                                      </p:cBhvr>
                                      <p:to>
                                        <p:strVal val="visible"/>
                                      </p:to>
                                    </p:set>
                                    <p:animEffect filter="slide(fromBottom)" transition="in">
                                      <p:cBhvr>
                                        <p:cTn dur="500" id="24"/>
                                        <p:tgtEl>
                                          <p:spTgt spid="39"/>
                                        </p:tgtEl>
                                      </p:cBhvr>
                                    </p:animEffect>
                                  </p:childTnLst>
                                </p:cTn>
                              </p:par>
                            </p:childTnLst>
                          </p:cTn>
                        </p:par>
                        <p:par>
                          <p:cTn fill="hold" id="25" nodeType="afterGroup">
                            <p:stCondLst>
                              <p:cond delay="2500"/>
                            </p:stCondLst>
                            <p:childTnLst>
                              <p:par>
                                <p:cTn fill="hold" id="26" nodeType="afterEffect" presetClass="entr" presetID="12" presetSubtype="2">
                                  <p:stCondLst>
                                    <p:cond delay="0"/>
                                  </p:stCondLst>
                                  <p:childTnLst>
                                    <p:set>
                                      <p:cBhvr>
                                        <p:cTn dur="1" fill="hold" id="27">
                                          <p:stCondLst>
                                            <p:cond delay="0"/>
                                          </p:stCondLst>
                                        </p:cTn>
                                        <p:tgtEl>
                                          <p:spTgt spid="47"/>
                                        </p:tgtEl>
                                        <p:attrNameLst>
                                          <p:attrName>style.visibility</p:attrName>
                                        </p:attrNameLst>
                                      </p:cBhvr>
                                      <p:to>
                                        <p:strVal val="visible"/>
                                      </p:to>
                                    </p:set>
                                    <p:animEffect filter="slide(fromRight)" transition="in">
                                      <p:cBhvr>
                                        <p:cTn dur="500" id="28"/>
                                        <p:tgtEl>
                                          <p:spTgt spid="47"/>
                                        </p:tgtEl>
                                      </p:cBhvr>
                                    </p:animEffect>
                                  </p:childTnLst>
                                </p:cTn>
                              </p:par>
                            </p:childTnLst>
                          </p:cTn>
                        </p:par>
                        <p:par>
                          <p:cTn fill="hold" id="29" nodeType="afterGroup">
                            <p:stCondLst>
                              <p:cond delay="3000"/>
                            </p:stCondLst>
                            <p:childTnLst>
                              <p:par>
                                <p:cTn fill="hold" grpId="0" id="30" nodeType="afterEffect" presetClass="entr" presetID="12" presetSubtype="4">
                                  <p:stCondLst>
                                    <p:cond delay="0"/>
                                  </p:stCondLst>
                                  <p:childTnLst>
                                    <p:set>
                                      <p:cBhvr>
                                        <p:cTn dur="1" fill="hold" id="31">
                                          <p:stCondLst>
                                            <p:cond delay="0"/>
                                          </p:stCondLst>
                                        </p:cTn>
                                        <p:tgtEl>
                                          <p:spTgt spid="30"/>
                                        </p:tgtEl>
                                        <p:attrNameLst>
                                          <p:attrName>style.visibility</p:attrName>
                                        </p:attrNameLst>
                                      </p:cBhvr>
                                      <p:to>
                                        <p:strVal val="visible"/>
                                      </p:to>
                                    </p:set>
                                    <p:animEffect filter="slide(fromBottom)" transition="in">
                                      <p:cBhvr>
                                        <p:cTn dur="500" id="32"/>
                                        <p:tgtEl>
                                          <p:spTgt spid="30"/>
                                        </p:tgtEl>
                                      </p:cBhvr>
                                    </p:animEffect>
                                  </p:childTnLst>
                                </p:cTn>
                              </p:par>
                            </p:childTnLst>
                          </p:cTn>
                        </p:par>
                        <p:par>
                          <p:cTn fill="hold" id="33" nodeType="afterGroup">
                            <p:stCondLst>
                              <p:cond delay="3500"/>
                            </p:stCondLst>
                            <p:childTnLst>
                              <p:par>
                                <p:cTn fill="hold" id="34" nodeType="afterEffect" presetClass="entr" presetID="12" presetSubtype="8">
                                  <p:stCondLst>
                                    <p:cond delay="0"/>
                                  </p:stCondLst>
                                  <p:childTnLst>
                                    <p:set>
                                      <p:cBhvr>
                                        <p:cTn dur="1" fill="hold" id="35">
                                          <p:stCondLst>
                                            <p:cond delay="0"/>
                                          </p:stCondLst>
                                        </p:cTn>
                                        <p:tgtEl>
                                          <p:spTgt spid="27"/>
                                        </p:tgtEl>
                                        <p:attrNameLst>
                                          <p:attrName>style.visibility</p:attrName>
                                        </p:attrNameLst>
                                      </p:cBhvr>
                                      <p:to>
                                        <p:strVal val="visible"/>
                                      </p:to>
                                    </p:set>
                                    <p:animEffect filter="slide(fromLeft)" transition="in">
                                      <p:cBhvr>
                                        <p:cTn dur="500" id="36"/>
                                        <p:tgtEl>
                                          <p:spTgt spid="27"/>
                                        </p:tgtEl>
                                      </p:cBhvr>
                                    </p:animEffect>
                                  </p:childTnLst>
                                </p:cTn>
                              </p:par>
                            </p:childTnLst>
                          </p:cTn>
                        </p:par>
                        <p:par>
                          <p:cTn fill="hold" id="37" nodeType="afterGroup">
                            <p:stCondLst>
                              <p:cond delay="4000"/>
                            </p:stCondLst>
                            <p:childTnLst>
                              <p:par>
                                <p:cTn fill="hold" grpId="0" id="38" nodeType="afterEffect" presetClass="entr" presetID="12" presetSubtype="4">
                                  <p:stCondLst>
                                    <p:cond delay="0"/>
                                  </p:stCondLst>
                                  <p:childTnLst>
                                    <p:set>
                                      <p:cBhvr>
                                        <p:cTn dur="1" fill="hold" id="39">
                                          <p:stCondLst>
                                            <p:cond delay="0"/>
                                          </p:stCondLst>
                                        </p:cTn>
                                        <p:tgtEl>
                                          <p:spTgt spid="6"/>
                                        </p:tgtEl>
                                        <p:attrNameLst>
                                          <p:attrName>style.visibility</p:attrName>
                                        </p:attrNameLst>
                                      </p:cBhvr>
                                      <p:to>
                                        <p:strVal val="visible"/>
                                      </p:to>
                                    </p:set>
                                    <p:animEffect filter="slide(fromBottom)" transition="in">
                                      <p:cBhvr>
                                        <p:cTn dur="500" id="40"/>
                                        <p:tgtEl>
                                          <p:spTgt spid="6"/>
                                        </p:tgtEl>
                                      </p:cBhvr>
                                    </p:animEffect>
                                  </p:childTnLst>
                                </p:cTn>
                              </p:par>
                            </p:childTnLst>
                          </p:cTn>
                        </p:par>
                        <p:par>
                          <p:cTn fill="hold" id="41" nodeType="afterGroup">
                            <p:stCondLst>
                              <p:cond delay="4500"/>
                            </p:stCondLst>
                            <p:childTnLst>
                              <p:par>
                                <p:cTn fill="hold" id="42" nodeType="afterEffect" presetClass="entr" presetID="12" presetSubtype="2">
                                  <p:stCondLst>
                                    <p:cond delay="0"/>
                                  </p:stCondLst>
                                  <p:childTnLst>
                                    <p:set>
                                      <p:cBhvr>
                                        <p:cTn dur="1" fill="hold" id="43">
                                          <p:stCondLst>
                                            <p:cond delay="0"/>
                                          </p:stCondLst>
                                        </p:cTn>
                                        <p:tgtEl>
                                          <p:spTgt spid="3"/>
                                        </p:tgtEl>
                                        <p:attrNameLst>
                                          <p:attrName>style.visibility</p:attrName>
                                        </p:attrNameLst>
                                      </p:cBhvr>
                                      <p:to>
                                        <p:strVal val="visible"/>
                                      </p:to>
                                    </p:set>
                                    <p:animEffect filter="slide(fromRight)" transition="in">
                                      <p:cBhvr>
                                        <p:cTn dur="500" id="44"/>
                                        <p:tgtEl>
                                          <p:spTgt spid="3"/>
                                        </p:tgtEl>
                                      </p:cBhvr>
                                    </p:animEffect>
                                  </p:childTnLst>
                                </p:cTn>
                              </p:par>
                            </p:childTnLst>
                          </p:cTn>
                        </p:par>
                        <p:par>
                          <p:cTn fill="hold" id="45" nodeType="afterGroup">
                            <p:stCondLst>
                              <p:cond delay="5000"/>
                            </p:stCondLst>
                            <p:childTnLst>
                              <p:par>
                                <p:cTn fill="hold" grpId="0" id="46" nodeType="afterEffect" presetClass="entr" presetID="12" presetSubtype="4">
                                  <p:stCondLst>
                                    <p:cond delay="0"/>
                                  </p:stCondLst>
                                  <p:childTnLst>
                                    <p:set>
                                      <p:cBhvr>
                                        <p:cTn dur="1" fill="hold" id="47">
                                          <p:stCondLst>
                                            <p:cond delay="0"/>
                                          </p:stCondLst>
                                        </p:cTn>
                                        <p:tgtEl>
                                          <p:spTgt spid="34"/>
                                        </p:tgtEl>
                                        <p:attrNameLst>
                                          <p:attrName>style.visibility</p:attrName>
                                        </p:attrNameLst>
                                      </p:cBhvr>
                                      <p:to>
                                        <p:strVal val="visible"/>
                                      </p:to>
                                    </p:set>
                                    <p:animEffect filter="slide(fromBottom)" transition="in">
                                      <p:cBhvr>
                                        <p:cTn dur="500" id="48"/>
                                        <p:tgtEl>
                                          <p:spTgt spid="34"/>
                                        </p:tgtEl>
                                      </p:cBhvr>
                                    </p:animEffect>
                                  </p:childTnLst>
                                </p:cTn>
                              </p:par>
                            </p:childTnLst>
                          </p:cTn>
                        </p:par>
                        <p:par>
                          <p:cTn fill="hold" id="49" nodeType="afterGroup">
                            <p:stCondLst>
                              <p:cond delay="5500"/>
                            </p:stCondLst>
                            <p:childTnLst>
                              <p:par>
                                <p:cTn fill="hold" id="50" nodeType="afterEffect" presetClass="entr" presetID="12" presetSubtype="8">
                                  <p:stCondLst>
                                    <p:cond delay="0"/>
                                  </p:stCondLst>
                                  <p:childTnLst>
                                    <p:set>
                                      <p:cBhvr>
                                        <p:cTn dur="1" fill="hold" id="51">
                                          <p:stCondLst>
                                            <p:cond delay="0"/>
                                          </p:stCondLst>
                                        </p:cTn>
                                        <p:tgtEl>
                                          <p:spTgt spid="31"/>
                                        </p:tgtEl>
                                        <p:attrNameLst>
                                          <p:attrName>style.visibility</p:attrName>
                                        </p:attrNameLst>
                                      </p:cBhvr>
                                      <p:to>
                                        <p:strVal val="visible"/>
                                      </p:to>
                                    </p:set>
                                    <p:animEffect filter="slide(fromLeft)" transition="in">
                                      <p:cBhvr>
                                        <p:cTn dur="500" id="52"/>
                                        <p:tgtEl>
                                          <p:spTgt spid="31"/>
                                        </p:tgtEl>
                                      </p:cBhvr>
                                    </p:animEffect>
                                  </p:childTnLst>
                                </p:cTn>
                              </p:par>
                            </p:childTnLst>
                          </p:cTn>
                        </p:par>
                        <p:par>
                          <p:cTn fill="hold" id="53" nodeType="afterGroup">
                            <p:stCondLst>
                              <p:cond delay="6000"/>
                            </p:stCondLst>
                            <p:childTnLst>
                              <p:par>
                                <p:cTn fill="hold" grpId="0" id="54" nodeType="afterEffect" presetClass="entr" presetID="12" presetSubtype="4">
                                  <p:stCondLst>
                                    <p:cond delay="0"/>
                                  </p:stCondLst>
                                  <p:childTnLst>
                                    <p:set>
                                      <p:cBhvr>
                                        <p:cTn dur="1" fill="hold" id="55">
                                          <p:stCondLst>
                                            <p:cond delay="0"/>
                                          </p:stCondLst>
                                        </p:cTn>
                                        <p:tgtEl>
                                          <p:spTgt spid="22"/>
                                        </p:tgtEl>
                                        <p:attrNameLst>
                                          <p:attrName>style.visibility</p:attrName>
                                        </p:attrNameLst>
                                      </p:cBhvr>
                                      <p:to>
                                        <p:strVal val="visible"/>
                                      </p:to>
                                    </p:set>
                                    <p:animEffect filter="slide(fromBottom)" transition="in">
                                      <p:cBhvr>
                                        <p:cTn dur="500" id="56"/>
                                        <p:tgtEl>
                                          <p:spTgt spid="22"/>
                                        </p:tgtEl>
                                      </p:cBhvr>
                                    </p:animEffect>
                                  </p:childTnLst>
                                </p:cTn>
                              </p:par>
                            </p:childTnLst>
                          </p:cTn>
                        </p:par>
                        <p:par>
                          <p:cTn fill="hold" id="57" nodeType="afterGroup">
                            <p:stCondLst>
                              <p:cond delay="6500"/>
                            </p:stCondLst>
                            <p:childTnLst>
                              <p:par>
                                <p:cTn fill="hold" id="58" nodeType="afterEffect" presetClass="entr" presetID="12" presetSubtype="2">
                                  <p:stCondLst>
                                    <p:cond delay="0"/>
                                  </p:stCondLst>
                                  <p:childTnLst>
                                    <p:set>
                                      <p:cBhvr>
                                        <p:cTn dur="1" fill="hold" id="59">
                                          <p:stCondLst>
                                            <p:cond delay="0"/>
                                          </p:stCondLst>
                                        </p:cTn>
                                        <p:tgtEl>
                                          <p:spTgt spid="19"/>
                                        </p:tgtEl>
                                        <p:attrNameLst>
                                          <p:attrName>style.visibility</p:attrName>
                                        </p:attrNameLst>
                                      </p:cBhvr>
                                      <p:to>
                                        <p:strVal val="visible"/>
                                      </p:to>
                                    </p:set>
                                    <p:animEffect filter="slide(fromRight)" transition="in">
                                      <p:cBhvr>
                                        <p:cTn dur="500" id="60"/>
                                        <p:tgtEl>
                                          <p:spTgt spid="19"/>
                                        </p:tgtEl>
                                      </p:cBhvr>
                                    </p:animEffect>
                                  </p:childTnLst>
                                </p:cTn>
                              </p:par>
                            </p:childTnLst>
                          </p:cTn>
                        </p:par>
                        <p:par>
                          <p:cTn fill="hold" id="61" nodeType="afterGroup">
                            <p:stCondLst>
                              <p:cond delay="7000"/>
                            </p:stCondLst>
                            <p:childTnLst>
                              <p:par>
                                <p:cTn fill="hold" grpId="0" id="62" nodeType="afterEffect" presetClass="entr" presetID="12" presetSubtype="4">
                                  <p:stCondLst>
                                    <p:cond delay="0"/>
                                  </p:stCondLst>
                                  <p:childTnLst>
                                    <p:set>
                                      <p:cBhvr>
                                        <p:cTn dur="1" fill="hold" id="63">
                                          <p:stCondLst>
                                            <p:cond delay="0"/>
                                          </p:stCondLst>
                                        </p:cTn>
                                        <p:tgtEl>
                                          <p:spTgt spid="38"/>
                                        </p:tgtEl>
                                        <p:attrNameLst>
                                          <p:attrName>style.visibility</p:attrName>
                                        </p:attrNameLst>
                                      </p:cBhvr>
                                      <p:to>
                                        <p:strVal val="visible"/>
                                      </p:to>
                                    </p:set>
                                    <p:animEffect filter="slide(fromBottom)" transition="in">
                                      <p:cBhvr>
                                        <p:cTn dur="500" id="64"/>
                                        <p:tgtEl>
                                          <p:spTgt spid="38"/>
                                        </p:tgtEl>
                                      </p:cBhvr>
                                    </p:animEffect>
                                  </p:childTnLst>
                                </p:cTn>
                              </p:par>
                            </p:childTnLst>
                          </p:cTn>
                        </p:par>
                        <p:par>
                          <p:cTn fill="hold" id="65" nodeType="afterGroup">
                            <p:stCondLst>
                              <p:cond delay="7500"/>
                            </p:stCondLst>
                            <p:childTnLst>
                              <p:par>
                                <p:cTn fill="hold" id="66" nodeType="afterEffect" presetClass="entr" presetID="12" presetSubtype="8">
                                  <p:stCondLst>
                                    <p:cond delay="0"/>
                                  </p:stCondLst>
                                  <p:childTnLst>
                                    <p:set>
                                      <p:cBhvr>
                                        <p:cTn dur="1" fill="hold" id="67">
                                          <p:stCondLst>
                                            <p:cond delay="0"/>
                                          </p:stCondLst>
                                        </p:cTn>
                                        <p:tgtEl>
                                          <p:spTgt spid="35"/>
                                        </p:tgtEl>
                                        <p:attrNameLst>
                                          <p:attrName>style.visibility</p:attrName>
                                        </p:attrNameLst>
                                      </p:cBhvr>
                                      <p:to>
                                        <p:strVal val="visible"/>
                                      </p:to>
                                    </p:set>
                                    <p:animEffect filter="slide(fromLeft)" transition="in">
                                      <p:cBhvr>
                                        <p:cTn dur="500" id="68"/>
                                        <p:tgtEl>
                                          <p:spTgt spid="35"/>
                                        </p:tgtEl>
                                      </p:cBhvr>
                                    </p:animEffect>
                                  </p:childTnLst>
                                </p:cTn>
                              </p:par>
                            </p:childTnLst>
                          </p:cTn>
                        </p:par>
                        <p:par>
                          <p:cTn fill="hold" id="69" nodeType="afterGroup">
                            <p:stCondLst>
                              <p:cond delay="8000"/>
                            </p:stCondLst>
                            <p:childTnLst>
                              <p:par>
                                <p:cTn fill="hold" grpId="0" id="70" nodeType="afterEffect" presetClass="entr" presetID="12" presetSubtype="4">
                                  <p:stCondLst>
                                    <p:cond delay="0"/>
                                  </p:stCondLst>
                                  <p:childTnLst>
                                    <p:set>
                                      <p:cBhvr>
                                        <p:cTn dur="1" fill="hold" id="71">
                                          <p:stCondLst>
                                            <p:cond delay="0"/>
                                          </p:stCondLst>
                                        </p:cTn>
                                        <p:tgtEl>
                                          <p:spTgt spid="26"/>
                                        </p:tgtEl>
                                        <p:attrNameLst>
                                          <p:attrName>style.visibility</p:attrName>
                                        </p:attrNameLst>
                                      </p:cBhvr>
                                      <p:to>
                                        <p:strVal val="visible"/>
                                      </p:to>
                                    </p:set>
                                    <p:animEffect filter="slide(fromBottom)" transition="in">
                                      <p:cBhvr>
                                        <p:cTn dur="500" id="72"/>
                                        <p:tgtEl>
                                          <p:spTgt spid="26"/>
                                        </p:tgtEl>
                                      </p:cBhvr>
                                    </p:animEffect>
                                  </p:childTnLst>
                                </p:cTn>
                              </p:par>
                            </p:childTnLst>
                          </p:cTn>
                        </p:par>
                        <p:par>
                          <p:cTn fill="hold" id="73" nodeType="afterGroup">
                            <p:stCondLst>
                              <p:cond delay="8500"/>
                            </p:stCondLst>
                            <p:childTnLst>
                              <p:par>
                                <p:cTn fill="hold" id="74" nodeType="afterEffect" presetClass="entr" presetID="12" presetSubtype="2">
                                  <p:stCondLst>
                                    <p:cond delay="0"/>
                                  </p:stCondLst>
                                  <p:childTnLst>
                                    <p:set>
                                      <p:cBhvr>
                                        <p:cTn dur="1" fill="hold" id="75">
                                          <p:stCondLst>
                                            <p:cond delay="0"/>
                                          </p:stCondLst>
                                        </p:cTn>
                                        <p:tgtEl>
                                          <p:spTgt spid="23"/>
                                        </p:tgtEl>
                                        <p:attrNameLst>
                                          <p:attrName>style.visibility</p:attrName>
                                        </p:attrNameLst>
                                      </p:cBhvr>
                                      <p:to>
                                        <p:strVal val="visible"/>
                                      </p:to>
                                    </p:set>
                                    <p:animEffect filter="slide(fromRight)" transition="in">
                                      <p:cBhvr>
                                        <p:cTn dur="500" id="76"/>
                                        <p:tgtEl>
                                          <p:spTgt spid="23"/>
                                        </p:tgtEl>
                                      </p:cBhvr>
                                    </p:animEffect>
                                  </p:childTnLst>
                                </p:cTn>
                              </p:par>
                            </p:childTnLst>
                          </p:cTn>
                        </p:par>
                        <p:par>
                          <p:cTn fill="hold" id="77" nodeType="afterGroup">
                            <p:stCondLst>
                              <p:cond delay="9000"/>
                            </p:stCondLst>
                            <p:childTnLst>
                              <p:par>
                                <p:cTn fill="hold" id="78" nodeType="afterEffect" presetClass="entr" presetID="18" presetSubtype="3">
                                  <p:stCondLst>
                                    <p:cond delay="0"/>
                                  </p:stCondLst>
                                  <p:childTnLst>
                                    <p:set>
                                      <p:cBhvr>
                                        <p:cTn dur="1" fill="hold" id="79">
                                          <p:stCondLst>
                                            <p:cond delay="0"/>
                                          </p:stCondLst>
                                        </p:cTn>
                                        <p:tgtEl>
                                          <p:spTgt spid="43"/>
                                        </p:tgtEl>
                                        <p:attrNameLst>
                                          <p:attrName>style.visibility</p:attrName>
                                        </p:attrNameLst>
                                      </p:cBhvr>
                                      <p:to>
                                        <p:strVal val="visible"/>
                                      </p:to>
                                    </p:set>
                                    <p:animEffect filter="strips(upRight)" transition="in">
                                      <p:cBhvr>
                                        <p:cTn dur="500" id="80"/>
                                        <p:tgtEl>
                                          <p:spTgt spid="43"/>
                                        </p:tgtEl>
                                      </p:cBhvr>
                                    </p:animEffect>
                                  </p:childTnLst>
                                </p:cTn>
                              </p:par>
                            </p:childTnLst>
                          </p:cTn>
                        </p:par>
                        <p:par>
                          <p:cTn fill="hold" id="81" nodeType="afterGroup">
                            <p:stCondLst>
                              <p:cond delay="9500"/>
                            </p:stCondLst>
                            <p:childTnLst>
                              <p:par>
                                <p:cTn fill="hold" grpId="0" id="82" nodeType="afterEffect" presetClass="entr" presetID="10" presetSubtype="0">
                                  <p:stCondLst>
                                    <p:cond delay="0"/>
                                  </p:stCondLst>
                                  <p:childTnLst>
                                    <p:set>
                                      <p:cBhvr>
                                        <p:cTn dur="1" fill="hold" id="83">
                                          <p:stCondLst>
                                            <p:cond delay="0"/>
                                          </p:stCondLst>
                                        </p:cTn>
                                        <p:tgtEl>
                                          <p:spTgt spid="42"/>
                                        </p:tgtEl>
                                        <p:attrNameLst>
                                          <p:attrName>style.visibility</p:attrName>
                                        </p:attrNameLst>
                                      </p:cBhvr>
                                      <p:to>
                                        <p:strVal val="visible"/>
                                      </p:to>
                                    </p:set>
                                    <p:animEffect filter="fade" transition="in">
                                      <p:cBhvr>
                                        <p:cTn dur="500" id="8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2"/>
      <p:bldP grpId="0" spid="26"/>
      <p:bldP grpId="0" spid="30"/>
      <p:bldP grpId="0" spid="34"/>
      <p:bldP grpId="0" spid="38"/>
      <p:bldP grpId="0" spid="39"/>
      <p:bldP grpId="0" spid="40"/>
      <p:bldP grpId="0" spid="41"/>
      <p:bldP grpId="0" spid="42"/>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6" name="Freeform 98"/>
          <p:cNvSpPr/>
          <p:nvPr/>
        </p:nvSpPr>
        <p:spPr bwMode="auto">
          <a:xfrm rot="18817336">
            <a:off x="2254270" y="4451232"/>
            <a:ext cx="1325941" cy="1314450"/>
          </a:xfrm>
          <a:custGeom>
            <a:gdLst>
              <a:gd fmla="*/ 45 w 244" name="T0"/>
              <a:gd fmla="*/ 232 h 242" name="T1"/>
              <a:gd fmla="*/ 10 w 244" name="T2"/>
              <a:gd fmla="*/ 232 h 242" name="T3"/>
              <a:gd fmla="*/ 10 w 244" name="T4"/>
              <a:gd fmla="*/ 232 h 242" name="T5"/>
              <a:gd fmla="*/ 10 w 244" name="T6"/>
              <a:gd fmla="*/ 196 h 242" name="T7"/>
              <a:gd fmla="*/ 198 w 244" name="T8"/>
              <a:gd fmla="*/ 9 h 242" name="T9"/>
              <a:gd fmla="*/ 234 w 244" name="T10"/>
              <a:gd fmla="*/ 10 h 242" name="T11"/>
              <a:gd fmla="*/ 234 w 244" name="T12"/>
              <a:gd fmla="*/ 10 h 242" name="T13"/>
              <a:gd fmla="*/ 234 w 244" name="T14"/>
              <a:gd fmla="*/ 45 h 242" name="T15"/>
              <a:gd fmla="*/ 45 w 244" name="T16"/>
              <a:gd fmla="*/ 232 h 2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1" w="244">
                <a:moveTo>
                  <a:pt x="45" y="232"/>
                </a:moveTo>
                <a:cubicBezTo>
                  <a:pt x="35" y="242"/>
                  <a:pt x="19" y="241"/>
                  <a:pt x="10" y="232"/>
                </a:cubicBezTo>
                <a:cubicBezTo>
                  <a:pt x="10" y="232"/>
                  <a:pt x="10" y="232"/>
                  <a:pt x="10" y="232"/>
                </a:cubicBezTo>
                <a:cubicBezTo>
                  <a:pt x="0" y="222"/>
                  <a:pt x="0" y="206"/>
                  <a:pt x="10" y="196"/>
                </a:cubicBezTo>
                <a:cubicBezTo>
                  <a:pt x="198" y="9"/>
                  <a:pt x="198" y="9"/>
                  <a:pt x="198" y="9"/>
                </a:cubicBezTo>
                <a:cubicBezTo>
                  <a:pt x="208" y="0"/>
                  <a:pt x="224"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Freeform 99"/>
          <p:cNvSpPr/>
          <p:nvPr/>
        </p:nvSpPr>
        <p:spPr bwMode="auto">
          <a:xfrm rot="18817336">
            <a:off x="2453125" y="2352413"/>
            <a:ext cx="1273175" cy="1265238"/>
          </a:xfrm>
          <a:custGeom>
            <a:gdLst>
              <a:gd fmla="*/ 63 w 339" name="T0"/>
              <a:gd fmla="*/ 323 h 337" name="T1"/>
              <a:gd fmla="*/ 14 w 339" name="T2"/>
              <a:gd fmla="*/ 322 h 337" name="T3"/>
              <a:gd fmla="*/ 14 w 339" name="T4"/>
              <a:gd fmla="*/ 322 h 337" name="T5"/>
              <a:gd fmla="*/ 14 w 339" name="T6"/>
              <a:gd fmla="*/ 273 h 337" name="T7"/>
              <a:gd fmla="*/ 276 w 339" name="T8"/>
              <a:gd fmla="*/ 13 h 337" name="T9"/>
              <a:gd fmla="*/ 326 w 339" name="T10"/>
              <a:gd fmla="*/ 14 h 337" name="T11"/>
              <a:gd fmla="*/ 326 w 339" name="T12"/>
              <a:gd fmla="*/ 14 h 337" name="T13"/>
              <a:gd fmla="*/ 325 w 339" name="T14"/>
              <a:gd fmla="*/ 63 h 337" name="T15"/>
              <a:gd fmla="*/ 63 w 339" name="T16"/>
              <a:gd fmla="*/ 323 h 3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7" w="339">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0" name="Freeform 102"/>
          <p:cNvSpPr/>
          <p:nvPr/>
        </p:nvSpPr>
        <p:spPr bwMode="auto">
          <a:xfrm rot="18817336">
            <a:off x="2908620" y="2776919"/>
            <a:ext cx="857250" cy="849313"/>
          </a:xfrm>
          <a:custGeom>
            <a:gdLst>
              <a:gd fmla="*/ 42 w 228" name="T0"/>
              <a:gd fmla="*/ 217 h 226" name="T1"/>
              <a:gd fmla="*/ 9 w 228" name="T2"/>
              <a:gd fmla="*/ 217 h 226" name="T3"/>
              <a:gd fmla="*/ 9 w 228" name="T4"/>
              <a:gd fmla="*/ 217 h 226" name="T5"/>
              <a:gd fmla="*/ 9 w 228" name="T6"/>
              <a:gd fmla="*/ 183 h 226" name="T7"/>
              <a:gd fmla="*/ 186 w 228" name="T8"/>
              <a:gd fmla="*/ 9 h 226" name="T9"/>
              <a:gd fmla="*/ 219 w 228" name="T10"/>
              <a:gd fmla="*/ 9 h 226" name="T11"/>
              <a:gd fmla="*/ 219 w 228" name="T12"/>
              <a:gd fmla="*/ 9 h 226" name="T13"/>
              <a:gd fmla="*/ 219 w 228" name="T14"/>
              <a:gd fmla="*/ 43 h 226" name="T15"/>
              <a:gd fmla="*/ 42 w 228" name="T16"/>
              <a:gd fmla="*/ 217 h 2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228">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Freeform 95"/>
          <p:cNvSpPr/>
          <p:nvPr/>
        </p:nvSpPr>
        <p:spPr bwMode="auto">
          <a:xfrm rot="18817336">
            <a:off x="854241" y="3087957"/>
            <a:ext cx="917575" cy="909638"/>
          </a:xfrm>
          <a:custGeom>
            <a:gdLst>
              <a:gd fmla="*/ 45 w 244" name="T0"/>
              <a:gd fmla="*/ 232 h 242" name="T1"/>
              <a:gd fmla="*/ 10 w 244" name="T2"/>
              <a:gd fmla="*/ 232 h 242" name="T3"/>
              <a:gd fmla="*/ 10 w 244" name="T4"/>
              <a:gd fmla="*/ 232 h 242" name="T5"/>
              <a:gd fmla="*/ 10 w 244" name="T6"/>
              <a:gd fmla="*/ 196 h 242" name="T7"/>
              <a:gd fmla="*/ 199 w 244" name="T8"/>
              <a:gd fmla="*/ 9 h 242" name="T9"/>
              <a:gd fmla="*/ 234 w 244" name="T10"/>
              <a:gd fmla="*/ 10 h 242" name="T11"/>
              <a:gd fmla="*/ 234 w 244" name="T12"/>
              <a:gd fmla="*/ 10 h 242" name="T13"/>
              <a:gd fmla="*/ 234 w 244" name="T14"/>
              <a:gd fmla="*/ 45 h 242" name="T15"/>
              <a:gd fmla="*/ 45 w 244" name="T16"/>
              <a:gd fmla="*/ 232 h 2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1" w="244">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5" name="Freeform 83"/>
          <p:cNvSpPr/>
          <p:nvPr/>
        </p:nvSpPr>
        <p:spPr bwMode="auto">
          <a:xfrm rot="18817336">
            <a:off x="6530097" y="4562030"/>
            <a:ext cx="3798888"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4" name="Freeform 102"/>
          <p:cNvSpPr/>
          <p:nvPr/>
        </p:nvSpPr>
        <p:spPr bwMode="auto">
          <a:xfrm rot="18817336">
            <a:off x="9040650" y="4538158"/>
            <a:ext cx="857250" cy="849313"/>
          </a:xfrm>
          <a:custGeom>
            <a:gdLst>
              <a:gd fmla="*/ 42 w 228" name="T0"/>
              <a:gd fmla="*/ 217 h 226" name="T1"/>
              <a:gd fmla="*/ 9 w 228" name="T2"/>
              <a:gd fmla="*/ 217 h 226" name="T3"/>
              <a:gd fmla="*/ 9 w 228" name="T4"/>
              <a:gd fmla="*/ 217 h 226" name="T5"/>
              <a:gd fmla="*/ 9 w 228" name="T6"/>
              <a:gd fmla="*/ 183 h 226" name="T7"/>
              <a:gd fmla="*/ 186 w 228" name="T8"/>
              <a:gd fmla="*/ 9 h 226" name="T9"/>
              <a:gd fmla="*/ 219 w 228" name="T10"/>
              <a:gd fmla="*/ 9 h 226" name="T11"/>
              <a:gd fmla="*/ 219 w 228" name="T12"/>
              <a:gd fmla="*/ 9 h 226" name="T13"/>
              <a:gd fmla="*/ 219 w 228" name="T14"/>
              <a:gd fmla="*/ 43 h 226" name="T15"/>
              <a:gd fmla="*/ 42 w 228" name="T16"/>
              <a:gd fmla="*/ 217 h 2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228">
                <a:moveTo>
                  <a:pt x="42" y="217"/>
                </a:moveTo>
                <a:cubicBezTo>
                  <a:pt x="33" y="226"/>
                  <a:pt x="18" y="226"/>
                  <a:pt x="9" y="217"/>
                </a:cubicBezTo>
                <a:cubicBezTo>
                  <a:pt x="9" y="217"/>
                  <a:pt x="9" y="217"/>
                  <a:pt x="9" y="217"/>
                </a:cubicBezTo>
                <a:cubicBezTo>
                  <a:pt x="0" y="207"/>
                  <a:pt x="0" y="193"/>
                  <a:pt x="9" y="183"/>
                </a:cubicBezTo>
                <a:cubicBezTo>
                  <a:pt x="186" y="9"/>
                  <a:pt x="186" y="9"/>
                  <a:pt x="186" y="9"/>
                </a:cubicBezTo>
                <a:cubicBezTo>
                  <a:pt x="195" y="0"/>
                  <a:pt x="210" y="0"/>
                  <a:pt x="219" y="9"/>
                </a:cubicBezTo>
                <a:cubicBezTo>
                  <a:pt x="219" y="9"/>
                  <a:pt x="219" y="9"/>
                  <a:pt x="219" y="9"/>
                </a:cubicBezTo>
                <a:cubicBezTo>
                  <a:pt x="228" y="19"/>
                  <a:pt x="228" y="34"/>
                  <a:pt x="219" y="43"/>
                </a:cubicBezTo>
                <a:lnTo>
                  <a:pt x="42" y="217"/>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5" name="Freeform 95"/>
          <p:cNvSpPr/>
          <p:nvPr/>
        </p:nvSpPr>
        <p:spPr bwMode="auto">
          <a:xfrm rot="18817336">
            <a:off x="9970210" y="3087958"/>
            <a:ext cx="917575" cy="909638"/>
          </a:xfrm>
          <a:custGeom>
            <a:gdLst>
              <a:gd fmla="*/ 45 w 244" name="T0"/>
              <a:gd fmla="*/ 232 h 242" name="T1"/>
              <a:gd fmla="*/ 10 w 244" name="T2"/>
              <a:gd fmla="*/ 232 h 242" name="T3"/>
              <a:gd fmla="*/ 10 w 244" name="T4"/>
              <a:gd fmla="*/ 232 h 242" name="T5"/>
              <a:gd fmla="*/ 10 w 244" name="T6"/>
              <a:gd fmla="*/ 196 h 242" name="T7"/>
              <a:gd fmla="*/ 199 w 244" name="T8"/>
              <a:gd fmla="*/ 9 h 242" name="T9"/>
              <a:gd fmla="*/ 234 w 244" name="T10"/>
              <a:gd fmla="*/ 10 h 242" name="T11"/>
              <a:gd fmla="*/ 234 w 244" name="T12"/>
              <a:gd fmla="*/ 10 h 242" name="T13"/>
              <a:gd fmla="*/ 234 w 244" name="T14"/>
              <a:gd fmla="*/ 45 h 242" name="T15"/>
              <a:gd fmla="*/ 45 w 244" name="T16"/>
              <a:gd fmla="*/ 232 h 2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1" w="244">
                <a:moveTo>
                  <a:pt x="45" y="232"/>
                </a:moveTo>
                <a:cubicBezTo>
                  <a:pt x="36" y="242"/>
                  <a:pt x="20" y="241"/>
                  <a:pt x="10" y="232"/>
                </a:cubicBezTo>
                <a:cubicBezTo>
                  <a:pt x="10" y="232"/>
                  <a:pt x="10" y="232"/>
                  <a:pt x="10" y="232"/>
                </a:cubicBezTo>
                <a:cubicBezTo>
                  <a:pt x="0" y="222"/>
                  <a:pt x="0" y="206"/>
                  <a:pt x="10" y="196"/>
                </a:cubicBezTo>
                <a:cubicBezTo>
                  <a:pt x="199" y="9"/>
                  <a:pt x="199" y="9"/>
                  <a:pt x="199" y="9"/>
                </a:cubicBezTo>
                <a:cubicBezTo>
                  <a:pt x="209" y="0"/>
                  <a:pt x="225" y="0"/>
                  <a:pt x="234" y="10"/>
                </a:cubicBezTo>
                <a:cubicBezTo>
                  <a:pt x="234" y="10"/>
                  <a:pt x="234" y="10"/>
                  <a:pt x="234" y="10"/>
                </a:cubicBezTo>
                <a:cubicBezTo>
                  <a:pt x="244" y="20"/>
                  <a:pt x="244" y="36"/>
                  <a:pt x="234" y="45"/>
                </a:cubicBezTo>
                <a:lnTo>
                  <a:pt x="45" y="232"/>
                </a:lnTo>
                <a:close/>
              </a:path>
            </a:pathLst>
          </a:custGeom>
          <a:gradFill>
            <a:gsLst>
              <a:gs pos="0">
                <a:schemeClr val="accent2">
                  <a:lumMod val="78000"/>
                  <a:lumOff val="22000"/>
                  <a:alpha val="6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0" name="Freeform 86"/>
          <p:cNvSpPr/>
          <p:nvPr/>
        </p:nvSpPr>
        <p:spPr bwMode="auto">
          <a:xfrm rot="18817336">
            <a:off x="3675374" y="-3188018"/>
            <a:ext cx="4577636" cy="4438918"/>
          </a:xfrm>
          <a:custGeom>
            <a:gdLst>
              <a:gd fmla="*/ 246 w 683" name="T0"/>
              <a:gd fmla="*/ 610 h 663" name="T1"/>
              <a:gd fmla="*/ 52 w 683" name="T2"/>
              <a:gd fmla="*/ 608 h 663" name="T3"/>
              <a:gd fmla="*/ 52 w 683" name="T4"/>
              <a:gd fmla="*/ 608 h 663" name="T5"/>
              <a:gd fmla="*/ 55 w 683" name="T6"/>
              <a:gd fmla="*/ 414 h 663" name="T7"/>
              <a:gd fmla="*/ 437 w 683" name="T8"/>
              <a:gd fmla="*/ 53 h 663" name="T9"/>
              <a:gd fmla="*/ 630 w 683" name="T10"/>
              <a:gd fmla="*/ 55 h 663" name="T11"/>
              <a:gd fmla="*/ 630 w 683" name="T12"/>
              <a:gd fmla="*/ 55 h 663" name="T13"/>
              <a:gd fmla="*/ 628 w 683" name="T14"/>
              <a:gd fmla="*/ 249 h 663" name="T15"/>
              <a:gd fmla="*/ 246 w 683" name="T16"/>
              <a:gd fmla="*/ 610 h 6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3" w="683">
                <a:moveTo>
                  <a:pt x="246" y="610"/>
                </a:moveTo>
                <a:cubicBezTo>
                  <a:pt x="192" y="663"/>
                  <a:pt x="105" y="662"/>
                  <a:pt x="52" y="608"/>
                </a:cubicBezTo>
                <a:cubicBezTo>
                  <a:pt x="52" y="608"/>
                  <a:pt x="52" y="608"/>
                  <a:pt x="52" y="608"/>
                </a:cubicBezTo>
                <a:cubicBezTo>
                  <a:pt x="0" y="553"/>
                  <a:pt x="1" y="467"/>
                  <a:pt x="55" y="414"/>
                </a:cubicBezTo>
                <a:cubicBezTo>
                  <a:pt x="437" y="53"/>
                  <a:pt x="437" y="53"/>
                  <a:pt x="437" y="53"/>
                </a:cubicBezTo>
                <a:cubicBezTo>
                  <a:pt x="491" y="0"/>
                  <a:pt x="577" y="1"/>
                  <a:pt x="630" y="55"/>
                </a:cubicBezTo>
                <a:cubicBezTo>
                  <a:pt x="630" y="55"/>
                  <a:pt x="630" y="55"/>
                  <a:pt x="630" y="55"/>
                </a:cubicBezTo>
                <a:cubicBezTo>
                  <a:pt x="683" y="109"/>
                  <a:pt x="682" y="196"/>
                  <a:pt x="628" y="249"/>
                </a:cubicBezTo>
                <a:lnTo>
                  <a:pt x="246" y="610"/>
                </a:lnTo>
                <a:close/>
              </a:path>
            </a:pathLst>
          </a:custGeom>
          <a:gradFill>
            <a:gsLst>
              <a:gs pos="0">
                <a:schemeClr val="accent2">
                  <a:alpha val="85000"/>
                </a:schemeClr>
              </a:gs>
              <a:gs pos="100000">
                <a:schemeClr val="accent1">
                  <a:alpha val="8600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1" name="Freeform 84"/>
          <p:cNvSpPr/>
          <p:nvPr/>
        </p:nvSpPr>
        <p:spPr bwMode="auto">
          <a:xfrm rot="18817336">
            <a:off x="3105704" y="-3334724"/>
            <a:ext cx="3798888" cy="3690938"/>
          </a:xfrm>
          <a:custGeom>
            <a:gdLst>
              <a:gd fmla="*/ 247 w 1011" name="T0"/>
              <a:gd fmla="*/ 930 h 983" name="T1"/>
              <a:gd fmla="*/ 53 w 1011" name="T2"/>
              <a:gd fmla="*/ 928 h 983" name="T3"/>
              <a:gd fmla="*/ 53 w 1011" name="T4"/>
              <a:gd fmla="*/ 928 h 983" name="T5"/>
              <a:gd fmla="*/ 55 w 1011" name="T6"/>
              <a:gd fmla="*/ 734 h 983" name="T7"/>
              <a:gd fmla="*/ 765 w 1011" name="T8"/>
              <a:gd fmla="*/ 53 h 983" name="T9"/>
              <a:gd fmla="*/ 959 w 1011" name="T10"/>
              <a:gd fmla="*/ 55 h 983" name="T11"/>
              <a:gd fmla="*/ 959 w 1011" name="T12"/>
              <a:gd fmla="*/ 55 h 983" name="T13"/>
              <a:gd fmla="*/ 956 w 1011" name="T14"/>
              <a:gd fmla="*/ 249 h 983" name="T15"/>
              <a:gd fmla="*/ 247 w 1011" name="T16"/>
              <a:gd fmla="*/ 930 h 9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3" w="1011">
                <a:moveTo>
                  <a:pt x="247" y="930"/>
                </a:moveTo>
                <a:cubicBezTo>
                  <a:pt x="193" y="983"/>
                  <a:pt x="106" y="982"/>
                  <a:pt x="53" y="928"/>
                </a:cubicBezTo>
                <a:cubicBezTo>
                  <a:pt x="53" y="928"/>
                  <a:pt x="53" y="928"/>
                  <a:pt x="53" y="928"/>
                </a:cubicBezTo>
                <a:cubicBezTo>
                  <a:pt x="0" y="874"/>
                  <a:pt x="1" y="787"/>
                  <a:pt x="55" y="734"/>
                </a:cubicBezTo>
                <a:cubicBezTo>
                  <a:pt x="765" y="53"/>
                  <a:pt x="765" y="53"/>
                  <a:pt x="765" y="53"/>
                </a:cubicBezTo>
                <a:cubicBezTo>
                  <a:pt x="819" y="0"/>
                  <a:pt x="906" y="1"/>
                  <a:pt x="959" y="55"/>
                </a:cubicBezTo>
                <a:cubicBezTo>
                  <a:pt x="959" y="55"/>
                  <a:pt x="959" y="55"/>
                  <a:pt x="959" y="55"/>
                </a:cubicBezTo>
                <a:cubicBezTo>
                  <a:pt x="1011" y="109"/>
                  <a:pt x="1010" y="196"/>
                  <a:pt x="956" y="249"/>
                </a:cubicBezTo>
                <a:lnTo>
                  <a:pt x="247" y="930"/>
                </a:lnTo>
                <a:close/>
              </a:path>
            </a:pathLst>
          </a:custGeom>
          <a:gradFill>
            <a:gsLst>
              <a:gs pos="0">
                <a:schemeClr val="accent2">
                  <a:alpha val="50000"/>
                </a:schemeClr>
              </a:gs>
              <a:gs pos="100000">
                <a:schemeClr val="accent3"/>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2" name="Freeform 82"/>
          <p:cNvSpPr/>
          <p:nvPr/>
        </p:nvSpPr>
        <p:spPr bwMode="auto">
          <a:xfrm rot="18817336">
            <a:off x="5076130" y="-3251019"/>
            <a:ext cx="3797300"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accent2">
                  <a:alpha val="50000"/>
                </a:schemeClr>
              </a:gs>
              <a:gs pos="100000">
                <a:schemeClr val="accent1">
                  <a:alpha val="71000"/>
                </a:schemeClr>
              </a:gs>
            </a:gsLst>
            <a:lin ang="189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4" name="Freeform 99"/>
          <p:cNvSpPr/>
          <p:nvPr/>
        </p:nvSpPr>
        <p:spPr bwMode="auto">
          <a:xfrm rot="8100000">
            <a:off x="3469611" y="-718229"/>
            <a:ext cx="1273175" cy="1265238"/>
          </a:xfrm>
          <a:custGeom>
            <a:gdLst>
              <a:gd fmla="*/ 63 w 339" name="T0"/>
              <a:gd fmla="*/ 323 h 337" name="T1"/>
              <a:gd fmla="*/ 14 w 339" name="T2"/>
              <a:gd fmla="*/ 322 h 337" name="T3"/>
              <a:gd fmla="*/ 14 w 339" name="T4"/>
              <a:gd fmla="*/ 322 h 337" name="T5"/>
              <a:gd fmla="*/ 14 w 339" name="T6"/>
              <a:gd fmla="*/ 273 h 337" name="T7"/>
              <a:gd fmla="*/ 276 w 339" name="T8"/>
              <a:gd fmla="*/ 13 h 337" name="T9"/>
              <a:gd fmla="*/ 326 w 339" name="T10"/>
              <a:gd fmla="*/ 14 h 337" name="T11"/>
              <a:gd fmla="*/ 326 w 339" name="T12"/>
              <a:gd fmla="*/ 14 h 337" name="T13"/>
              <a:gd fmla="*/ 325 w 339" name="T14"/>
              <a:gd fmla="*/ 63 h 337" name="T15"/>
              <a:gd fmla="*/ 63 w 339" name="T16"/>
              <a:gd fmla="*/ 323 h 3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7" w="339">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8" name="文本框 57"/>
          <p:cNvSpPr txBox="1"/>
          <p:nvPr/>
        </p:nvSpPr>
        <p:spPr>
          <a:xfrm>
            <a:off x="5297630" y="443922"/>
            <a:ext cx="1300480" cy="762000"/>
          </a:xfrm>
          <a:prstGeom prst="rect">
            <a:avLst/>
          </a:prstGeom>
          <a:noFill/>
        </p:spPr>
        <p:txBody>
          <a:bodyPr rtlCol="0" wrap="none">
            <a:spAutoFit/>
          </a:bodyPr>
          <a:lstStyle/>
          <a:p>
            <a:r>
              <a:rPr altLang="en-US" b="1" lang="zh-CN"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
        <p:nvSpPr>
          <p:cNvPr id="63" name="Freeform 99"/>
          <p:cNvSpPr/>
          <p:nvPr/>
        </p:nvSpPr>
        <p:spPr bwMode="auto">
          <a:xfrm rot="8100000">
            <a:off x="6559472" y="-19660"/>
            <a:ext cx="1273175" cy="1265238"/>
          </a:xfrm>
          <a:custGeom>
            <a:gdLst>
              <a:gd fmla="*/ 63 w 339" name="T0"/>
              <a:gd fmla="*/ 323 h 337" name="T1"/>
              <a:gd fmla="*/ 14 w 339" name="T2"/>
              <a:gd fmla="*/ 322 h 337" name="T3"/>
              <a:gd fmla="*/ 14 w 339" name="T4"/>
              <a:gd fmla="*/ 322 h 337" name="T5"/>
              <a:gd fmla="*/ 14 w 339" name="T6"/>
              <a:gd fmla="*/ 273 h 337" name="T7"/>
              <a:gd fmla="*/ 276 w 339" name="T8"/>
              <a:gd fmla="*/ 13 h 337" name="T9"/>
              <a:gd fmla="*/ 326 w 339" name="T10"/>
              <a:gd fmla="*/ 14 h 337" name="T11"/>
              <a:gd fmla="*/ 326 w 339" name="T12"/>
              <a:gd fmla="*/ 14 h 337" name="T13"/>
              <a:gd fmla="*/ 325 w 339" name="T14"/>
              <a:gd fmla="*/ 63 h 337" name="T15"/>
              <a:gd fmla="*/ 63 w 339" name="T16"/>
              <a:gd fmla="*/ 323 h 3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7" w="339">
                <a:moveTo>
                  <a:pt x="63" y="323"/>
                </a:moveTo>
                <a:cubicBezTo>
                  <a:pt x="49" y="337"/>
                  <a:pt x="27" y="336"/>
                  <a:pt x="14" y="322"/>
                </a:cubicBezTo>
                <a:cubicBezTo>
                  <a:pt x="14" y="322"/>
                  <a:pt x="14" y="322"/>
                  <a:pt x="14" y="322"/>
                </a:cubicBezTo>
                <a:cubicBezTo>
                  <a:pt x="0" y="309"/>
                  <a:pt x="0" y="286"/>
                  <a:pt x="14" y="273"/>
                </a:cubicBezTo>
                <a:cubicBezTo>
                  <a:pt x="276" y="13"/>
                  <a:pt x="276" y="13"/>
                  <a:pt x="276" y="13"/>
                </a:cubicBezTo>
                <a:cubicBezTo>
                  <a:pt x="290" y="0"/>
                  <a:pt x="312" y="0"/>
                  <a:pt x="326" y="14"/>
                </a:cubicBezTo>
                <a:cubicBezTo>
                  <a:pt x="326" y="14"/>
                  <a:pt x="326" y="14"/>
                  <a:pt x="326" y="14"/>
                </a:cubicBezTo>
                <a:cubicBezTo>
                  <a:pt x="339" y="28"/>
                  <a:pt x="339" y="50"/>
                  <a:pt x="325" y="63"/>
                </a:cubicBezTo>
                <a:lnTo>
                  <a:pt x="63" y="323"/>
                </a:lnTo>
                <a:close/>
              </a:path>
            </a:pathLst>
          </a:custGeom>
          <a:gradFill>
            <a:gsLst>
              <a:gs pos="0">
                <a:schemeClr val="accent6">
                  <a:alpha val="78000"/>
                </a:schemeClr>
              </a:gs>
              <a:gs pos="100000">
                <a:schemeClr val="bg1">
                  <a:alpha val="0"/>
                </a:schemeClr>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7" name="圆角矩形 68"/>
          <p:cNvSpPr/>
          <p:nvPr/>
        </p:nvSpPr>
        <p:spPr bwMode="auto">
          <a:xfrm>
            <a:off x="5442394" y="2543658"/>
            <a:ext cx="1163638" cy="1298575"/>
          </a:xfrm>
          <a:custGeom>
            <a:gdLst>
              <a:gd fmla="*/ 79439 w 1162412" name="T0"/>
              <a:gd fmla="*/ 0 h 1298450" name="T1"/>
              <a:gd fmla="*/ 1082973 w 1162412" name="T2"/>
              <a:gd fmla="*/ 0 h 1298450" name="T3"/>
              <a:gd fmla="*/ 1162412 w 1162412" name="T4"/>
              <a:gd fmla="*/ 79439 h 1298450" name="T5"/>
              <a:gd fmla="*/ 1162412 w 1162412" name="T6"/>
              <a:gd fmla="*/ 1082971 h 1298450" name="T7"/>
              <a:gd fmla="*/ 1082973 w 1162412" name="T8"/>
              <a:gd fmla="*/ 1162410 h 1298450" name="T9"/>
              <a:gd fmla="*/ 763492 w 1162412" name="T10"/>
              <a:gd fmla="*/ 1162410 h 1298450" name="T11"/>
              <a:gd fmla="*/ 581206 w 1162412" name="T12"/>
              <a:gd fmla="*/ 1298450 h 1298450" name="T13"/>
              <a:gd fmla="*/ 398920 w 1162412" name="T14"/>
              <a:gd fmla="*/ 1162410 h 1298450" name="T15"/>
              <a:gd fmla="*/ 79439 w 1162412" name="T16"/>
              <a:gd fmla="*/ 1162410 h 1298450" name="T17"/>
              <a:gd fmla="*/ 0 w 1162412" name="T18"/>
              <a:gd fmla="*/ 1082971 h 1298450" name="T19"/>
              <a:gd fmla="*/ 0 w 1162412" name="T20"/>
              <a:gd fmla="*/ 79439 h 1298450" name="T21"/>
              <a:gd fmla="*/ 79439 w 1162412" name="T22"/>
              <a:gd fmla="*/ 0 h 12984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98450" w="1162412">
                <a:moveTo>
                  <a:pt x="79439" y="0"/>
                </a:moveTo>
                <a:lnTo>
                  <a:pt x="1082973" y="0"/>
                </a:lnTo>
                <a:cubicBezTo>
                  <a:pt x="1126846" y="0"/>
                  <a:pt x="1162412" y="35566"/>
                  <a:pt x="1162412" y="79439"/>
                </a:cubicBezTo>
                <a:lnTo>
                  <a:pt x="1162412" y="1082971"/>
                </a:lnTo>
                <a:cubicBezTo>
                  <a:pt x="1162412" y="1126844"/>
                  <a:pt x="1126846" y="1162410"/>
                  <a:pt x="1082973" y="1162410"/>
                </a:cubicBezTo>
                <a:lnTo>
                  <a:pt x="763492" y="1162410"/>
                </a:lnTo>
                <a:lnTo>
                  <a:pt x="581206" y="1298450"/>
                </a:lnTo>
                <a:lnTo>
                  <a:pt x="398920" y="1162410"/>
                </a:lnTo>
                <a:lnTo>
                  <a:pt x="79439" y="1162410"/>
                </a:lnTo>
                <a:cubicBezTo>
                  <a:pt x="35566" y="1162410"/>
                  <a:pt x="0" y="1126844"/>
                  <a:pt x="0" y="1082971"/>
                </a:cubicBezTo>
                <a:lnTo>
                  <a:pt x="0" y="79439"/>
                </a:lnTo>
                <a:cubicBezTo>
                  <a:pt x="0" y="35566"/>
                  <a:pt x="35566" y="0"/>
                  <a:pt x="79439" y="0"/>
                </a:cubicBezTo>
                <a:close/>
              </a:path>
            </a:pathLst>
          </a:custGeom>
          <a:gradFill>
            <a:gsLst>
              <a:gs pos="0">
                <a:schemeClr val="accent2">
                  <a:alpha val="58000"/>
                </a:schemeClr>
              </a:gs>
              <a:gs pos="100000">
                <a:schemeClr val="accent1">
                  <a:alpha val="44000"/>
                </a:schemeClr>
              </a:gs>
            </a:gsLst>
            <a:lin ang="5400000" scaled="1"/>
          </a:gra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8" name="Freeform 26"/>
          <p:cNvSpPr>
            <a:spLocks noEditPoints="1"/>
          </p:cNvSpPr>
          <p:nvPr/>
        </p:nvSpPr>
        <p:spPr bwMode="auto">
          <a:xfrm>
            <a:off x="5697427" y="2762733"/>
            <a:ext cx="574404" cy="653677"/>
          </a:xfrm>
          <a:custGeom>
            <a:gdLst>
              <a:gd fmla="*/ 78550 w 841" name="T0"/>
              <a:gd fmla="*/ 234322 h 1056" name="T1"/>
              <a:gd fmla="*/ 114181 w 841" name="T2"/>
              <a:gd fmla="*/ 460450 h 1056" name="T3"/>
              <a:gd fmla="*/ 332016 w 841" name="T4"/>
              <a:gd fmla="*/ 42604 h 1056" name="T5"/>
              <a:gd fmla="*/ 557139 w 841" name="T6"/>
              <a:gd fmla="*/ 454715 h 1056" name="T7"/>
              <a:gd fmla="*/ 408947 w 841" name="T8"/>
              <a:gd fmla="*/ 572695 h 1056" name="T9"/>
              <a:gd fmla="*/ 415425 w 841" name="T10"/>
              <a:gd fmla="*/ 599733 h 1056" name="T11"/>
              <a:gd fmla="*/ 581433 w 841" name="T12"/>
              <a:gd fmla="*/ 457173 h 1056" name="T13"/>
              <a:gd fmla="*/ 597629 w 841" name="T14"/>
              <a:gd fmla="*/ 235960 h 1056" name="T15"/>
              <a:gd fmla="*/ 319059 w 841" name="T16"/>
              <a:gd fmla="*/ 0 h 1056" name="T17"/>
              <a:gd fmla="*/ 334446 w 841" name="T18"/>
              <a:gd fmla="*/ 109787 h 1056" name="T19"/>
              <a:gd fmla="*/ 408137 w 841" name="T20"/>
              <a:gd fmla="*/ 185163 h 1056" name="T21"/>
              <a:gd fmla="*/ 334446 w 841" name="T22"/>
              <a:gd fmla="*/ 109787 h 1056" name="T23"/>
              <a:gd fmla="*/ 253466 w 841" name="T24"/>
              <a:gd fmla="*/ 334277 h 1056" name="T25"/>
              <a:gd fmla="*/ 253466 w 841" name="T26"/>
              <a:gd fmla="*/ 403099 h 1056" name="T27"/>
              <a:gd fmla="*/ 253466 w 841" name="T28"/>
              <a:gd fmla="*/ 334277 h 1056" name="T29"/>
              <a:gd fmla="*/ 427572 w 841" name="T30"/>
              <a:gd fmla="*/ 334277 h 1056" name="T31"/>
              <a:gd fmla="*/ 427572 w 841" name="T32"/>
              <a:gd fmla="*/ 403099 h 1056" name="T33"/>
              <a:gd fmla="*/ 427572 w 841" name="T34"/>
              <a:gd fmla="*/ 334277 h 1056" name="T35"/>
              <a:gd fmla="*/ 363598 w 841" name="T36"/>
              <a:gd fmla="*/ 564502 h 1056" name="T37"/>
              <a:gd fmla="*/ 300434 w 841" name="T38"/>
              <a:gd fmla="*/ 586624 h 1056" name="T39"/>
              <a:gd fmla="*/ 327157 w 841" name="T40"/>
              <a:gd fmla="*/ 628408 h 1056" name="T41"/>
              <a:gd fmla="*/ 390321 w 841" name="T42"/>
              <a:gd fmla="*/ 606287 h 1056" name="T43"/>
              <a:gd fmla="*/ 363598 w 841" name="T44"/>
              <a:gd fmla="*/ 564502 h 1056" name="T45"/>
              <a:gd fmla="*/ 481828 w 841" name="T46"/>
              <a:gd fmla="*/ 604648 h 1056" name="T47"/>
              <a:gd fmla="*/ 426762 w 841" name="T48"/>
              <a:gd fmla="*/ 865188 h 1056" name="T49"/>
              <a:gd fmla="*/ 481828 w 841" name="T50"/>
              <a:gd fmla="*/ 604648 h 1056" name="T51"/>
              <a:gd fmla="*/ 206498 w 841" name="T52"/>
              <a:gd fmla="*/ 610384 h 1056" name="T53"/>
              <a:gd fmla="*/ 253466 w 841" name="T54"/>
              <a:gd fmla="*/ 865188 h 1056" name="T55"/>
              <a:gd fmla="*/ 206498 w 841" name="T56"/>
              <a:gd fmla="*/ 610384 h 1056" name="T57"/>
              <a:gd fmla="*/ 298005 w 841" name="T58"/>
              <a:gd fmla="*/ 660361 h 1056" name="T59"/>
              <a:gd fmla="*/ 301244 w 841" name="T60"/>
              <a:gd fmla="*/ 865188 h 1056" name="T61"/>
              <a:gd fmla="*/ 392751 w 841" name="T62"/>
              <a:gd fmla="*/ 666916 h 1056" name="T63"/>
              <a:gd fmla="*/ 298005 w 841" name="T64"/>
              <a:gd fmla="*/ 660361 h 105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056" w="841">
                <a:moveTo>
                  <a:pt x="394" y="0"/>
                </a:moveTo>
                <a:cubicBezTo>
                  <a:pt x="225" y="4"/>
                  <a:pt x="110" y="134"/>
                  <a:pt x="97" y="286"/>
                </a:cubicBezTo>
                <a:cubicBezTo>
                  <a:pt x="43" y="305"/>
                  <a:pt x="3" y="358"/>
                  <a:pt x="5" y="420"/>
                </a:cubicBezTo>
                <a:cubicBezTo>
                  <a:pt x="9" y="559"/>
                  <a:pt x="66" y="561"/>
                  <a:pt x="141" y="562"/>
                </a:cubicBezTo>
                <a:lnTo>
                  <a:pt x="141" y="294"/>
                </a:lnTo>
                <a:cubicBezTo>
                  <a:pt x="143" y="179"/>
                  <a:pt x="255" y="52"/>
                  <a:pt x="410" y="52"/>
                </a:cubicBezTo>
                <a:cubicBezTo>
                  <a:pt x="565" y="52"/>
                  <a:pt x="650" y="172"/>
                  <a:pt x="688" y="278"/>
                </a:cubicBezTo>
                <a:lnTo>
                  <a:pt x="688" y="555"/>
                </a:lnTo>
                <a:cubicBezTo>
                  <a:pt x="680" y="572"/>
                  <a:pt x="660" y="592"/>
                  <a:pt x="623" y="628"/>
                </a:cubicBezTo>
                <a:cubicBezTo>
                  <a:pt x="574" y="675"/>
                  <a:pt x="505" y="699"/>
                  <a:pt x="505" y="699"/>
                </a:cubicBezTo>
                <a:cubicBezTo>
                  <a:pt x="496" y="701"/>
                  <a:pt x="491" y="712"/>
                  <a:pt x="493" y="721"/>
                </a:cubicBezTo>
                <a:cubicBezTo>
                  <a:pt x="495" y="730"/>
                  <a:pt x="505" y="736"/>
                  <a:pt x="513" y="732"/>
                </a:cubicBezTo>
                <a:cubicBezTo>
                  <a:pt x="513" y="732"/>
                  <a:pt x="586" y="708"/>
                  <a:pt x="641" y="655"/>
                </a:cubicBezTo>
                <a:cubicBezTo>
                  <a:pt x="696" y="602"/>
                  <a:pt x="718" y="559"/>
                  <a:pt x="718" y="558"/>
                </a:cubicBezTo>
                <a:cubicBezTo>
                  <a:pt x="779" y="543"/>
                  <a:pt x="824" y="544"/>
                  <a:pt x="824" y="420"/>
                </a:cubicBezTo>
                <a:cubicBezTo>
                  <a:pt x="824" y="360"/>
                  <a:pt x="788" y="309"/>
                  <a:pt x="738" y="288"/>
                </a:cubicBezTo>
                <a:cubicBezTo>
                  <a:pt x="700" y="147"/>
                  <a:pt x="584" y="4"/>
                  <a:pt x="410" y="0"/>
                </a:cubicBezTo>
                <a:cubicBezTo>
                  <a:pt x="405" y="0"/>
                  <a:pt x="399" y="0"/>
                  <a:pt x="394" y="0"/>
                </a:cubicBezTo>
                <a:close/>
                <a:moveTo>
                  <a:pt x="413" y="134"/>
                </a:moveTo>
                <a:lnTo>
                  <a:pt x="413" y="134"/>
                </a:lnTo>
                <a:cubicBezTo>
                  <a:pt x="219" y="133"/>
                  <a:pt x="122" y="282"/>
                  <a:pt x="165" y="437"/>
                </a:cubicBezTo>
                <a:cubicBezTo>
                  <a:pt x="165" y="437"/>
                  <a:pt x="501" y="297"/>
                  <a:pt x="504" y="226"/>
                </a:cubicBezTo>
                <a:cubicBezTo>
                  <a:pt x="578" y="326"/>
                  <a:pt x="663" y="366"/>
                  <a:pt x="663" y="366"/>
                </a:cubicBezTo>
                <a:cubicBezTo>
                  <a:pt x="653" y="195"/>
                  <a:pt x="575" y="135"/>
                  <a:pt x="413" y="134"/>
                </a:cubicBezTo>
                <a:close/>
                <a:moveTo>
                  <a:pt x="313" y="408"/>
                </a:moveTo>
                <a:lnTo>
                  <a:pt x="313" y="408"/>
                </a:lnTo>
                <a:cubicBezTo>
                  <a:pt x="284" y="408"/>
                  <a:pt x="262" y="427"/>
                  <a:pt x="262" y="450"/>
                </a:cubicBezTo>
                <a:cubicBezTo>
                  <a:pt x="262" y="473"/>
                  <a:pt x="284" y="492"/>
                  <a:pt x="313" y="492"/>
                </a:cubicBezTo>
                <a:cubicBezTo>
                  <a:pt x="341" y="492"/>
                  <a:pt x="364" y="473"/>
                  <a:pt x="364" y="450"/>
                </a:cubicBezTo>
                <a:cubicBezTo>
                  <a:pt x="364" y="427"/>
                  <a:pt x="341" y="408"/>
                  <a:pt x="313" y="408"/>
                </a:cubicBezTo>
                <a:close/>
                <a:moveTo>
                  <a:pt x="528" y="408"/>
                </a:moveTo>
                <a:lnTo>
                  <a:pt x="528" y="408"/>
                </a:lnTo>
                <a:cubicBezTo>
                  <a:pt x="499" y="408"/>
                  <a:pt x="476" y="427"/>
                  <a:pt x="476" y="450"/>
                </a:cubicBezTo>
                <a:cubicBezTo>
                  <a:pt x="476" y="473"/>
                  <a:pt x="499" y="492"/>
                  <a:pt x="528" y="492"/>
                </a:cubicBezTo>
                <a:cubicBezTo>
                  <a:pt x="556" y="492"/>
                  <a:pt x="579" y="473"/>
                  <a:pt x="579" y="450"/>
                </a:cubicBezTo>
                <a:cubicBezTo>
                  <a:pt x="579" y="427"/>
                  <a:pt x="556" y="408"/>
                  <a:pt x="528" y="408"/>
                </a:cubicBezTo>
                <a:close/>
                <a:moveTo>
                  <a:pt x="449" y="689"/>
                </a:moveTo>
                <a:lnTo>
                  <a:pt x="449" y="689"/>
                </a:lnTo>
                <a:lnTo>
                  <a:pt x="399" y="693"/>
                </a:lnTo>
                <a:cubicBezTo>
                  <a:pt x="384" y="694"/>
                  <a:pt x="370" y="705"/>
                  <a:pt x="371" y="716"/>
                </a:cubicBezTo>
                <a:lnTo>
                  <a:pt x="373" y="750"/>
                </a:lnTo>
                <a:cubicBezTo>
                  <a:pt x="374" y="761"/>
                  <a:pt x="389" y="769"/>
                  <a:pt x="404" y="767"/>
                </a:cubicBezTo>
                <a:lnTo>
                  <a:pt x="454" y="763"/>
                </a:lnTo>
                <a:cubicBezTo>
                  <a:pt x="469" y="761"/>
                  <a:pt x="482" y="751"/>
                  <a:pt x="482" y="740"/>
                </a:cubicBezTo>
                <a:lnTo>
                  <a:pt x="479" y="706"/>
                </a:lnTo>
                <a:cubicBezTo>
                  <a:pt x="479" y="696"/>
                  <a:pt x="464" y="687"/>
                  <a:pt x="449" y="689"/>
                </a:cubicBezTo>
                <a:close/>
                <a:moveTo>
                  <a:pt x="595" y="738"/>
                </a:moveTo>
                <a:lnTo>
                  <a:pt x="595" y="738"/>
                </a:lnTo>
                <a:cubicBezTo>
                  <a:pt x="582" y="738"/>
                  <a:pt x="570" y="741"/>
                  <a:pt x="556" y="747"/>
                </a:cubicBezTo>
                <a:lnTo>
                  <a:pt x="527" y="1056"/>
                </a:lnTo>
                <a:lnTo>
                  <a:pt x="841" y="1056"/>
                </a:lnTo>
                <a:cubicBezTo>
                  <a:pt x="794" y="959"/>
                  <a:pt x="715" y="733"/>
                  <a:pt x="595" y="738"/>
                </a:cubicBezTo>
                <a:close/>
                <a:moveTo>
                  <a:pt x="255" y="745"/>
                </a:moveTo>
                <a:lnTo>
                  <a:pt x="255" y="745"/>
                </a:lnTo>
                <a:cubicBezTo>
                  <a:pt x="115" y="751"/>
                  <a:pt x="48" y="955"/>
                  <a:pt x="0" y="1056"/>
                </a:cubicBezTo>
                <a:lnTo>
                  <a:pt x="313" y="1056"/>
                </a:lnTo>
                <a:lnTo>
                  <a:pt x="283" y="746"/>
                </a:lnTo>
                <a:cubicBezTo>
                  <a:pt x="273" y="745"/>
                  <a:pt x="264" y="745"/>
                  <a:pt x="255" y="745"/>
                </a:cubicBezTo>
                <a:close/>
                <a:moveTo>
                  <a:pt x="368" y="806"/>
                </a:moveTo>
                <a:lnTo>
                  <a:pt x="368" y="806"/>
                </a:lnTo>
                <a:cubicBezTo>
                  <a:pt x="361" y="806"/>
                  <a:pt x="354" y="809"/>
                  <a:pt x="355" y="814"/>
                </a:cubicBezTo>
                <a:lnTo>
                  <a:pt x="372" y="1056"/>
                </a:lnTo>
                <a:lnTo>
                  <a:pt x="469" y="1056"/>
                </a:lnTo>
                <a:lnTo>
                  <a:pt x="485" y="814"/>
                </a:lnTo>
                <a:cubicBezTo>
                  <a:pt x="486" y="809"/>
                  <a:pt x="480" y="806"/>
                  <a:pt x="473" y="806"/>
                </a:cubicBezTo>
                <a:lnTo>
                  <a:pt x="368" y="806"/>
                </a:lnTo>
                <a:close/>
              </a:path>
            </a:pathLst>
          </a:custGeom>
          <a:solidFill>
            <a:schemeClr val="bg1"/>
          </a:solidFill>
          <a:ln>
            <a:noFill/>
          </a:ln>
          <a:extLst/>
        </p:spPr>
        <p:txBody>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2" name="TextBox 61"/>
          <p:cNvSpPr txBox="1">
            <a:spLocks noChangeArrowheads="1"/>
          </p:cNvSpPr>
          <p:nvPr/>
        </p:nvSpPr>
        <p:spPr bwMode="auto">
          <a:xfrm>
            <a:off x="4907407" y="3978427"/>
            <a:ext cx="22336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8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联系我们</a:t>
            </a:r>
          </a:p>
        </p:txBody>
      </p:sp>
      <p:sp>
        <p:nvSpPr>
          <p:cNvPr id="78" name="TextBox 74"/>
          <p:cNvSpPr txBox="1"/>
          <p:nvPr/>
        </p:nvSpPr>
        <p:spPr>
          <a:xfrm>
            <a:off x="5024942" y="4529018"/>
            <a:ext cx="2077695" cy="518160"/>
          </a:xfrm>
          <a:prstGeom prst="rect">
            <a:avLst/>
          </a:prstGeom>
          <a:noFill/>
        </p:spPr>
        <p:txBody>
          <a:bodyPr wrap="square">
            <a:spAutoFit/>
          </a:bodyPr>
          <a:lstStyle/>
          <a:p>
            <a:pPr algn="ctr">
              <a:buFont charset="0" panose="020b0604020202020204" pitchFamily="34" typeface="Arial"/>
              <a:buNone/>
              <a:defRPr/>
            </a:pPr>
            <a:r>
              <a:rPr altLang="en-US" lang="zh-CN" sz="14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介绍公司售后、联系方式、结束语等信息</a:t>
            </a:r>
          </a:p>
        </p:txBody>
      </p:sp>
      <p:sp>
        <p:nvSpPr>
          <p:cNvPr id="82" name="Freeform 83"/>
          <p:cNvSpPr/>
          <p:nvPr/>
        </p:nvSpPr>
        <p:spPr bwMode="auto">
          <a:xfrm rot="18817336">
            <a:off x="2413050" y="3565962"/>
            <a:ext cx="3798888"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3">
                  <a:alpha val="68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3" name="Freeform 83"/>
          <p:cNvSpPr/>
          <p:nvPr/>
        </p:nvSpPr>
        <p:spPr bwMode="auto">
          <a:xfrm rot="18817336">
            <a:off x="5527730" y="2549903"/>
            <a:ext cx="3798888"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4" name="Freeform 83"/>
          <p:cNvSpPr/>
          <p:nvPr/>
        </p:nvSpPr>
        <p:spPr bwMode="auto">
          <a:xfrm rot="18817336">
            <a:off x="9507658" y="3588373"/>
            <a:ext cx="2812653" cy="2730377"/>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1">
                  <a:alpha val="23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5" name="Freeform 83"/>
          <p:cNvSpPr/>
          <p:nvPr/>
        </p:nvSpPr>
        <p:spPr bwMode="auto">
          <a:xfrm rot="18817336">
            <a:off x="-758123" y="3972563"/>
            <a:ext cx="3798888" cy="3687763"/>
          </a:xfrm>
          <a:custGeom>
            <a:gdLst>
              <a:gd fmla="*/ 246 w 1011" name="T0"/>
              <a:gd fmla="*/ 930 h 982" name="T1"/>
              <a:gd fmla="*/ 52 w 1011" name="T2"/>
              <a:gd fmla="*/ 927 h 982" name="T3"/>
              <a:gd fmla="*/ 52 w 1011" name="T4"/>
              <a:gd fmla="*/ 927 h 982" name="T5"/>
              <a:gd fmla="*/ 55 w 1011" name="T6"/>
              <a:gd fmla="*/ 734 h 982" name="T7"/>
              <a:gd fmla="*/ 764 w 1011" name="T8"/>
              <a:gd fmla="*/ 53 h 982" name="T9"/>
              <a:gd fmla="*/ 958 w 1011" name="T10"/>
              <a:gd fmla="*/ 55 h 982" name="T11"/>
              <a:gd fmla="*/ 958 w 1011" name="T12"/>
              <a:gd fmla="*/ 55 h 982" name="T13"/>
              <a:gd fmla="*/ 956 w 1011" name="T14"/>
              <a:gd fmla="*/ 249 h 982" name="T15"/>
              <a:gd fmla="*/ 246 w 1011" name="T16"/>
              <a:gd fmla="*/ 930 h 9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2" w="1011">
                <a:moveTo>
                  <a:pt x="246" y="930"/>
                </a:moveTo>
                <a:cubicBezTo>
                  <a:pt x="192" y="982"/>
                  <a:pt x="105" y="981"/>
                  <a:pt x="52" y="927"/>
                </a:cubicBezTo>
                <a:cubicBezTo>
                  <a:pt x="52" y="927"/>
                  <a:pt x="52" y="927"/>
                  <a:pt x="52" y="927"/>
                </a:cubicBezTo>
                <a:cubicBezTo>
                  <a:pt x="0" y="873"/>
                  <a:pt x="1" y="787"/>
                  <a:pt x="55" y="734"/>
                </a:cubicBezTo>
                <a:cubicBezTo>
                  <a:pt x="764" y="53"/>
                  <a:pt x="764" y="53"/>
                  <a:pt x="764" y="53"/>
                </a:cubicBezTo>
                <a:cubicBezTo>
                  <a:pt x="819" y="0"/>
                  <a:pt x="905" y="1"/>
                  <a:pt x="958" y="55"/>
                </a:cubicBezTo>
                <a:cubicBezTo>
                  <a:pt x="958" y="55"/>
                  <a:pt x="958" y="55"/>
                  <a:pt x="958" y="55"/>
                </a:cubicBezTo>
                <a:cubicBezTo>
                  <a:pt x="1011" y="109"/>
                  <a:pt x="1010" y="196"/>
                  <a:pt x="956" y="249"/>
                </a:cubicBezTo>
                <a:lnTo>
                  <a:pt x="246" y="930"/>
                </a:lnTo>
                <a:close/>
              </a:path>
            </a:pathLst>
          </a:custGeom>
          <a:gradFill flip="none" rotWithShape="1">
            <a:gsLst>
              <a:gs pos="0">
                <a:schemeClr val="bg1">
                  <a:alpha val="0"/>
                </a:schemeClr>
              </a:gs>
              <a:gs pos="100000">
                <a:schemeClr val="accent2">
                  <a:alpha val="72000"/>
                </a:schemeClr>
              </a:gs>
            </a:gsLst>
            <a:lin ang="16200000" scaled="1"/>
          </a:gra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Tree>
    <p:extLst>
      <p:ext uri="{BB962C8B-B14F-4D97-AF65-F5344CB8AC3E}">
        <p14:creationId val="293952930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750"/>
                                  </p:stCondLst>
                                  <p:childTnLst>
                                    <p:set>
                                      <p:cBhvr>
                                        <p:cTn dur="1" fill="hold" id="6">
                                          <p:stCondLst>
                                            <p:cond delay="0"/>
                                          </p:stCondLst>
                                        </p:cTn>
                                        <p:tgtEl>
                                          <p:spTgt spid="67"/>
                                        </p:tgtEl>
                                        <p:attrNameLst>
                                          <p:attrName>style.visibility</p:attrName>
                                        </p:attrNameLst>
                                      </p:cBhvr>
                                      <p:to>
                                        <p:strVal val="visible"/>
                                      </p:to>
                                    </p:set>
                                    <p:anim calcmode="lin" valueType="num">
                                      <p:cBhvr>
                                        <p:cTn dur="500" fill="hold" id="7"/>
                                        <p:tgtEl>
                                          <p:spTgt spid="67"/>
                                        </p:tgtEl>
                                        <p:attrNameLst>
                                          <p:attrName>ppt_w</p:attrName>
                                        </p:attrNameLst>
                                      </p:cBhvr>
                                      <p:tavLst>
                                        <p:tav tm="0">
                                          <p:val>
                                            <p:fltVal val="0"/>
                                          </p:val>
                                        </p:tav>
                                        <p:tav tm="100000">
                                          <p:val>
                                            <p:strVal val="#ppt_w"/>
                                          </p:val>
                                        </p:tav>
                                      </p:tavLst>
                                    </p:anim>
                                    <p:anim calcmode="lin" valueType="num">
                                      <p:cBhvr>
                                        <p:cTn dur="500" fill="hold" id="8"/>
                                        <p:tgtEl>
                                          <p:spTgt spid="67"/>
                                        </p:tgtEl>
                                        <p:attrNameLst>
                                          <p:attrName>ppt_h</p:attrName>
                                        </p:attrNameLst>
                                      </p:cBhvr>
                                      <p:tavLst>
                                        <p:tav tm="0">
                                          <p:val>
                                            <p:fltVal val="0"/>
                                          </p:val>
                                        </p:tav>
                                        <p:tav tm="100000">
                                          <p:val>
                                            <p:strVal val="#ppt_h"/>
                                          </p:val>
                                        </p:tav>
                                      </p:tavLst>
                                    </p:anim>
                                    <p:animEffect filter="fade" transition="in">
                                      <p:cBhvr>
                                        <p:cTn dur="500" id="9"/>
                                        <p:tgtEl>
                                          <p:spTgt spid="67"/>
                                        </p:tgtEl>
                                      </p:cBhvr>
                                    </p:animEffect>
                                  </p:childTnLst>
                                </p:cTn>
                              </p:par>
                              <p:par>
                                <p:cTn fill="hold" grpId="0" id="10" nodeType="withEffect" presetClass="entr" presetID="2" presetSubtype="4">
                                  <p:stCondLst>
                                    <p:cond delay="3000"/>
                                  </p:stCondLst>
                                  <p:childTnLst>
                                    <p:set>
                                      <p:cBhvr>
                                        <p:cTn dur="1" fill="hold" id="11">
                                          <p:stCondLst>
                                            <p:cond delay="0"/>
                                          </p:stCondLst>
                                        </p:cTn>
                                        <p:tgtEl>
                                          <p:spTgt spid="72"/>
                                        </p:tgtEl>
                                        <p:attrNameLst>
                                          <p:attrName>style.visibility</p:attrName>
                                        </p:attrNameLst>
                                      </p:cBhvr>
                                      <p:to>
                                        <p:strVal val="visible"/>
                                      </p:to>
                                    </p:set>
                                    <p:anim calcmode="lin" valueType="num">
                                      <p:cBhvr additive="base">
                                        <p:cTn dur="500" fill="hold" id="12"/>
                                        <p:tgtEl>
                                          <p:spTgt spid="72"/>
                                        </p:tgtEl>
                                        <p:attrNameLst>
                                          <p:attrName>ppt_x</p:attrName>
                                        </p:attrNameLst>
                                      </p:cBhvr>
                                      <p:tavLst>
                                        <p:tav tm="0">
                                          <p:val>
                                            <p:strVal val="#ppt_x"/>
                                          </p:val>
                                        </p:tav>
                                        <p:tav tm="100000">
                                          <p:val>
                                            <p:strVal val="#ppt_x"/>
                                          </p:val>
                                        </p:tav>
                                      </p:tavLst>
                                    </p:anim>
                                    <p:anim calcmode="lin" valueType="num">
                                      <p:cBhvr additive="base">
                                        <p:cTn dur="500" fill="hold" id="13"/>
                                        <p:tgtEl>
                                          <p:spTgt spid="72"/>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3000"/>
                                  </p:stCondLst>
                                  <p:childTnLst>
                                    <p:set>
                                      <p:cBhvr>
                                        <p:cTn dur="1" fill="hold" id="15">
                                          <p:stCondLst>
                                            <p:cond delay="0"/>
                                          </p:stCondLst>
                                        </p:cTn>
                                        <p:tgtEl>
                                          <p:spTgt spid="78"/>
                                        </p:tgtEl>
                                        <p:attrNameLst>
                                          <p:attrName>style.visibility</p:attrName>
                                        </p:attrNameLst>
                                      </p:cBhvr>
                                      <p:to>
                                        <p:strVal val="visible"/>
                                      </p:to>
                                    </p:set>
                                    <p:anim calcmode="lin" valueType="num">
                                      <p:cBhvr additive="base">
                                        <p:cTn dur="500" fill="hold" id="16"/>
                                        <p:tgtEl>
                                          <p:spTgt spid="78"/>
                                        </p:tgtEl>
                                        <p:attrNameLst>
                                          <p:attrName>ppt_x</p:attrName>
                                        </p:attrNameLst>
                                      </p:cBhvr>
                                      <p:tavLst>
                                        <p:tav tm="0">
                                          <p:val>
                                            <p:strVal val="#ppt_x"/>
                                          </p:val>
                                        </p:tav>
                                        <p:tav tm="100000">
                                          <p:val>
                                            <p:strVal val="#ppt_x"/>
                                          </p:val>
                                        </p:tav>
                                      </p:tavLst>
                                    </p:anim>
                                    <p:anim calcmode="lin" valueType="num">
                                      <p:cBhvr additive="base">
                                        <p:cTn dur="500" fill="hold" id="17"/>
                                        <p:tgtEl>
                                          <p:spTgt spid="78"/>
                                        </p:tgtEl>
                                        <p:attrNameLst>
                                          <p:attrName>ppt_y</p:attrName>
                                        </p:attrNameLst>
                                      </p:cBhvr>
                                      <p:tavLst>
                                        <p:tav tm="0">
                                          <p:val>
                                            <p:strVal val="1+#ppt_h/2"/>
                                          </p:val>
                                        </p:tav>
                                        <p:tav tm="100000">
                                          <p:val>
                                            <p:strVal val="#ppt_y"/>
                                          </p:val>
                                        </p:tav>
                                      </p:tavLst>
                                    </p:anim>
                                  </p:childTnLst>
                                </p:cTn>
                              </p:par>
                              <p:par>
                                <p:cTn fill="hold" grpId="0" id="18" nodeType="withEffect" presetClass="entr" presetID="47" presetSubtype="0">
                                  <p:stCondLst>
                                    <p:cond delay="3000"/>
                                  </p:stCondLst>
                                  <p:childTnLst>
                                    <p:set>
                                      <p:cBhvr>
                                        <p:cTn dur="1" fill="hold" id="19">
                                          <p:stCondLst>
                                            <p:cond delay="0"/>
                                          </p:stCondLst>
                                        </p:cTn>
                                        <p:tgtEl>
                                          <p:spTgt spid="68"/>
                                        </p:tgtEl>
                                        <p:attrNameLst>
                                          <p:attrName>style.visibility</p:attrName>
                                        </p:attrNameLst>
                                      </p:cBhvr>
                                      <p:to>
                                        <p:strVal val="visible"/>
                                      </p:to>
                                    </p:set>
                                    <p:animEffect filter="fade" transition="in">
                                      <p:cBhvr>
                                        <p:cTn dur="1000" id="20"/>
                                        <p:tgtEl>
                                          <p:spTgt spid="68"/>
                                        </p:tgtEl>
                                      </p:cBhvr>
                                    </p:animEffect>
                                    <p:anim calcmode="lin" valueType="num">
                                      <p:cBhvr>
                                        <p:cTn dur="1000" fill="hold" id="21"/>
                                        <p:tgtEl>
                                          <p:spTgt spid="68"/>
                                        </p:tgtEl>
                                        <p:attrNameLst>
                                          <p:attrName>ppt_x</p:attrName>
                                        </p:attrNameLst>
                                      </p:cBhvr>
                                      <p:tavLst>
                                        <p:tav tm="0">
                                          <p:val>
                                            <p:strVal val="#ppt_x"/>
                                          </p:val>
                                        </p:tav>
                                        <p:tav tm="100000">
                                          <p:val>
                                            <p:strVal val="#ppt_x"/>
                                          </p:val>
                                        </p:tav>
                                      </p:tavLst>
                                    </p:anim>
                                    <p:anim calcmode="lin" valueType="num">
                                      <p:cBhvr>
                                        <p:cTn dur="1000" fill="hold" id="22"/>
                                        <p:tgtEl>
                                          <p:spTgt spid="68"/>
                                        </p:tgtEl>
                                        <p:attrNameLst>
                                          <p:attrName>ppt_y</p:attrName>
                                        </p:attrNameLst>
                                      </p:cBhvr>
                                      <p:tavLst>
                                        <p:tav tm="0">
                                          <p:val>
                                            <p:strVal val="#ppt_y-.1"/>
                                          </p:val>
                                        </p:tav>
                                        <p:tav tm="100000">
                                          <p:val>
                                            <p:strVal val="#ppt_y"/>
                                          </p:val>
                                        </p:tav>
                                      </p:tavLst>
                                    </p:anim>
                                  </p:childTnLst>
                                </p:cTn>
                              </p:par>
                              <p:par>
                                <p:cTn fill="hold" grpId="0" id="23" nodeType="withEffect" presetClass="entr" presetID="2" presetSubtype="4">
                                  <p:stCondLst>
                                    <p:cond delay="400"/>
                                  </p:stCondLst>
                                  <p:childTnLst>
                                    <p:set>
                                      <p:cBhvr>
                                        <p:cTn dur="1" fill="hold" id="24">
                                          <p:stCondLst>
                                            <p:cond delay="0"/>
                                          </p:stCondLst>
                                        </p:cTn>
                                        <p:tgtEl>
                                          <p:spTgt spid="26"/>
                                        </p:tgtEl>
                                        <p:attrNameLst>
                                          <p:attrName>style.visibility</p:attrName>
                                        </p:attrNameLst>
                                      </p:cBhvr>
                                      <p:to>
                                        <p:strVal val="visible"/>
                                      </p:to>
                                    </p:set>
                                    <p:anim calcmode="lin" valueType="num">
                                      <p:cBhvr additive="base">
                                        <p:cTn dur="750" fill="hold" id="25"/>
                                        <p:tgtEl>
                                          <p:spTgt spid="26"/>
                                        </p:tgtEl>
                                        <p:attrNameLst>
                                          <p:attrName>ppt_x</p:attrName>
                                        </p:attrNameLst>
                                      </p:cBhvr>
                                      <p:tavLst>
                                        <p:tav tm="0">
                                          <p:val>
                                            <p:strVal val="#ppt_x"/>
                                          </p:val>
                                        </p:tav>
                                        <p:tav tm="100000">
                                          <p:val>
                                            <p:strVal val="#ppt_x"/>
                                          </p:val>
                                        </p:tav>
                                      </p:tavLst>
                                    </p:anim>
                                    <p:anim calcmode="lin" valueType="num">
                                      <p:cBhvr additive="base">
                                        <p:cTn dur="750" fill="hold" id="26"/>
                                        <p:tgtEl>
                                          <p:spTgt spid="26"/>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110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750" fill="hold" id="29"/>
                                        <p:tgtEl>
                                          <p:spTgt spid="27"/>
                                        </p:tgtEl>
                                        <p:attrNameLst>
                                          <p:attrName>ppt_x</p:attrName>
                                        </p:attrNameLst>
                                      </p:cBhvr>
                                      <p:tavLst>
                                        <p:tav tm="0">
                                          <p:val>
                                            <p:strVal val="#ppt_x"/>
                                          </p:val>
                                        </p:tav>
                                        <p:tav tm="100000">
                                          <p:val>
                                            <p:strVal val="#ppt_x"/>
                                          </p:val>
                                        </p:tav>
                                      </p:tavLst>
                                    </p:anim>
                                    <p:anim calcmode="lin" valueType="num">
                                      <p:cBhvr additive="base">
                                        <p:cTn dur="750" fill="hold" id="30"/>
                                        <p:tgtEl>
                                          <p:spTgt spid="2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400"/>
                                  </p:stCondLst>
                                  <p:childTnLst>
                                    <p:set>
                                      <p:cBhvr>
                                        <p:cTn dur="1" fill="hold" id="32">
                                          <p:stCondLst>
                                            <p:cond delay="0"/>
                                          </p:stCondLst>
                                        </p:cTn>
                                        <p:tgtEl>
                                          <p:spTgt spid="30"/>
                                        </p:tgtEl>
                                        <p:attrNameLst>
                                          <p:attrName>style.visibility</p:attrName>
                                        </p:attrNameLst>
                                      </p:cBhvr>
                                      <p:to>
                                        <p:strVal val="visible"/>
                                      </p:to>
                                    </p:set>
                                    <p:anim calcmode="lin" valueType="num">
                                      <p:cBhvr additive="base">
                                        <p:cTn dur="750" fill="hold" id="33"/>
                                        <p:tgtEl>
                                          <p:spTgt spid="30"/>
                                        </p:tgtEl>
                                        <p:attrNameLst>
                                          <p:attrName>ppt_x</p:attrName>
                                        </p:attrNameLst>
                                      </p:cBhvr>
                                      <p:tavLst>
                                        <p:tav tm="0">
                                          <p:val>
                                            <p:strVal val="#ppt_x"/>
                                          </p:val>
                                        </p:tav>
                                        <p:tav tm="100000">
                                          <p:val>
                                            <p:strVal val="#ppt_x"/>
                                          </p:val>
                                        </p:tav>
                                      </p:tavLst>
                                    </p:anim>
                                    <p:anim calcmode="lin" valueType="num">
                                      <p:cBhvr additive="base">
                                        <p:cTn dur="750" fill="hold" id="34"/>
                                        <p:tgtEl>
                                          <p:spTgt spid="30"/>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300"/>
                                  </p:stCondLst>
                                  <p:childTnLst>
                                    <p:set>
                                      <p:cBhvr>
                                        <p:cTn dur="1" fill="hold" id="36">
                                          <p:stCondLst>
                                            <p:cond delay="0"/>
                                          </p:stCondLst>
                                        </p:cTn>
                                        <p:tgtEl>
                                          <p:spTgt spid="31"/>
                                        </p:tgtEl>
                                        <p:attrNameLst>
                                          <p:attrName>style.visibility</p:attrName>
                                        </p:attrNameLst>
                                      </p:cBhvr>
                                      <p:to>
                                        <p:strVal val="visible"/>
                                      </p:to>
                                    </p:set>
                                    <p:anim calcmode="lin" valueType="num">
                                      <p:cBhvr additive="base">
                                        <p:cTn dur="750" fill="hold" id="37"/>
                                        <p:tgtEl>
                                          <p:spTgt spid="31"/>
                                        </p:tgtEl>
                                        <p:attrNameLst>
                                          <p:attrName>ppt_x</p:attrName>
                                        </p:attrNameLst>
                                      </p:cBhvr>
                                      <p:tavLst>
                                        <p:tav tm="0">
                                          <p:val>
                                            <p:strVal val="#ppt_x"/>
                                          </p:val>
                                        </p:tav>
                                        <p:tav tm="100000">
                                          <p:val>
                                            <p:strVal val="#ppt_x"/>
                                          </p:val>
                                        </p:tav>
                                      </p:tavLst>
                                    </p:anim>
                                    <p:anim calcmode="lin" valueType="num">
                                      <p:cBhvr additive="base">
                                        <p:cTn dur="750" fill="hold" id="38"/>
                                        <p:tgtEl>
                                          <p:spTgt spid="31"/>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75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750" fill="hold" id="41"/>
                                        <p:tgtEl>
                                          <p:spTgt spid="35"/>
                                        </p:tgtEl>
                                        <p:attrNameLst>
                                          <p:attrName>ppt_x</p:attrName>
                                        </p:attrNameLst>
                                      </p:cBhvr>
                                      <p:tavLst>
                                        <p:tav tm="0">
                                          <p:val>
                                            <p:strVal val="#ppt_x"/>
                                          </p:val>
                                        </p:tav>
                                        <p:tav tm="100000">
                                          <p:val>
                                            <p:strVal val="#ppt_x"/>
                                          </p:val>
                                        </p:tav>
                                      </p:tavLst>
                                    </p:anim>
                                    <p:anim calcmode="lin" valueType="num">
                                      <p:cBhvr additive="base">
                                        <p:cTn dur="750" fill="hold" id="42"/>
                                        <p:tgtEl>
                                          <p:spTgt spid="35"/>
                                        </p:tgtEl>
                                        <p:attrNameLst>
                                          <p:attrName>ppt_y</p:attrName>
                                        </p:attrNameLst>
                                      </p:cBhvr>
                                      <p:tavLst>
                                        <p:tav tm="0">
                                          <p:val>
                                            <p:strVal val="1+#ppt_h/2"/>
                                          </p:val>
                                        </p:tav>
                                        <p:tav tm="100000">
                                          <p:val>
                                            <p:strVal val="#ppt_y"/>
                                          </p:val>
                                        </p:tav>
                                      </p:tavLst>
                                    </p:anim>
                                  </p:childTnLst>
                                </p:cTn>
                              </p:par>
                              <p:par>
                                <p:cTn fill="hold" grpId="1" id="43" nodeType="withEffect" presetClass="emph" presetID="26" presetSubtype="0" repeatCount="3000">
                                  <p:stCondLst>
                                    <p:cond delay="1500"/>
                                  </p:stCondLst>
                                  <p:childTnLst>
                                    <p:animEffect filter="fade" transition="out">
                                      <p:cBhvr>
                                        <p:cTn dur="3000" id="44" tmFilter="0, 0; .2, .5; .8, .5; 1, 0"/>
                                        <p:tgtEl>
                                          <p:spTgt spid="26"/>
                                        </p:tgtEl>
                                      </p:cBhvr>
                                    </p:animEffect>
                                    <p:animScale>
                                      <p:cBhvr>
                                        <p:cTn autoRev="1" dur="1500" fill="hold" id="45"/>
                                        <p:tgtEl>
                                          <p:spTgt spid="26"/>
                                        </p:tgtEl>
                                      </p:cBhvr>
                                      <p:by x="105000" y="105000"/>
                                    </p:animScale>
                                  </p:childTnLst>
                                </p:cTn>
                              </p:par>
                              <p:par>
                                <p:cTn fill="hold" grpId="1" id="46" nodeType="withEffect" presetClass="emph" presetID="26" presetSubtype="0" repeatCount="3000">
                                  <p:stCondLst>
                                    <p:cond delay="2100"/>
                                  </p:stCondLst>
                                  <p:childTnLst>
                                    <p:animEffect filter="fade" transition="out">
                                      <p:cBhvr>
                                        <p:cTn dur="3000" id="47" tmFilter="0, 0; .2, .5; .8, .5; 1, 0"/>
                                        <p:tgtEl>
                                          <p:spTgt spid="27"/>
                                        </p:tgtEl>
                                      </p:cBhvr>
                                    </p:animEffect>
                                    <p:animScale>
                                      <p:cBhvr>
                                        <p:cTn autoRev="1" dur="1500" fill="hold" id="48"/>
                                        <p:tgtEl>
                                          <p:spTgt spid="27"/>
                                        </p:tgtEl>
                                      </p:cBhvr>
                                      <p:by x="105000" y="105000"/>
                                    </p:animScale>
                                  </p:childTnLst>
                                </p:cTn>
                              </p:par>
                              <p:par>
                                <p:cTn fill="hold" grpId="1" id="49" nodeType="withEffect" presetClass="emph" presetID="26" presetSubtype="0" repeatCount="3000">
                                  <p:stCondLst>
                                    <p:cond delay="750"/>
                                  </p:stCondLst>
                                  <p:childTnLst>
                                    <p:animEffect filter="fade" transition="out">
                                      <p:cBhvr>
                                        <p:cTn dur="3000" id="50" tmFilter="0, 0; .2, .5; .8, .5; 1, 0"/>
                                        <p:tgtEl>
                                          <p:spTgt spid="30"/>
                                        </p:tgtEl>
                                      </p:cBhvr>
                                    </p:animEffect>
                                    <p:animScale>
                                      <p:cBhvr>
                                        <p:cTn autoRev="1" dur="1500" fill="hold" id="51"/>
                                        <p:tgtEl>
                                          <p:spTgt spid="30"/>
                                        </p:tgtEl>
                                      </p:cBhvr>
                                      <p:by x="105000" y="105000"/>
                                    </p:animScale>
                                  </p:childTnLst>
                                </p:cTn>
                              </p:par>
                              <p:par>
                                <p:cTn fill="hold" grpId="1" id="52" nodeType="withEffect" presetClass="emph" presetID="26" presetSubtype="0" repeatCount="3000">
                                  <p:stCondLst>
                                    <p:cond delay="1400"/>
                                  </p:stCondLst>
                                  <p:childTnLst>
                                    <p:animEffect filter="fade" transition="out">
                                      <p:cBhvr>
                                        <p:cTn dur="3000" id="53" tmFilter="0, 0; .2, .5; .8, .5; 1, 0"/>
                                        <p:tgtEl>
                                          <p:spTgt spid="31"/>
                                        </p:tgtEl>
                                      </p:cBhvr>
                                    </p:animEffect>
                                    <p:animScale>
                                      <p:cBhvr>
                                        <p:cTn autoRev="1" dur="1500" fill="hold" id="54"/>
                                        <p:tgtEl>
                                          <p:spTgt spid="31"/>
                                        </p:tgtEl>
                                      </p:cBhvr>
                                      <p:by x="105000" y="105000"/>
                                    </p:animScale>
                                  </p:childTnLst>
                                </p:cTn>
                              </p:par>
                              <p:par>
                                <p:cTn fill="hold" grpId="1" id="55" nodeType="withEffect" presetClass="emph" presetID="26" presetSubtype="0" repeatCount="3000">
                                  <p:stCondLst>
                                    <p:cond delay="750"/>
                                  </p:stCondLst>
                                  <p:childTnLst>
                                    <p:animEffect filter="fade" transition="out">
                                      <p:cBhvr>
                                        <p:cTn dur="3000" id="56" tmFilter="0, 0; .2, .5; .8, .5; 1, 0"/>
                                        <p:tgtEl>
                                          <p:spTgt spid="35"/>
                                        </p:tgtEl>
                                      </p:cBhvr>
                                    </p:animEffect>
                                    <p:animScale>
                                      <p:cBhvr>
                                        <p:cTn autoRev="1" dur="1500" fill="hold" id="57"/>
                                        <p:tgtEl>
                                          <p:spTgt spid="35"/>
                                        </p:tgtEl>
                                      </p:cBhvr>
                                      <p:by x="105000" y="105000"/>
                                    </p:animScale>
                                  </p:childTnLst>
                                </p:cTn>
                              </p:par>
                              <p:par>
                                <p:cTn fill="hold" grpId="0" id="58" nodeType="withEffect" presetClass="entr" presetID="2" presetSubtype="4">
                                  <p:stCondLst>
                                    <p:cond delay="400"/>
                                  </p:stCondLst>
                                  <p:childTnLst>
                                    <p:set>
                                      <p:cBhvr>
                                        <p:cTn dur="1" fill="hold" id="59">
                                          <p:stCondLst>
                                            <p:cond delay="0"/>
                                          </p:stCondLst>
                                        </p:cTn>
                                        <p:tgtEl>
                                          <p:spTgt spid="54"/>
                                        </p:tgtEl>
                                        <p:attrNameLst>
                                          <p:attrName>style.visibility</p:attrName>
                                        </p:attrNameLst>
                                      </p:cBhvr>
                                      <p:to>
                                        <p:strVal val="visible"/>
                                      </p:to>
                                    </p:set>
                                    <p:anim calcmode="lin" valueType="num">
                                      <p:cBhvr additive="base">
                                        <p:cTn dur="750" fill="hold" id="60"/>
                                        <p:tgtEl>
                                          <p:spTgt spid="54"/>
                                        </p:tgtEl>
                                        <p:attrNameLst>
                                          <p:attrName>ppt_x</p:attrName>
                                        </p:attrNameLst>
                                      </p:cBhvr>
                                      <p:tavLst>
                                        <p:tav tm="0">
                                          <p:val>
                                            <p:strVal val="#ppt_x"/>
                                          </p:val>
                                        </p:tav>
                                        <p:tav tm="100000">
                                          <p:val>
                                            <p:strVal val="#ppt_x"/>
                                          </p:val>
                                        </p:tav>
                                      </p:tavLst>
                                    </p:anim>
                                    <p:anim calcmode="lin" valueType="num">
                                      <p:cBhvr additive="base">
                                        <p:cTn dur="750" fill="hold" id="61"/>
                                        <p:tgtEl>
                                          <p:spTgt spid="54"/>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300"/>
                                  </p:stCondLst>
                                  <p:childTnLst>
                                    <p:set>
                                      <p:cBhvr>
                                        <p:cTn dur="1" fill="hold" id="63">
                                          <p:stCondLst>
                                            <p:cond delay="0"/>
                                          </p:stCondLst>
                                        </p:cTn>
                                        <p:tgtEl>
                                          <p:spTgt spid="55"/>
                                        </p:tgtEl>
                                        <p:attrNameLst>
                                          <p:attrName>style.visibility</p:attrName>
                                        </p:attrNameLst>
                                      </p:cBhvr>
                                      <p:to>
                                        <p:strVal val="visible"/>
                                      </p:to>
                                    </p:set>
                                    <p:anim calcmode="lin" valueType="num">
                                      <p:cBhvr additive="base">
                                        <p:cTn dur="750" fill="hold" id="64"/>
                                        <p:tgtEl>
                                          <p:spTgt spid="55"/>
                                        </p:tgtEl>
                                        <p:attrNameLst>
                                          <p:attrName>ppt_x</p:attrName>
                                        </p:attrNameLst>
                                      </p:cBhvr>
                                      <p:tavLst>
                                        <p:tav tm="0">
                                          <p:val>
                                            <p:strVal val="#ppt_x"/>
                                          </p:val>
                                        </p:tav>
                                        <p:tav tm="100000">
                                          <p:val>
                                            <p:strVal val="#ppt_x"/>
                                          </p:val>
                                        </p:tav>
                                      </p:tavLst>
                                    </p:anim>
                                    <p:anim calcmode="lin" valueType="num">
                                      <p:cBhvr additive="base">
                                        <p:cTn dur="750" fill="hold" id="65"/>
                                        <p:tgtEl>
                                          <p:spTgt spid="55"/>
                                        </p:tgtEl>
                                        <p:attrNameLst>
                                          <p:attrName>ppt_y</p:attrName>
                                        </p:attrNameLst>
                                      </p:cBhvr>
                                      <p:tavLst>
                                        <p:tav tm="0">
                                          <p:val>
                                            <p:strVal val="1+#ppt_h/2"/>
                                          </p:val>
                                        </p:tav>
                                        <p:tav tm="100000">
                                          <p:val>
                                            <p:strVal val="#ppt_y"/>
                                          </p:val>
                                        </p:tav>
                                      </p:tavLst>
                                    </p:anim>
                                  </p:childTnLst>
                                </p:cTn>
                              </p:par>
                              <p:par>
                                <p:cTn fill="hold" grpId="1" id="66" nodeType="withEffect" presetClass="emph" presetID="26" presetSubtype="0" repeatCount="3000">
                                  <p:stCondLst>
                                    <p:cond delay="750"/>
                                  </p:stCondLst>
                                  <p:childTnLst>
                                    <p:animEffect filter="fade" transition="out">
                                      <p:cBhvr>
                                        <p:cTn dur="3000" id="67" tmFilter="0, 0; .2, .5; .8, .5; 1, 0"/>
                                        <p:tgtEl>
                                          <p:spTgt spid="54"/>
                                        </p:tgtEl>
                                      </p:cBhvr>
                                    </p:animEffect>
                                    <p:animScale>
                                      <p:cBhvr>
                                        <p:cTn autoRev="1" dur="1500" fill="hold" id="68"/>
                                        <p:tgtEl>
                                          <p:spTgt spid="54"/>
                                        </p:tgtEl>
                                      </p:cBhvr>
                                      <p:by x="105000" y="105000"/>
                                    </p:animScale>
                                  </p:childTnLst>
                                </p:cTn>
                              </p:par>
                              <p:par>
                                <p:cTn fill="hold" grpId="1" id="69" nodeType="withEffect" presetClass="emph" presetID="26" presetSubtype="0" repeatCount="3000">
                                  <p:stCondLst>
                                    <p:cond delay="1400"/>
                                  </p:stCondLst>
                                  <p:childTnLst>
                                    <p:animEffect filter="fade" transition="out">
                                      <p:cBhvr>
                                        <p:cTn dur="3000" id="70" tmFilter="0, 0; .2, .5; .8, .5; 1, 0"/>
                                        <p:tgtEl>
                                          <p:spTgt spid="55"/>
                                        </p:tgtEl>
                                      </p:cBhvr>
                                    </p:animEffect>
                                    <p:animScale>
                                      <p:cBhvr>
                                        <p:cTn autoRev="1" dur="1500" fill="hold" id="71"/>
                                        <p:tgtEl>
                                          <p:spTgt spid="55"/>
                                        </p:tgtEl>
                                      </p:cBhvr>
                                      <p:by x="105000" y="105000"/>
                                    </p:animScale>
                                  </p:childTnLst>
                                </p:cTn>
                              </p:par>
                              <p:par>
                                <p:cTn fill="hold" grpId="0" id="72" nodeType="withEffect" presetClass="entr" presetID="2" presetSubtype="1">
                                  <p:stCondLst>
                                    <p:cond delay="500"/>
                                  </p:stCondLst>
                                  <p:childTnLst>
                                    <p:set>
                                      <p:cBhvr>
                                        <p:cTn dur="1" fill="hold" id="73">
                                          <p:stCondLst>
                                            <p:cond delay="0"/>
                                          </p:stCondLst>
                                        </p:cTn>
                                        <p:tgtEl>
                                          <p:spTgt spid="60"/>
                                        </p:tgtEl>
                                        <p:attrNameLst>
                                          <p:attrName>style.visibility</p:attrName>
                                        </p:attrNameLst>
                                      </p:cBhvr>
                                      <p:to>
                                        <p:strVal val="visible"/>
                                      </p:to>
                                    </p:set>
                                    <p:anim calcmode="lin" valueType="num">
                                      <p:cBhvr additive="base">
                                        <p:cTn dur="750" fill="hold" id="74"/>
                                        <p:tgtEl>
                                          <p:spTgt spid="60"/>
                                        </p:tgtEl>
                                        <p:attrNameLst>
                                          <p:attrName>ppt_x</p:attrName>
                                        </p:attrNameLst>
                                      </p:cBhvr>
                                      <p:tavLst>
                                        <p:tav tm="0">
                                          <p:val>
                                            <p:strVal val="#ppt_x"/>
                                          </p:val>
                                        </p:tav>
                                        <p:tav tm="100000">
                                          <p:val>
                                            <p:strVal val="#ppt_x"/>
                                          </p:val>
                                        </p:tav>
                                      </p:tavLst>
                                    </p:anim>
                                    <p:anim calcmode="lin" valueType="num">
                                      <p:cBhvr additive="base">
                                        <p:cTn dur="750" fill="hold" id="75"/>
                                        <p:tgtEl>
                                          <p:spTgt spid="60"/>
                                        </p:tgtEl>
                                        <p:attrNameLst>
                                          <p:attrName>ppt_y</p:attrName>
                                        </p:attrNameLst>
                                      </p:cBhvr>
                                      <p:tavLst>
                                        <p:tav tm="0">
                                          <p:val>
                                            <p:strVal val="0-#ppt_h/2"/>
                                          </p:val>
                                        </p:tav>
                                        <p:tav tm="100000">
                                          <p:val>
                                            <p:strVal val="#ppt_y"/>
                                          </p:val>
                                        </p:tav>
                                      </p:tavLst>
                                    </p:anim>
                                  </p:childTnLst>
                                </p:cTn>
                              </p:par>
                              <p:par>
                                <p:cTn fill="hold" grpId="1" id="76" nodeType="withEffect" presetClass="emph" presetID="26" presetSubtype="0" repeatCount="3000">
                                  <p:stCondLst>
                                    <p:cond delay="400"/>
                                  </p:stCondLst>
                                  <p:childTnLst>
                                    <p:animEffect filter="fade" transition="out">
                                      <p:cBhvr>
                                        <p:cTn dur="3000" id="77" tmFilter="0, 0; .2, .5; .8, .5; 1, 0"/>
                                        <p:tgtEl>
                                          <p:spTgt spid="60"/>
                                        </p:tgtEl>
                                      </p:cBhvr>
                                    </p:animEffect>
                                    <p:animScale>
                                      <p:cBhvr>
                                        <p:cTn autoRev="1" dur="1500" fill="hold" id="78"/>
                                        <p:tgtEl>
                                          <p:spTgt spid="60"/>
                                        </p:tgtEl>
                                      </p:cBhvr>
                                      <p:by x="105000" y="105000"/>
                                    </p:animScale>
                                  </p:childTnLst>
                                </p:cTn>
                              </p:par>
                              <p:par>
                                <p:cTn fill="hold" grpId="0" id="79" nodeType="withEffect" presetClass="entr" presetID="2" presetSubtype="1">
                                  <p:stCondLst>
                                    <p:cond delay="200"/>
                                  </p:stCondLst>
                                  <p:childTnLst>
                                    <p:set>
                                      <p:cBhvr>
                                        <p:cTn dur="1" fill="hold" id="80">
                                          <p:stCondLst>
                                            <p:cond delay="0"/>
                                          </p:stCondLst>
                                        </p:cTn>
                                        <p:tgtEl>
                                          <p:spTgt spid="61"/>
                                        </p:tgtEl>
                                        <p:attrNameLst>
                                          <p:attrName>style.visibility</p:attrName>
                                        </p:attrNameLst>
                                      </p:cBhvr>
                                      <p:to>
                                        <p:strVal val="visible"/>
                                      </p:to>
                                    </p:set>
                                    <p:anim calcmode="lin" valueType="num">
                                      <p:cBhvr additive="base">
                                        <p:cTn dur="750" fill="hold" id="81"/>
                                        <p:tgtEl>
                                          <p:spTgt spid="61"/>
                                        </p:tgtEl>
                                        <p:attrNameLst>
                                          <p:attrName>ppt_x</p:attrName>
                                        </p:attrNameLst>
                                      </p:cBhvr>
                                      <p:tavLst>
                                        <p:tav tm="0">
                                          <p:val>
                                            <p:strVal val="#ppt_x"/>
                                          </p:val>
                                        </p:tav>
                                        <p:tav tm="100000">
                                          <p:val>
                                            <p:strVal val="#ppt_x"/>
                                          </p:val>
                                        </p:tav>
                                      </p:tavLst>
                                    </p:anim>
                                    <p:anim calcmode="lin" valueType="num">
                                      <p:cBhvr additive="base">
                                        <p:cTn dur="750" fill="hold" id="82"/>
                                        <p:tgtEl>
                                          <p:spTgt spid="61"/>
                                        </p:tgtEl>
                                        <p:attrNameLst>
                                          <p:attrName>ppt_y</p:attrName>
                                        </p:attrNameLst>
                                      </p:cBhvr>
                                      <p:tavLst>
                                        <p:tav tm="0">
                                          <p:val>
                                            <p:strVal val="0-#ppt_h/2"/>
                                          </p:val>
                                        </p:tav>
                                        <p:tav tm="100000">
                                          <p:val>
                                            <p:strVal val="#ppt_y"/>
                                          </p:val>
                                        </p:tav>
                                      </p:tavLst>
                                    </p:anim>
                                  </p:childTnLst>
                                </p:cTn>
                              </p:par>
                              <p:par>
                                <p:cTn fill="hold" grpId="1" id="83" nodeType="withEffect" presetClass="emph" presetID="26" presetSubtype="0" repeatCount="3000">
                                  <p:stCondLst>
                                    <p:cond delay="750"/>
                                  </p:stCondLst>
                                  <p:childTnLst>
                                    <p:animEffect filter="fade" transition="out">
                                      <p:cBhvr>
                                        <p:cTn dur="3000" id="84" tmFilter="0, 0; .2, .5; .8, .5; 1, 0"/>
                                        <p:tgtEl>
                                          <p:spTgt spid="61"/>
                                        </p:tgtEl>
                                      </p:cBhvr>
                                    </p:animEffect>
                                    <p:animScale>
                                      <p:cBhvr>
                                        <p:cTn autoRev="1" dur="1500" fill="hold" id="85"/>
                                        <p:tgtEl>
                                          <p:spTgt spid="61"/>
                                        </p:tgtEl>
                                      </p:cBhvr>
                                      <p:by x="105000" y="105000"/>
                                    </p:animScale>
                                  </p:childTnLst>
                                </p:cTn>
                              </p:par>
                              <p:par>
                                <p:cTn fill="hold" grpId="0" id="86" nodeType="withEffect" presetClass="entr" presetID="2" presetSubtype="1">
                                  <p:stCondLst>
                                    <p:cond delay="0"/>
                                  </p:stCondLst>
                                  <p:childTnLst>
                                    <p:set>
                                      <p:cBhvr>
                                        <p:cTn dur="1" fill="hold" id="87">
                                          <p:stCondLst>
                                            <p:cond delay="0"/>
                                          </p:stCondLst>
                                        </p:cTn>
                                        <p:tgtEl>
                                          <p:spTgt spid="62"/>
                                        </p:tgtEl>
                                        <p:attrNameLst>
                                          <p:attrName>style.visibility</p:attrName>
                                        </p:attrNameLst>
                                      </p:cBhvr>
                                      <p:to>
                                        <p:strVal val="visible"/>
                                      </p:to>
                                    </p:set>
                                    <p:anim calcmode="lin" valueType="num">
                                      <p:cBhvr additive="base">
                                        <p:cTn dur="750" fill="hold" id="88"/>
                                        <p:tgtEl>
                                          <p:spTgt spid="62"/>
                                        </p:tgtEl>
                                        <p:attrNameLst>
                                          <p:attrName>ppt_x</p:attrName>
                                        </p:attrNameLst>
                                      </p:cBhvr>
                                      <p:tavLst>
                                        <p:tav tm="0">
                                          <p:val>
                                            <p:strVal val="#ppt_x"/>
                                          </p:val>
                                        </p:tav>
                                        <p:tav tm="100000">
                                          <p:val>
                                            <p:strVal val="#ppt_x"/>
                                          </p:val>
                                        </p:tav>
                                      </p:tavLst>
                                    </p:anim>
                                    <p:anim calcmode="lin" valueType="num">
                                      <p:cBhvr additive="base">
                                        <p:cTn dur="750" fill="hold" id="89"/>
                                        <p:tgtEl>
                                          <p:spTgt spid="62"/>
                                        </p:tgtEl>
                                        <p:attrNameLst>
                                          <p:attrName>ppt_y</p:attrName>
                                        </p:attrNameLst>
                                      </p:cBhvr>
                                      <p:tavLst>
                                        <p:tav tm="0">
                                          <p:val>
                                            <p:strVal val="0-#ppt_h/2"/>
                                          </p:val>
                                        </p:tav>
                                        <p:tav tm="100000">
                                          <p:val>
                                            <p:strVal val="#ppt_y"/>
                                          </p:val>
                                        </p:tav>
                                      </p:tavLst>
                                    </p:anim>
                                  </p:childTnLst>
                                </p:cTn>
                              </p:par>
                              <p:par>
                                <p:cTn fill="hold" grpId="1" id="90" nodeType="withEffect" presetClass="emph" presetID="26" presetSubtype="0" repeatCount="3000">
                                  <p:stCondLst>
                                    <p:cond delay="750"/>
                                  </p:stCondLst>
                                  <p:childTnLst>
                                    <p:animEffect filter="fade" transition="out">
                                      <p:cBhvr>
                                        <p:cTn dur="3000" id="91" tmFilter="0, 0; .2, .5; .8, .5; 1, 0"/>
                                        <p:tgtEl>
                                          <p:spTgt spid="62"/>
                                        </p:tgtEl>
                                      </p:cBhvr>
                                    </p:animEffect>
                                    <p:animScale>
                                      <p:cBhvr>
                                        <p:cTn autoRev="1" dur="1500" fill="hold" id="92"/>
                                        <p:tgtEl>
                                          <p:spTgt spid="62"/>
                                        </p:tgtEl>
                                      </p:cBhvr>
                                      <p:by x="105000" y="105000"/>
                                    </p:animScale>
                                  </p:childTnLst>
                                </p:cTn>
                              </p:par>
                              <p:par>
                                <p:cTn fill="hold" grpId="0" id="93" nodeType="withEffect" presetClass="entr" presetID="2" presetSubtype="1">
                                  <p:stCondLst>
                                    <p:cond delay="1100"/>
                                  </p:stCondLst>
                                  <p:childTnLst>
                                    <p:set>
                                      <p:cBhvr>
                                        <p:cTn dur="1" fill="hold" id="94">
                                          <p:stCondLst>
                                            <p:cond delay="0"/>
                                          </p:stCondLst>
                                        </p:cTn>
                                        <p:tgtEl>
                                          <p:spTgt spid="63"/>
                                        </p:tgtEl>
                                        <p:attrNameLst>
                                          <p:attrName>style.visibility</p:attrName>
                                        </p:attrNameLst>
                                      </p:cBhvr>
                                      <p:to>
                                        <p:strVal val="visible"/>
                                      </p:to>
                                    </p:set>
                                    <p:anim calcmode="lin" valueType="num">
                                      <p:cBhvr additive="base">
                                        <p:cTn dur="750" fill="hold" id="95"/>
                                        <p:tgtEl>
                                          <p:spTgt spid="63"/>
                                        </p:tgtEl>
                                        <p:attrNameLst>
                                          <p:attrName>ppt_x</p:attrName>
                                        </p:attrNameLst>
                                      </p:cBhvr>
                                      <p:tavLst>
                                        <p:tav tm="0">
                                          <p:val>
                                            <p:strVal val="#ppt_x"/>
                                          </p:val>
                                        </p:tav>
                                        <p:tav tm="100000">
                                          <p:val>
                                            <p:strVal val="#ppt_x"/>
                                          </p:val>
                                        </p:tav>
                                      </p:tavLst>
                                    </p:anim>
                                    <p:anim calcmode="lin" valueType="num">
                                      <p:cBhvr additive="base">
                                        <p:cTn dur="750" fill="hold" id="96"/>
                                        <p:tgtEl>
                                          <p:spTgt spid="63"/>
                                        </p:tgtEl>
                                        <p:attrNameLst>
                                          <p:attrName>ppt_y</p:attrName>
                                        </p:attrNameLst>
                                      </p:cBhvr>
                                      <p:tavLst>
                                        <p:tav tm="0">
                                          <p:val>
                                            <p:strVal val="0-#ppt_h/2"/>
                                          </p:val>
                                        </p:tav>
                                        <p:tav tm="100000">
                                          <p:val>
                                            <p:strVal val="#ppt_y"/>
                                          </p:val>
                                        </p:tav>
                                      </p:tavLst>
                                    </p:anim>
                                  </p:childTnLst>
                                </p:cTn>
                              </p:par>
                              <p:par>
                                <p:cTn fill="hold" grpId="1" id="97" nodeType="withEffect" presetClass="emph" presetID="26" presetSubtype="0" repeatCount="3000">
                                  <p:stCondLst>
                                    <p:cond delay="2100"/>
                                  </p:stCondLst>
                                  <p:childTnLst>
                                    <p:animEffect filter="fade" transition="out">
                                      <p:cBhvr>
                                        <p:cTn dur="3000" id="98" tmFilter="0, 0; .2, .5; .8, .5; 1, 0"/>
                                        <p:tgtEl>
                                          <p:spTgt spid="63"/>
                                        </p:tgtEl>
                                      </p:cBhvr>
                                    </p:animEffect>
                                    <p:animScale>
                                      <p:cBhvr>
                                        <p:cTn autoRev="1" dur="1500" fill="hold" id="99"/>
                                        <p:tgtEl>
                                          <p:spTgt spid="63"/>
                                        </p:tgtEl>
                                      </p:cBhvr>
                                      <p:by x="105000" y="105000"/>
                                    </p:animScale>
                                  </p:childTnLst>
                                </p:cTn>
                              </p:par>
                              <p:par>
                                <p:cTn fill="hold" grpId="0" id="100" nodeType="withEffect" presetClass="entr" presetID="2" presetSubtype="1">
                                  <p:stCondLst>
                                    <p:cond delay="1100"/>
                                  </p:stCondLst>
                                  <p:childTnLst>
                                    <p:set>
                                      <p:cBhvr>
                                        <p:cTn dur="1" fill="hold" id="101">
                                          <p:stCondLst>
                                            <p:cond delay="0"/>
                                          </p:stCondLst>
                                        </p:cTn>
                                        <p:tgtEl>
                                          <p:spTgt spid="64"/>
                                        </p:tgtEl>
                                        <p:attrNameLst>
                                          <p:attrName>style.visibility</p:attrName>
                                        </p:attrNameLst>
                                      </p:cBhvr>
                                      <p:to>
                                        <p:strVal val="visible"/>
                                      </p:to>
                                    </p:set>
                                    <p:anim calcmode="lin" valueType="num">
                                      <p:cBhvr additive="base">
                                        <p:cTn dur="750" fill="hold" id="102"/>
                                        <p:tgtEl>
                                          <p:spTgt spid="64"/>
                                        </p:tgtEl>
                                        <p:attrNameLst>
                                          <p:attrName>ppt_x</p:attrName>
                                        </p:attrNameLst>
                                      </p:cBhvr>
                                      <p:tavLst>
                                        <p:tav tm="0">
                                          <p:val>
                                            <p:strVal val="#ppt_x"/>
                                          </p:val>
                                        </p:tav>
                                        <p:tav tm="100000">
                                          <p:val>
                                            <p:strVal val="#ppt_x"/>
                                          </p:val>
                                        </p:tav>
                                      </p:tavLst>
                                    </p:anim>
                                    <p:anim calcmode="lin" valueType="num">
                                      <p:cBhvr additive="base">
                                        <p:cTn dur="750" fill="hold" id="103"/>
                                        <p:tgtEl>
                                          <p:spTgt spid="64"/>
                                        </p:tgtEl>
                                        <p:attrNameLst>
                                          <p:attrName>ppt_y</p:attrName>
                                        </p:attrNameLst>
                                      </p:cBhvr>
                                      <p:tavLst>
                                        <p:tav tm="0">
                                          <p:val>
                                            <p:strVal val="0-#ppt_h/2"/>
                                          </p:val>
                                        </p:tav>
                                        <p:tav tm="100000">
                                          <p:val>
                                            <p:strVal val="#ppt_y"/>
                                          </p:val>
                                        </p:tav>
                                      </p:tavLst>
                                    </p:anim>
                                  </p:childTnLst>
                                </p:cTn>
                              </p:par>
                              <p:par>
                                <p:cTn fill="hold" grpId="1" id="104" nodeType="withEffect" presetClass="emph" presetID="26" presetSubtype="0" repeatCount="3000">
                                  <p:stCondLst>
                                    <p:cond delay="2100"/>
                                  </p:stCondLst>
                                  <p:childTnLst>
                                    <p:animEffect filter="fade" transition="out">
                                      <p:cBhvr>
                                        <p:cTn dur="3000" id="105" tmFilter="0, 0; .2, .5; .8, .5; 1, 0"/>
                                        <p:tgtEl>
                                          <p:spTgt spid="64"/>
                                        </p:tgtEl>
                                      </p:cBhvr>
                                    </p:animEffect>
                                    <p:animScale>
                                      <p:cBhvr>
                                        <p:cTn autoRev="1" dur="1500" fill="hold" id="106"/>
                                        <p:tgtEl>
                                          <p:spTgt spid="64"/>
                                        </p:tgtEl>
                                      </p:cBhvr>
                                      <p:by x="105000" y="105000"/>
                                    </p:animScale>
                                  </p:childTnLst>
                                </p:cTn>
                              </p:par>
                              <p:par>
                                <p:cTn fill="hold" grpId="0" id="107" nodeType="withEffect" presetClass="entr" presetID="2" presetSubtype="4">
                                  <p:stCondLst>
                                    <p:cond delay="2250"/>
                                  </p:stCondLst>
                                  <p:childTnLst>
                                    <p:set>
                                      <p:cBhvr>
                                        <p:cTn dur="1" fill="hold" id="108">
                                          <p:stCondLst>
                                            <p:cond delay="0"/>
                                          </p:stCondLst>
                                        </p:cTn>
                                        <p:tgtEl>
                                          <p:spTgt spid="82"/>
                                        </p:tgtEl>
                                        <p:attrNameLst>
                                          <p:attrName>style.visibility</p:attrName>
                                        </p:attrNameLst>
                                      </p:cBhvr>
                                      <p:to>
                                        <p:strVal val="visible"/>
                                      </p:to>
                                    </p:set>
                                    <p:anim calcmode="lin" valueType="num">
                                      <p:cBhvr additive="base">
                                        <p:cTn dur="750" fill="hold" id="109"/>
                                        <p:tgtEl>
                                          <p:spTgt spid="82"/>
                                        </p:tgtEl>
                                        <p:attrNameLst>
                                          <p:attrName>ppt_x</p:attrName>
                                        </p:attrNameLst>
                                      </p:cBhvr>
                                      <p:tavLst>
                                        <p:tav tm="0">
                                          <p:val>
                                            <p:strVal val="#ppt_x"/>
                                          </p:val>
                                        </p:tav>
                                        <p:tav tm="100000">
                                          <p:val>
                                            <p:strVal val="#ppt_x"/>
                                          </p:val>
                                        </p:tav>
                                      </p:tavLst>
                                    </p:anim>
                                    <p:anim calcmode="lin" valueType="num">
                                      <p:cBhvr additive="base">
                                        <p:cTn dur="750" fill="hold" id="110"/>
                                        <p:tgtEl>
                                          <p:spTgt spid="82"/>
                                        </p:tgtEl>
                                        <p:attrNameLst>
                                          <p:attrName>ppt_y</p:attrName>
                                        </p:attrNameLst>
                                      </p:cBhvr>
                                      <p:tavLst>
                                        <p:tav tm="0">
                                          <p:val>
                                            <p:strVal val="1+#ppt_h/2"/>
                                          </p:val>
                                        </p:tav>
                                        <p:tav tm="100000">
                                          <p:val>
                                            <p:strVal val="#ppt_y"/>
                                          </p:val>
                                        </p:tav>
                                      </p:tavLst>
                                    </p:anim>
                                  </p:childTnLst>
                                </p:cTn>
                              </p:par>
                              <p:par>
                                <p:cTn fill="hold" grpId="1" id="111" nodeType="withEffect" presetClass="emph" presetID="26" presetSubtype="0" repeatCount="3000">
                                  <p:stCondLst>
                                    <p:cond delay="2250"/>
                                  </p:stCondLst>
                                  <p:childTnLst>
                                    <p:animEffect filter="fade" transition="out">
                                      <p:cBhvr>
                                        <p:cTn dur="3000" id="112" tmFilter="0, 0; .2, .5; .8, .5; 1, 0"/>
                                        <p:tgtEl>
                                          <p:spTgt spid="82"/>
                                        </p:tgtEl>
                                      </p:cBhvr>
                                    </p:animEffect>
                                    <p:animScale>
                                      <p:cBhvr>
                                        <p:cTn autoRev="1" dur="1500" fill="hold" id="113"/>
                                        <p:tgtEl>
                                          <p:spTgt spid="82"/>
                                        </p:tgtEl>
                                      </p:cBhvr>
                                      <p:by x="105000" y="105000"/>
                                    </p:animScale>
                                  </p:childTnLst>
                                </p:cTn>
                              </p:par>
                              <p:par>
                                <p:cTn fill="hold" grpId="0" id="114" nodeType="withEffect" presetClass="entr" presetID="2" presetSubtype="4">
                                  <p:stCondLst>
                                    <p:cond delay="200"/>
                                  </p:stCondLst>
                                  <p:childTnLst>
                                    <p:set>
                                      <p:cBhvr>
                                        <p:cTn dur="1" fill="hold" id="115">
                                          <p:stCondLst>
                                            <p:cond delay="0"/>
                                          </p:stCondLst>
                                        </p:cTn>
                                        <p:tgtEl>
                                          <p:spTgt spid="83"/>
                                        </p:tgtEl>
                                        <p:attrNameLst>
                                          <p:attrName>style.visibility</p:attrName>
                                        </p:attrNameLst>
                                      </p:cBhvr>
                                      <p:to>
                                        <p:strVal val="visible"/>
                                      </p:to>
                                    </p:set>
                                    <p:anim calcmode="lin" valueType="num">
                                      <p:cBhvr additive="base">
                                        <p:cTn dur="750" fill="hold" id="116"/>
                                        <p:tgtEl>
                                          <p:spTgt spid="83"/>
                                        </p:tgtEl>
                                        <p:attrNameLst>
                                          <p:attrName>ppt_x</p:attrName>
                                        </p:attrNameLst>
                                      </p:cBhvr>
                                      <p:tavLst>
                                        <p:tav tm="0">
                                          <p:val>
                                            <p:strVal val="#ppt_x"/>
                                          </p:val>
                                        </p:tav>
                                        <p:tav tm="100000">
                                          <p:val>
                                            <p:strVal val="#ppt_x"/>
                                          </p:val>
                                        </p:tav>
                                      </p:tavLst>
                                    </p:anim>
                                    <p:anim calcmode="lin" valueType="num">
                                      <p:cBhvr additive="base">
                                        <p:cTn dur="750" fill="hold" id="117"/>
                                        <p:tgtEl>
                                          <p:spTgt spid="83"/>
                                        </p:tgtEl>
                                        <p:attrNameLst>
                                          <p:attrName>ppt_y</p:attrName>
                                        </p:attrNameLst>
                                      </p:cBhvr>
                                      <p:tavLst>
                                        <p:tav tm="0">
                                          <p:val>
                                            <p:strVal val="1+#ppt_h/2"/>
                                          </p:val>
                                        </p:tav>
                                        <p:tav tm="100000">
                                          <p:val>
                                            <p:strVal val="#ppt_y"/>
                                          </p:val>
                                        </p:tav>
                                      </p:tavLst>
                                    </p:anim>
                                  </p:childTnLst>
                                </p:cTn>
                              </p:par>
                              <p:par>
                                <p:cTn fill="hold" grpId="1" id="118" nodeType="withEffect" presetClass="emph" presetID="26" presetSubtype="0" repeatCount="3000">
                                  <p:stCondLst>
                                    <p:cond delay="750"/>
                                  </p:stCondLst>
                                  <p:childTnLst>
                                    <p:animEffect filter="fade" transition="out">
                                      <p:cBhvr>
                                        <p:cTn dur="3000" id="119" tmFilter="0, 0; .2, .5; .8, .5; 1, 0"/>
                                        <p:tgtEl>
                                          <p:spTgt spid="83"/>
                                        </p:tgtEl>
                                      </p:cBhvr>
                                    </p:animEffect>
                                    <p:animScale>
                                      <p:cBhvr>
                                        <p:cTn autoRev="1" dur="1500" fill="hold" id="120"/>
                                        <p:tgtEl>
                                          <p:spTgt spid="83"/>
                                        </p:tgtEl>
                                      </p:cBhvr>
                                      <p:by x="105000" y="105000"/>
                                    </p:animScale>
                                  </p:childTnLst>
                                </p:cTn>
                              </p:par>
                              <p:par>
                                <p:cTn fill="hold" grpId="0" id="121" nodeType="withEffect" presetClass="entr" presetID="2" presetSubtype="4">
                                  <p:stCondLst>
                                    <p:cond delay="2000"/>
                                  </p:stCondLst>
                                  <p:childTnLst>
                                    <p:set>
                                      <p:cBhvr>
                                        <p:cTn dur="1" fill="hold" id="122">
                                          <p:stCondLst>
                                            <p:cond delay="0"/>
                                          </p:stCondLst>
                                        </p:cTn>
                                        <p:tgtEl>
                                          <p:spTgt spid="84"/>
                                        </p:tgtEl>
                                        <p:attrNameLst>
                                          <p:attrName>style.visibility</p:attrName>
                                        </p:attrNameLst>
                                      </p:cBhvr>
                                      <p:to>
                                        <p:strVal val="visible"/>
                                      </p:to>
                                    </p:set>
                                    <p:anim calcmode="lin" valueType="num">
                                      <p:cBhvr additive="base">
                                        <p:cTn dur="750" fill="hold" id="123"/>
                                        <p:tgtEl>
                                          <p:spTgt spid="84"/>
                                        </p:tgtEl>
                                        <p:attrNameLst>
                                          <p:attrName>ppt_x</p:attrName>
                                        </p:attrNameLst>
                                      </p:cBhvr>
                                      <p:tavLst>
                                        <p:tav tm="0">
                                          <p:val>
                                            <p:strVal val="#ppt_x"/>
                                          </p:val>
                                        </p:tav>
                                        <p:tav tm="100000">
                                          <p:val>
                                            <p:strVal val="#ppt_x"/>
                                          </p:val>
                                        </p:tav>
                                      </p:tavLst>
                                    </p:anim>
                                    <p:anim calcmode="lin" valueType="num">
                                      <p:cBhvr additive="base">
                                        <p:cTn dur="750" fill="hold" id="124"/>
                                        <p:tgtEl>
                                          <p:spTgt spid="84"/>
                                        </p:tgtEl>
                                        <p:attrNameLst>
                                          <p:attrName>ppt_y</p:attrName>
                                        </p:attrNameLst>
                                      </p:cBhvr>
                                      <p:tavLst>
                                        <p:tav tm="0">
                                          <p:val>
                                            <p:strVal val="1+#ppt_h/2"/>
                                          </p:val>
                                        </p:tav>
                                        <p:tav tm="100000">
                                          <p:val>
                                            <p:strVal val="#ppt_y"/>
                                          </p:val>
                                        </p:tav>
                                      </p:tavLst>
                                    </p:anim>
                                  </p:childTnLst>
                                </p:cTn>
                              </p:par>
                              <p:par>
                                <p:cTn fill="hold" grpId="1" id="125" nodeType="withEffect" presetClass="emph" presetID="26" presetSubtype="0" repeatCount="3000">
                                  <p:stCondLst>
                                    <p:cond delay="2000"/>
                                  </p:stCondLst>
                                  <p:childTnLst>
                                    <p:animEffect filter="fade" transition="out">
                                      <p:cBhvr>
                                        <p:cTn dur="3000" id="126" tmFilter="0, 0; .2, .5; .8, .5; 1, 0"/>
                                        <p:tgtEl>
                                          <p:spTgt spid="84"/>
                                        </p:tgtEl>
                                      </p:cBhvr>
                                    </p:animEffect>
                                    <p:animScale>
                                      <p:cBhvr>
                                        <p:cTn autoRev="1" dur="1500" fill="hold" id="127"/>
                                        <p:tgtEl>
                                          <p:spTgt spid="84"/>
                                        </p:tgtEl>
                                      </p:cBhvr>
                                      <p:by x="105000" y="105000"/>
                                    </p:animScale>
                                  </p:childTnLst>
                                </p:cTn>
                              </p:par>
                              <p:par>
                                <p:cTn fill="hold" grpId="0" id="128" nodeType="withEffect" presetClass="entr" presetID="2" presetSubtype="4">
                                  <p:stCondLst>
                                    <p:cond delay="200"/>
                                  </p:stCondLst>
                                  <p:childTnLst>
                                    <p:set>
                                      <p:cBhvr>
                                        <p:cTn dur="1" fill="hold" id="129">
                                          <p:stCondLst>
                                            <p:cond delay="0"/>
                                          </p:stCondLst>
                                        </p:cTn>
                                        <p:tgtEl>
                                          <p:spTgt spid="85"/>
                                        </p:tgtEl>
                                        <p:attrNameLst>
                                          <p:attrName>style.visibility</p:attrName>
                                        </p:attrNameLst>
                                      </p:cBhvr>
                                      <p:to>
                                        <p:strVal val="visible"/>
                                      </p:to>
                                    </p:set>
                                    <p:anim calcmode="lin" valueType="num">
                                      <p:cBhvr additive="base">
                                        <p:cTn dur="750" fill="hold" id="130"/>
                                        <p:tgtEl>
                                          <p:spTgt spid="85"/>
                                        </p:tgtEl>
                                        <p:attrNameLst>
                                          <p:attrName>ppt_x</p:attrName>
                                        </p:attrNameLst>
                                      </p:cBhvr>
                                      <p:tavLst>
                                        <p:tav tm="0">
                                          <p:val>
                                            <p:strVal val="#ppt_x"/>
                                          </p:val>
                                        </p:tav>
                                        <p:tav tm="100000">
                                          <p:val>
                                            <p:strVal val="#ppt_x"/>
                                          </p:val>
                                        </p:tav>
                                      </p:tavLst>
                                    </p:anim>
                                    <p:anim calcmode="lin" valueType="num">
                                      <p:cBhvr additive="base">
                                        <p:cTn dur="750" fill="hold" id="131"/>
                                        <p:tgtEl>
                                          <p:spTgt spid="85"/>
                                        </p:tgtEl>
                                        <p:attrNameLst>
                                          <p:attrName>ppt_y</p:attrName>
                                        </p:attrNameLst>
                                      </p:cBhvr>
                                      <p:tavLst>
                                        <p:tav tm="0">
                                          <p:val>
                                            <p:strVal val="1+#ppt_h/2"/>
                                          </p:val>
                                        </p:tav>
                                        <p:tav tm="100000">
                                          <p:val>
                                            <p:strVal val="#ppt_y"/>
                                          </p:val>
                                        </p:tav>
                                      </p:tavLst>
                                    </p:anim>
                                  </p:childTnLst>
                                </p:cTn>
                              </p:par>
                              <p:par>
                                <p:cTn fill="hold" grpId="1" id="132" nodeType="withEffect" presetClass="emph" presetID="26" presetSubtype="0" repeatCount="3000">
                                  <p:stCondLst>
                                    <p:cond delay="750"/>
                                  </p:stCondLst>
                                  <p:childTnLst>
                                    <p:animEffect filter="fade" transition="out">
                                      <p:cBhvr>
                                        <p:cTn dur="3000" id="133" tmFilter="0, 0; .2, .5; .8, .5; 1, 0"/>
                                        <p:tgtEl>
                                          <p:spTgt spid="85"/>
                                        </p:tgtEl>
                                      </p:cBhvr>
                                    </p:animEffect>
                                    <p:animScale>
                                      <p:cBhvr>
                                        <p:cTn autoRev="1" dur="1500" fill="hold" id="134"/>
                                        <p:tgtEl>
                                          <p:spTgt spid="8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1" spid="26"/>
      <p:bldP grpId="0" spid="27"/>
      <p:bldP grpId="1" spid="27"/>
      <p:bldP grpId="0" spid="30"/>
      <p:bldP grpId="1" spid="30"/>
      <p:bldP grpId="0" spid="31"/>
      <p:bldP grpId="1" spid="31"/>
      <p:bldP grpId="0" spid="35"/>
      <p:bldP grpId="1" spid="35"/>
      <p:bldP grpId="0" spid="54"/>
      <p:bldP grpId="1" spid="54"/>
      <p:bldP grpId="0" spid="55"/>
      <p:bldP grpId="1" spid="55"/>
      <p:bldP grpId="0" spid="60"/>
      <p:bldP grpId="1" spid="60"/>
      <p:bldP grpId="0" spid="61"/>
      <p:bldP grpId="1" spid="61"/>
      <p:bldP grpId="0" spid="62"/>
      <p:bldP grpId="1" spid="62"/>
      <p:bldP grpId="0" spid="64"/>
      <p:bldP grpId="1" spid="64"/>
      <p:bldP grpId="0" spid="63"/>
      <p:bldP grpId="1" spid="63"/>
      <p:bldP grpId="0" spid="67"/>
      <p:bldP grpId="0" spid="68"/>
      <p:bldP grpId="0" spid="72"/>
      <p:bldP grpId="0" spid="78"/>
      <p:bldP grpId="0" spid="82"/>
      <p:bldP grpId="1" spid="82"/>
      <p:bldP grpId="0" spid="83"/>
      <p:bldP grpId="1" spid="83"/>
      <p:bldP grpId="0" spid="84"/>
      <p:bldP grpId="1" spid="84"/>
      <p:bldP grpId="0" spid="85"/>
      <p:bldP grpId="1" spid="85"/>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16" name="图片 15"/>
          <p:cNvPicPr>
            <a:picLocks noChangeAspect="1"/>
          </p:cNvPicPr>
          <p:nvPr/>
        </p:nvPicPr>
        <p:blipFill>
          <a:blip r:embed="rId2">
            <a:extLst>
              <a:ext uri="{28A0092B-C50C-407E-A947-70E740481C1C}">
                <a14:useLocalDpi val="0"/>
              </a:ext>
            </a:extLst>
          </a:blip>
          <a:srcRect b="5428" t="4620"/>
          <a:stretch>
            <a:fillRect/>
          </a:stretch>
        </p:blipFill>
        <p:spPr>
          <a:xfrm>
            <a:off x="0" y="-29498"/>
            <a:ext cx="12172336" cy="6887497"/>
          </a:xfrm>
          <a:prstGeom prst="rect">
            <a:avLst/>
          </a:prstGeom>
        </p:spPr>
      </p:pic>
      <p:sp>
        <p:nvSpPr>
          <p:cNvPr id="17" name="矩形 16"/>
          <p:cNvSpPr/>
          <p:nvPr/>
        </p:nvSpPr>
        <p:spPr>
          <a:xfrm>
            <a:off x="0" y="-29498"/>
            <a:ext cx="12192000" cy="6858000"/>
          </a:xfrm>
          <a:prstGeom prst="rect">
            <a:avLst/>
          </a:prstGeom>
          <a:solidFill>
            <a:srgbClr val="004620">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6" name="组合 5"/>
          <p:cNvGrpSpPr/>
          <p:nvPr/>
        </p:nvGrpSpPr>
        <p:grpSpPr>
          <a:xfrm>
            <a:off x="311209" y="2456660"/>
            <a:ext cx="1917291" cy="1917291"/>
            <a:chOff x="9752535" y="4542653"/>
            <a:chExt cx="1917291" cy="1917291"/>
          </a:xfrm>
        </p:grpSpPr>
        <p:sp>
          <p:nvSpPr>
            <p:cNvPr id="7" name="矩形 6"/>
            <p:cNvSpPr/>
            <p:nvPr/>
          </p:nvSpPr>
          <p:spPr>
            <a:xfrm>
              <a:off x="9752535" y="4542653"/>
              <a:ext cx="1917291" cy="1917291"/>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文本框 7"/>
            <p:cNvSpPr txBox="1"/>
            <p:nvPr/>
          </p:nvSpPr>
          <p:spPr>
            <a:xfrm>
              <a:off x="9793991" y="4868203"/>
              <a:ext cx="1857692" cy="762000"/>
            </a:xfrm>
            <a:prstGeom prst="rect">
              <a:avLst/>
            </a:prstGeom>
            <a:noFill/>
          </p:spPr>
          <p:txBody>
            <a:bodyPr rtlCol="0" wrap="none">
              <a:spAutoFit/>
            </a:bodyPr>
            <a:lstStyle/>
            <a:p>
              <a:r>
                <a:rPr altLang="zh-CN" b="1" lang="en-US" smtClean="0"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9" name="文本框 8"/>
            <p:cNvSpPr txBox="1"/>
            <p:nvPr/>
          </p:nvSpPr>
          <p:spPr>
            <a:xfrm>
              <a:off x="9837960" y="5600385"/>
              <a:ext cx="1733867" cy="457200"/>
            </a:xfrm>
            <a:prstGeom prst="rect">
              <a:avLst/>
            </a:prstGeom>
            <a:noFill/>
          </p:spPr>
          <p:txBody>
            <a:bodyPr rtlCol="0" wrap="none">
              <a:spAutoFit/>
            </a:bodyPr>
            <a:lstStyle/>
            <a:p>
              <a:r>
                <a:rPr altLang="zh-CN" lang="en-US" smtClean="0"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0" name="文本框 9"/>
          <p:cNvSpPr txBox="1"/>
          <p:nvPr/>
        </p:nvSpPr>
        <p:spPr>
          <a:xfrm>
            <a:off x="4320997" y="2798996"/>
            <a:ext cx="1560830" cy="1432560"/>
          </a:xfrm>
          <a:prstGeom prst="rect">
            <a:avLst/>
          </a:prstGeom>
          <a:noFill/>
        </p:spPr>
        <p:txBody>
          <a:bodyPr rtlCol="0" wrap="none">
            <a:spAutoFit/>
          </a:bodyPr>
          <a:lstStyle/>
          <a:p>
            <a:r>
              <a:rPr altLang="zh-CN" b="1" lang="en-US" smtClean="0" sz="8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04</a:t>
            </a:r>
          </a:p>
        </p:txBody>
      </p:sp>
      <p:grpSp>
        <p:nvGrpSpPr>
          <p:cNvPr id="3" name="组合 2"/>
          <p:cNvGrpSpPr/>
          <p:nvPr/>
        </p:nvGrpSpPr>
        <p:grpSpPr>
          <a:xfrm>
            <a:off x="5739045" y="2870863"/>
            <a:ext cx="2646878" cy="1168063"/>
            <a:chOff x="5739045" y="2870863"/>
            <a:chExt cx="2646878" cy="1168063"/>
          </a:xfrm>
        </p:grpSpPr>
        <p:sp>
          <p:nvSpPr>
            <p:cNvPr id="11" name="文本框 10"/>
            <p:cNvSpPr txBox="1"/>
            <p:nvPr/>
          </p:nvSpPr>
          <p:spPr>
            <a:xfrm>
              <a:off x="5751418" y="3638815"/>
              <a:ext cx="1578292" cy="396240"/>
            </a:xfrm>
            <a:prstGeom prst="rect">
              <a:avLst/>
            </a:prstGeom>
            <a:noFill/>
          </p:spPr>
          <p:txBody>
            <a:bodyPr rtlCol="0" wrap="none">
              <a:spAutoFit/>
            </a:bodyPr>
            <a:lstStyle/>
            <a:p>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 story</a:t>
              </a:r>
            </a:p>
          </p:txBody>
        </p:sp>
        <p:sp>
          <p:nvSpPr>
            <p:cNvPr id="12" name="文本框 11"/>
            <p:cNvSpPr txBox="1"/>
            <p:nvPr/>
          </p:nvSpPr>
          <p:spPr>
            <a:xfrm>
              <a:off x="5739045" y="2870863"/>
              <a:ext cx="2621280" cy="822960"/>
            </a:xfrm>
            <a:prstGeom prst="rect">
              <a:avLst/>
            </a:prstGeom>
            <a:noFill/>
          </p:spPr>
          <p:txBody>
            <a:bodyPr rtlCol="0" wrap="none">
              <a:spAutoFit/>
            </a:bodyPr>
            <a:lstStyle/>
            <a:p>
              <a:r>
                <a:rPr altLang="en-US" b="1" lang="zh-CN"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品牌故事</a:t>
              </a:r>
            </a:p>
          </p:txBody>
        </p:sp>
      </p:grpSp>
      <p:grpSp>
        <p:nvGrpSpPr>
          <p:cNvPr id="2" name="组合 1"/>
          <p:cNvGrpSpPr/>
          <p:nvPr/>
        </p:nvGrpSpPr>
        <p:grpSpPr>
          <a:xfrm>
            <a:off x="11045747" y="2651798"/>
            <a:ext cx="904359" cy="1568058"/>
            <a:chOff x="11045747" y="2651798"/>
            <a:chExt cx="904359" cy="1568058"/>
          </a:xfrm>
        </p:grpSpPr>
        <p:sp>
          <p:nvSpPr>
            <p:cNvPr id="13" name="文本框 12"/>
            <p:cNvSpPr txBox="1"/>
            <p:nvPr/>
          </p:nvSpPr>
          <p:spPr>
            <a:xfrm rot="16200000">
              <a:off x="10589341" y="3123369"/>
              <a:ext cx="1552892" cy="640080"/>
            </a:xfrm>
            <a:prstGeom prst="rect">
              <a:avLst/>
            </a:prstGeom>
            <a:noFill/>
          </p:spPr>
          <p:txBody>
            <a:bodyPr rtlCol="0" wrap="none">
              <a:spAutoFit/>
            </a:bodyPr>
            <a:lstStyle/>
            <a:p>
              <a:r>
                <a:rPr altLang="zh-CN" b="1" lang="en-US" smtClean="0"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Brand</a:t>
              </a:r>
            </a:p>
          </p:txBody>
        </p:sp>
        <p:sp>
          <p:nvSpPr>
            <p:cNvPr id="14" name="文本框 13"/>
            <p:cNvSpPr txBox="1"/>
            <p:nvPr/>
          </p:nvSpPr>
          <p:spPr>
            <a:xfrm rot="16200000">
              <a:off x="11088807" y="3296170"/>
              <a:ext cx="1349692" cy="365760"/>
            </a:xfrm>
            <a:prstGeom prst="rect">
              <a:avLst/>
            </a:prstGeom>
            <a:noFill/>
          </p:spPr>
          <p:txBody>
            <a:bodyPr rtlCol="0" wrap="none">
              <a:spAutoFit/>
            </a:bodyPr>
            <a:lstStyle/>
            <a:p>
              <a:r>
                <a:rPr altLang="zh-CN" lang="en-US" smtClean="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Promotion</a:t>
              </a:r>
            </a:p>
          </p:txBody>
        </p:sp>
      </p:grpSp>
      <p:sp>
        <p:nvSpPr>
          <p:cNvPr id="15" name="文本框 14"/>
          <p:cNvSpPr txBox="1"/>
          <p:nvPr/>
        </p:nvSpPr>
        <p:spPr>
          <a:xfrm>
            <a:off x="5868029" y="4302427"/>
            <a:ext cx="2214880" cy="701040"/>
          </a:xfrm>
          <a:prstGeom prst="rect">
            <a:avLst/>
          </a:prstGeom>
          <a:noFill/>
        </p:spPr>
        <p:txBody>
          <a:bodyPr rtlCol="0" wrap="none">
            <a:spAutoFit/>
          </a:bodyPr>
          <a:lstStyle/>
          <a:p>
            <a:r>
              <a:rPr altLang="en-US" lang="zh-CN"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一、市场环境分析</a:t>
            </a:r>
          </a:p>
          <a:p>
            <a:r>
              <a:rPr altLang="en-US" lang="zh-CN" smtClean="0"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二、竞争对手分析</a:t>
            </a:r>
          </a:p>
        </p:txBody>
      </p:sp>
    </p:spTree>
    <p:extLst>
      <p:ext uri="{BB962C8B-B14F-4D97-AF65-F5344CB8AC3E}">
        <p14:creationId val="1004044425"/>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600"/>
                                  </p:stCondLst>
                                  <p:childTnLst>
                                    <p:set>
                                      <p:cBhvr>
                                        <p:cTn dur="1" fill="hold" id="14">
                                          <p:stCondLst>
                                            <p:cond delay="0"/>
                                          </p:stCondLst>
                                        </p:cTn>
                                        <p:tgtEl>
                                          <p:spTgt spid="10"/>
                                        </p:tgtEl>
                                        <p:attrNameLst>
                                          <p:attrName>style.visibility</p:attrName>
                                        </p:attrNameLst>
                                      </p:cBhvr>
                                      <p:to>
                                        <p:strVal val="visible"/>
                                      </p:to>
                                    </p:set>
                                    <p:anim calcmode="lin" valueType="num">
                                      <p:cBhvr>
                                        <p:cTn dur="700" fill="hold" id="15"/>
                                        <p:tgtEl>
                                          <p:spTgt spid="10"/>
                                        </p:tgtEl>
                                        <p:attrNameLst>
                                          <p:attrName>ppt_w</p:attrName>
                                        </p:attrNameLst>
                                      </p:cBhvr>
                                      <p:tavLst>
                                        <p:tav tm="0">
                                          <p:val>
                                            <p:fltVal val="0"/>
                                          </p:val>
                                        </p:tav>
                                        <p:tav tm="100000">
                                          <p:val>
                                            <p:strVal val="#ppt_w"/>
                                          </p:val>
                                        </p:tav>
                                      </p:tavLst>
                                    </p:anim>
                                    <p:anim calcmode="lin" valueType="num">
                                      <p:cBhvr>
                                        <p:cTn dur="700" fill="hold" id="16"/>
                                        <p:tgtEl>
                                          <p:spTgt spid="10"/>
                                        </p:tgtEl>
                                        <p:attrNameLst>
                                          <p:attrName>ppt_h</p:attrName>
                                        </p:attrNameLst>
                                      </p:cBhvr>
                                      <p:tavLst>
                                        <p:tav tm="0">
                                          <p:val>
                                            <p:fltVal val="0"/>
                                          </p:val>
                                        </p:tav>
                                        <p:tav tm="100000">
                                          <p:val>
                                            <p:strVal val="#ppt_h"/>
                                          </p:val>
                                        </p:tav>
                                      </p:tavLst>
                                    </p:anim>
                                    <p:anim calcmode="lin" valueType="num">
                                      <p:cBhvr>
                                        <p:cTn dur="700" fill="hold" id="17"/>
                                        <p:tgtEl>
                                          <p:spTgt spid="10"/>
                                        </p:tgtEl>
                                        <p:attrNameLst>
                                          <p:attrName>style.rotation</p:attrName>
                                        </p:attrNameLst>
                                      </p:cBhvr>
                                      <p:tavLst>
                                        <p:tav tm="0">
                                          <p:val>
                                            <p:fltVal val="90"/>
                                          </p:val>
                                        </p:tav>
                                        <p:tav tm="100000">
                                          <p:val>
                                            <p:fltVal val="0"/>
                                          </p:val>
                                        </p:tav>
                                      </p:tavLst>
                                    </p:anim>
                                    <p:animEffect filter="fade" transition="in">
                                      <p:cBhvr>
                                        <p:cTn dur="700" id="18"/>
                                        <p:tgtEl>
                                          <p:spTgt spid="10"/>
                                        </p:tgtEl>
                                      </p:cBhvr>
                                    </p:animEffect>
                                  </p:childTnLst>
                                </p:cTn>
                              </p:par>
                              <p:par>
                                <p:cTn fill="hold" id="19" nodeType="withEffect" presetClass="entr" presetID="53" presetSubtype="0">
                                  <p:stCondLst>
                                    <p:cond delay="130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par>
                                <p:cTn fill="hold" grpId="0" id="24" nodeType="withEffect" presetClass="entr" presetID="2" presetSubtype="4">
                                  <p:stCondLst>
                                    <p:cond delay="190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ppt_x"/>
                                          </p:val>
                                        </p:tav>
                                        <p:tav tm="100000">
                                          <p:val>
                                            <p:strVal val="#ppt_x"/>
                                          </p:val>
                                        </p:tav>
                                      </p:tavLst>
                                    </p:anim>
                                    <p:anim calcmode="lin" valueType="num">
                                      <p:cBhvr additive="base">
                                        <p:cTn dur="500" fill="hold" id="27"/>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5"/>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3" name="Group 990"/>
          <p:cNvGrpSpPr/>
          <p:nvPr/>
        </p:nvGrpSpPr>
        <p:grpSpPr>
          <a:xfrm>
            <a:off x="5876605" y="1710452"/>
            <a:ext cx="1808300" cy="4184612"/>
            <a:chExt cx="3608058" cy="8402784"/>
          </a:xfrm>
          <a:solidFill>
            <a:schemeClr val="accent1"/>
          </a:solidFill>
        </p:grpSpPr>
        <p:sp>
          <p:nvSpPr>
            <p:cNvPr id="4" name="Shape 988"/>
            <p:cNvSpPr/>
            <p:nvPr/>
          </p:nvSpPr>
          <p:spPr>
            <a:xfrm>
              <a:off x="0" y="193543"/>
              <a:ext cx="2821037" cy="8209241"/>
            </a:xfrm>
            <a:custGeom>
              <a:cxnLst>
                <a:cxn ang="0">
                  <a:pos x="wd2" y="hd2"/>
                </a:cxn>
                <a:cxn ang="5400000">
                  <a:pos x="wd2" y="hd2"/>
                </a:cxn>
                <a:cxn ang="10800000">
                  <a:pos x="wd2" y="hd2"/>
                </a:cxn>
                <a:cxn ang="16200000">
                  <a:pos x="wd2" y="hd2"/>
                </a:cxn>
              </a:cxnLst>
              <a:rect b="b" l="0" r="r" t="0"/>
              <a:pathLst>
                <a:path extrusionOk="0" h="21600" w="21600">
                  <a:moveTo>
                    <a:pt x="7838" y="21600"/>
                  </a:moveTo>
                  <a:lnTo>
                    <a:pt x="0" y="21600"/>
                  </a:lnTo>
                  <a:lnTo>
                    <a:pt x="0" y="6041"/>
                  </a:lnTo>
                  <a:cubicBezTo>
                    <a:pt x="0" y="2710"/>
                    <a:pt x="7885" y="0"/>
                    <a:pt x="17578" y="0"/>
                  </a:cubicBezTo>
                  <a:lnTo>
                    <a:pt x="21600" y="0"/>
                  </a:lnTo>
                  <a:lnTo>
                    <a:pt x="21600" y="2693"/>
                  </a:lnTo>
                  <a:lnTo>
                    <a:pt x="17578" y="2693"/>
                  </a:lnTo>
                  <a:cubicBezTo>
                    <a:pt x="12207" y="2693"/>
                    <a:pt x="7838" y="4195"/>
                    <a:pt x="7838" y="6041"/>
                  </a:cubicBezTo>
                  <a:cubicBezTo>
                    <a:pt x="7838" y="6041"/>
                    <a:pt x="7838" y="21600"/>
                    <a:pt x="7838" y="21600"/>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Shape 989"/>
            <p:cNvSpPr/>
            <p:nvPr/>
          </p:nvSpPr>
          <p:spPr>
            <a:xfrm>
              <a:off x="2777915" y="0"/>
              <a:ext cx="830143" cy="1374200"/>
            </a:xfrm>
            <a:custGeom>
              <a:cxnLst>
                <a:cxn ang="0">
                  <a:pos x="wd2" y="hd2"/>
                </a:cxn>
                <a:cxn ang="5400000">
                  <a:pos x="wd2" y="hd2"/>
                </a:cxn>
                <a:cxn ang="10800000">
                  <a:pos x="wd2" y="hd2"/>
                </a:cxn>
                <a:cxn ang="16200000">
                  <a:pos x="wd2" y="hd2"/>
                </a:cxn>
              </a:cxnLst>
              <a:rect b="b" l="0" r="r" t="0"/>
              <a:pathLst>
                <a:path extrusionOk="0" h="21600" w="21600">
                  <a:moveTo>
                    <a:pt x="21600" y="10800"/>
                  </a:moveTo>
                  <a:lnTo>
                    <a:pt x="0" y="21600"/>
                  </a:lnTo>
                  <a:lnTo>
                    <a:pt x="0" y="0"/>
                  </a:lnTo>
                  <a:cubicBezTo>
                    <a:pt x="0" y="0"/>
                    <a:pt x="21600" y="10800"/>
                    <a:pt x="21600" y="10800"/>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6" name="Shape 991"/>
          <p:cNvSpPr/>
          <p:nvPr/>
        </p:nvSpPr>
        <p:spPr>
          <a:xfrm>
            <a:off x="3752874" y="2652548"/>
            <a:ext cx="1720956" cy="3242516"/>
          </a:xfrm>
          <a:custGeom>
            <a:cxnLst>
              <a:cxn ang="0">
                <a:pos x="wd2" y="hd2"/>
              </a:cxn>
              <a:cxn ang="5400000">
                <a:pos x="wd2" y="hd2"/>
              </a:cxn>
              <a:cxn ang="10800000">
                <a:pos x="wd2" y="hd2"/>
              </a:cxn>
              <a:cxn ang="16200000">
                <a:pos x="wd2" y="hd2"/>
              </a:cxn>
            </a:cxnLst>
            <a:rect b="b" l="0" r="r" t="0"/>
            <a:pathLst>
              <a:path extrusionOk="0" h="21600" w="21600">
                <a:moveTo>
                  <a:pt x="9087" y="704"/>
                </a:moveTo>
                <a:lnTo>
                  <a:pt x="5387" y="704"/>
                </a:lnTo>
                <a:lnTo>
                  <a:pt x="5387" y="0"/>
                </a:lnTo>
                <a:lnTo>
                  <a:pt x="0" y="2351"/>
                </a:lnTo>
                <a:lnTo>
                  <a:pt x="5387" y="4702"/>
                </a:lnTo>
                <a:lnTo>
                  <a:pt x="5387" y="4101"/>
                </a:lnTo>
                <a:lnTo>
                  <a:pt x="9087" y="4101"/>
                </a:lnTo>
                <a:cubicBezTo>
                  <a:pt x="12436" y="4101"/>
                  <a:pt x="15160" y="5537"/>
                  <a:pt x="15160" y="7302"/>
                </a:cubicBezTo>
                <a:lnTo>
                  <a:pt x="15160" y="21600"/>
                </a:lnTo>
                <a:lnTo>
                  <a:pt x="21600" y="21600"/>
                </a:lnTo>
                <a:lnTo>
                  <a:pt x="21600" y="7302"/>
                </a:lnTo>
                <a:cubicBezTo>
                  <a:pt x="21600" y="3665"/>
                  <a:pt x="15987" y="704"/>
                  <a:pt x="9087" y="704"/>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 name="Shape 992"/>
          <p:cNvSpPr/>
          <p:nvPr/>
        </p:nvSpPr>
        <p:spPr>
          <a:xfrm>
            <a:off x="4543525" y="1556792"/>
            <a:ext cx="2260728" cy="4338272"/>
          </a:xfrm>
          <a:custGeom>
            <a:cxnLst>
              <a:cxn ang="0">
                <a:pos x="wd2" y="hd2"/>
              </a:cxn>
              <a:cxn ang="5400000">
                <a:pos x="wd2" y="hd2"/>
              </a:cxn>
              <a:cxn ang="10800000">
                <a:pos x="wd2" y="hd2"/>
              </a:cxn>
              <a:cxn ang="16200000">
                <a:pos x="wd2" y="hd2"/>
              </a:cxn>
            </a:cxnLst>
            <a:rect b="b" l="0" r="r" t="0"/>
            <a:pathLst>
              <a:path extrusionOk="0" h="21600" w="21600">
                <a:moveTo>
                  <a:pt x="11480" y="488"/>
                </a:moveTo>
                <a:lnTo>
                  <a:pt x="4126" y="488"/>
                </a:lnTo>
                <a:lnTo>
                  <a:pt x="4126" y="0"/>
                </a:lnTo>
                <a:lnTo>
                  <a:pt x="0" y="1768"/>
                </a:lnTo>
                <a:lnTo>
                  <a:pt x="4126" y="3536"/>
                </a:lnTo>
                <a:lnTo>
                  <a:pt x="4126" y="3026"/>
                </a:lnTo>
                <a:lnTo>
                  <a:pt x="11480" y="3026"/>
                </a:lnTo>
                <a:cubicBezTo>
                  <a:pt x="14357" y="3026"/>
                  <a:pt x="16697" y="4238"/>
                  <a:pt x="16697" y="5728"/>
                </a:cubicBezTo>
                <a:lnTo>
                  <a:pt x="16697" y="21600"/>
                </a:lnTo>
                <a:lnTo>
                  <a:pt x="21600" y="21600"/>
                </a:lnTo>
                <a:lnTo>
                  <a:pt x="21600" y="5728"/>
                </a:lnTo>
                <a:cubicBezTo>
                  <a:pt x="21600" y="2838"/>
                  <a:pt x="17060" y="488"/>
                  <a:pt x="11480" y="488"/>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8" name="Group 995"/>
          <p:cNvGrpSpPr/>
          <p:nvPr/>
        </p:nvGrpSpPr>
        <p:grpSpPr>
          <a:xfrm>
            <a:off x="6680153" y="3859192"/>
            <a:ext cx="1728596" cy="2035872"/>
            <a:chOff x="0" y="-55389"/>
            <a:chExt cx="3449031" cy="4088073"/>
          </a:xfrm>
          <a:solidFill>
            <a:schemeClr val="accent2"/>
          </a:solidFill>
        </p:grpSpPr>
        <p:sp>
          <p:nvSpPr>
            <p:cNvPr id="9" name="Shape 993"/>
            <p:cNvSpPr/>
            <p:nvPr/>
          </p:nvSpPr>
          <p:spPr>
            <a:xfrm>
              <a:off x="0" y="180843"/>
              <a:ext cx="2536171" cy="3851841"/>
            </a:xfrm>
            <a:custGeom>
              <a:cxnLst>
                <a:cxn ang="0">
                  <a:pos x="wd2" y="hd2"/>
                </a:cxn>
                <a:cxn ang="5400000">
                  <a:pos x="wd2" y="hd2"/>
                </a:cxn>
                <a:cxn ang="10800000">
                  <a:pos x="wd2" y="hd2"/>
                </a:cxn>
                <a:cxn ang="16200000">
                  <a:pos x="wd2" y="hd2"/>
                </a:cxn>
              </a:cxnLst>
              <a:rect b="b" l="0" r="r" t="0"/>
              <a:pathLst>
                <a:path extrusionOk="0" h="21600" w="21600">
                  <a:moveTo>
                    <a:pt x="8721" y="21600"/>
                  </a:moveTo>
                  <a:lnTo>
                    <a:pt x="0" y="21600"/>
                  </a:lnTo>
                  <a:lnTo>
                    <a:pt x="0" y="11091"/>
                  </a:lnTo>
                  <a:cubicBezTo>
                    <a:pt x="0" y="3628"/>
                    <a:pt x="5511" y="0"/>
                    <a:pt x="16844" y="0"/>
                  </a:cubicBezTo>
                  <a:lnTo>
                    <a:pt x="21600" y="0"/>
                  </a:lnTo>
                  <a:lnTo>
                    <a:pt x="21600" y="5742"/>
                  </a:lnTo>
                  <a:lnTo>
                    <a:pt x="16844" y="5742"/>
                  </a:lnTo>
                  <a:cubicBezTo>
                    <a:pt x="10389" y="5742"/>
                    <a:pt x="8721" y="6841"/>
                    <a:pt x="8721" y="11091"/>
                  </a:cubicBezTo>
                  <a:cubicBezTo>
                    <a:pt x="8721" y="11091"/>
                    <a:pt x="8721" y="21600"/>
                    <a:pt x="8721" y="21600"/>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Shape 994"/>
            <p:cNvSpPr/>
            <p:nvPr/>
          </p:nvSpPr>
          <p:spPr>
            <a:xfrm>
              <a:off x="2528108" y="-55389"/>
              <a:ext cx="920923" cy="1453728"/>
            </a:xfrm>
            <a:custGeom>
              <a:cxnLst>
                <a:cxn ang="0">
                  <a:pos x="wd2" y="hd2"/>
                </a:cxn>
                <a:cxn ang="5400000">
                  <a:pos x="wd2" y="hd2"/>
                </a:cxn>
                <a:cxn ang="10800000">
                  <a:pos x="wd2" y="hd2"/>
                </a:cxn>
                <a:cxn ang="16200000">
                  <a:pos x="wd2" y="hd2"/>
                </a:cxn>
              </a:cxnLst>
              <a:rect b="b" l="0" r="r" t="0"/>
              <a:pathLst>
                <a:path extrusionOk="0" h="21600" w="21600">
                  <a:moveTo>
                    <a:pt x="21600" y="10800"/>
                  </a:moveTo>
                  <a:lnTo>
                    <a:pt x="0" y="21600"/>
                  </a:lnTo>
                  <a:lnTo>
                    <a:pt x="0" y="0"/>
                  </a:lnTo>
                  <a:cubicBezTo>
                    <a:pt x="0" y="0"/>
                    <a:pt x="21600" y="10800"/>
                    <a:pt x="21600" y="10800"/>
                  </a:cubicBez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1" name="Shape 996"/>
          <p:cNvSpPr/>
          <p:nvPr/>
        </p:nvSpPr>
        <p:spPr>
          <a:xfrm>
            <a:off x="5379015" y="2873448"/>
            <a:ext cx="2323532" cy="3021616"/>
          </a:xfrm>
          <a:custGeom>
            <a:cxnLst>
              <a:cxn ang="0">
                <a:pos x="wd2" y="hd2"/>
              </a:cxn>
              <a:cxn ang="5400000">
                <a:pos x="wd2" y="hd2"/>
              </a:cxn>
              <a:cxn ang="10800000">
                <a:pos x="wd2" y="hd2"/>
              </a:cxn>
              <a:cxn ang="16200000">
                <a:pos x="wd2" y="hd2"/>
              </a:cxn>
            </a:cxnLst>
            <a:rect b="b" l="0" r="r" t="0"/>
            <a:pathLst>
              <a:path extrusionOk="0" h="21600" w="21592">
                <a:moveTo>
                  <a:pt x="21592" y="2446"/>
                </a:moveTo>
                <a:lnTo>
                  <a:pt x="17727" y="0"/>
                </a:lnTo>
                <a:lnTo>
                  <a:pt x="17727" y="598"/>
                </a:lnTo>
                <a:lnTo>
                  <a:pt x="9547" y="598"/>
                </a:lnTo>
                <a:cubicBezTo>
                  <a:pt x="6693" y="598"/>
                  <a:pt x="4384" y="1273"/>
                  <a:pt x="2683" y="2602"/>
                </a:cubicBezTo>
                <a:cubicBezTo>
                  <a:pt x="45" y="4665"/>
                  <a:pt x="-8" y="7483"/>
                  <a:pt x="0" y="7911"/>
                </a:cubicBezTo>
                <a:lnTo>
                  <a:pt x="0" y="21600"/>
                </a:lnTo>
                <a:lnTo>
                  <a:pt x="4768" y="21600"/>
                </a:lnTo>
                <a:lnTo>
                  <a:pt x="4768" y="7895"/>
                </a:lnTo>
                <a:lnTo>
                  <a:pt x="4767" y="7854"/>
                </a:lnTo>
                <a:cubicBezTo>
                  <a:pt x="4767" y="7837"/>
                  <a:pt x="4778" y="6177"/>
                  <a:pt x="6093" y="5151"/>
                </a:cubicBezTo>
                <a:cubicBezTo>
                  <a:pt x="6873" y="4540"/>
                  <a:pt x="8003" y="4244"/>
                  <a:pt x="9547" y="4244"/>
                </a:cubicBezTo>
                <a:lnTo>
                  <a:pt x="17727" y="4244"/>
                </a:lnTo>
                <a:lnTo>
                  <a:pt x="17727" y="4891"/>
                </a:lnTo>
                <a:cubicBezTo>
                  <a:pt x="17727" y="4891"/>
                  <a:pt x="21592" y="2446"/>
                  <a:pt x="21592" y="2446"/>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Shape 997"/>
          <p:cNvSpPr/>
          <p:nvPr/>
        </p:nvSpPr>
        <p:spPr>
          <a:xfrm>
            <a:off x="2977452" y="3509484"/>
            <a:ext cx="2000250" cy="2385580"/>
          </a:xfrm>
          <a:custGeom>
            <a:cxnLst>
              <a:cxn ang="0">
                <a:pos x="wd2" y="hd2"/>
              </a:cxn>
              <a:cxn ang="5400000">
                <a:pos x="wd2" y="hd2"/>
              </a:cxn>
              <a:cxn ang="10800000">
                <a:pos x="wd2" y="hd2"/>
              </a:cxn>
              <a:cxn ang="16200000">
                <a:pos x="wd2" y="hd2"/>
              </a:cxn>
            </a:cxnLst>
            <a:rect b="b" l="0" r="r" t="0"/>
            <a:pathLst>
              <a:path extrusionOk="0" h="21600" w="21475">
                <a:moveTo>
                  <a:pt x="18635" y="3807"/>
                </a:moveTo>
                <a:cubicBezTo>
                  <a:pt x="16537" y="1886"/>
                  <a:pt x="13527" y="912"/>
                  <a:pt x="9688" y="912"/>
                </a:cubicBezTo>
                <a:lnTo>
                  <a:pt x="4608" y="912"/>
                </a:lnTo>
                <a:lnTo>
                  <a:pt x="4608" y="0"/>
                </a:lnTo>
                <a:lnTo>
                  <a:pt x="0" y="3197"/>
                </a:lnTo>
                <a:lnTo>
                  <a:pt x="4608" y="6393"/>
                </a:lnTo>
                <a:lnTo>
                  <a:pt x="4608" y="5527"/>
                </a:lnTo>
                <a:lnTo>
                  <a:pt x="9688" y="5527"/>
                </a:lnTo>
                <a:cubicBezTo>
                  <a:pt x="11900" y="5527"/>
                  <a:pt x="13535" y="5990"/>
                  <a:pt x="14546" y="6901"/>
                </a:cubicBezTo>
                <a:cubicBezTo>
                  <a:pt x="16132" y="8329"/>
                  <a:pt x="15959" y="10565"/>
                  <a:pt x="15959" y="10569"/>
                </a:cubicBezTo>
                <a:lnTo>
                  <a:pt x="15948" y="10671"/>
                </a:lnTo>
                <a:lnTo>
                  <a:pt x="15948" y="21600"/>
                </a:lnTo>
                <a:lnTo>
                  <a:pt x="21457" y="21600"/>
                </a:lnTo>
                <a:lnTo>
                  <a:pt x="21457" y="10857"/>
                </a:lnTo>
                <a:cubicBezTo>
                  <a:pt x="21517" y="10067"/>
                  <a:pt x="21600" y="6522"/>
                  <a:pt x="18635" y="3807"/>
                </a:cubicBez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Shape 998"/>
          <p:cNvSpPr/>
          <p:nvPr/>
        </p:nvSpPr>
        <p:spPr>
          <a:xfrm>
            <a:off x="3763468" y="1581612"/>
            <a:ext cx="803836" cy="609564"/>
          </a:xfrm>
          <a:prstGeom prst="rect">
            <a:avLst/>
          </a:prstGeom>
          <a:noFill/>
          <a:extLst>
            <a:ext uri="{C572A759-6A51-4108-AA02-DFA0A04FC94B}">
              <ma14:wrappingTextBoxFlag xmlns:ma14="http://schemas.microsoft.com/office/mac/drawingml/2011/main" val="1"/>
            </a:ext>
          </a:extLst>
        </p:spPr>
        <p:txBody>
          <a:bodyPr bIns="91422" lIns="182843" rIns="182843" rtlCol="0" tIns="91422" wrap="none">
            <a:spAutoFit/>
          </a:bodyPr>
          <a:lstStyle/>
          <a:p>
            <a:pPr algn="ctr"/>
            <a:r>
              <a:rPr b="1" sz="28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01</a:t>
            </a:r>
          </a:p>
        </p:txBody>
      </p:sp>
      <p:sp>
        <p:nvSpPr>
          <p:cNvPr id="15" name="Shape 1001"/>
          <p:cNvSpPr/>
          <p:nvPr/>
        </p:nvSpPr>
        <p:spPr>
          <a:xfrm>
            <a:off x="7617011" y="1759705"/>
            <a:ext cx="803836" cy="609564"/>
          </a:xfrm>
          <a:prstGeom prst="rect">
            <a:avLst/>
          </a:prstGeom>
          <a:noFill/>
          <a:extLst>
            <a:ext uri="{C572A759-6A51-4108-AA02-DFA0A04FC94B}">
              <ma14:wrappingTextBoxFlag xmlns:ma14="http://schemas.microsoft.com/office/mac/drawingml/2011/main" val="1"/>
            </a:ext>
          </a:extLst>
        </p:spPr>
        <p:txBody>
          <a:bodyPr bIns="91422" lIns="182843" rIns="182843" rtlCol="0" tIns="91422" wrap="none">
            <a:spAutoFit/>
          </a:bodyPr>
          <a:lstStyle/>
          <a:p>
            <a:pPr algn="ctr"/>
            <a:r>
              <a:rPr b="1" sz="28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02</a:t>
            </a:r>
          </a:p>
        </p:txBody>
      </p:sp>
      <p:sp>
        <p:nvSpPr>
          <p:cNvPr id="17" name="Shape 1004"/>
          <p:cNvSpPr/>
          <p:nvPr/>
        </p:nvSpPr>
        <p:spPr>
          <a:xfrm>
            <a:off x="7744514" y="2864248"/>
            <a:ext cx="803836" cy="609564"/>
          </a:xfrm>
          <a:prstGeom prst="rect">
            <a:avLst/>
          </a:prstGeom>
          <a:noFill/>
          <a:extLst>
            <a:ext uri="{C572A759-6A51-4108-AA02-DFA0A04FC94B}">
              <ma14:wrappingTextBoxFlag xmlns:ma14="http://schemas.microsoft.com/office/mac/drawingml/2011/main" val="1"/>
            </a:ext>
          </a:extLst>
        </p:spPr>
        <p:txBody>
          <a:bodyPr bIns="91422" lIns="182843" rIns="182843" rtlCol="0" tIns="91422" wrap="none">
            <a:spAutoFit/>
          </a:bodyPr>
          <a:lstStyle/>
          <a:p>
            <a:pPr algn="ctr"/>
            <a:r>
              <a:rPr b="1" sz="28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04</a:t>
            </a:r>
          </a:p>
        </p:txBody>
      </p:sp>
      <p:sp>
        <p:nvSpPr>
          <p:cNvPr id="19" name="Shape 1007"/>
          <p:cNvSpPr/>
          <p:nvPr/>
        </p:nvSpPr>
        <p:spPr>
          <a:xfrm>
            <a:off x="3069805" y="2703494"/>
            <a:ext cx="803836" cy="609564"/>
          </a:xfrm>
          <a:prstGeom prst="rect">
            <a:avLst/>
          </a:prstGeom>
          <a:noFill/>
          <a:extLst>
            <a:ext uri="{C572A759-6A51-4108-AA02-DFA0A04FC94B}">
              <ma14:wrappingTextBoxFlag xmlns:ma14="http://schemas.microsoft.com/office/mac/drawingml/2011/main" val="1"/>
            </a:ext>
          </a:extLst>
        </p:spPr>
        <p:txBody>
          <a:bodyPr bIns="91422" lIns="182843" rIns="182843" rtlCol="0" tIns="91422" wrap="none">
            <a:spAutoFit/>
          </a:bodyPr>
          <a:lstStyle/>
          <a:p>
            <a:pPr algn="ctr"/>
            <a:r>
              <a:rPr b="1" sz="28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03</a:t>
            </a:r>
          </a:p>
        </p:txBody>
      </p:sp>
      <p:sp>
        <p:nvSpPr>
          <p:cNvPr id="21" name="Shape 1010"/>
          <p:cNvSpPr/>
          <p:nvPr/>
        </p:nvSpPr>
        <p:spPr>
          <a:xfrm>
            <a:off x="2356144" y="3560264"/>
            <a:ext cx="803836" cy="609564"/>
          </a:xfrm>
          <a:prstGeom prst="rect">
            <a:avLst/>
          </a:prstGeom>
          <a:noFill/>
          <a:extLst>
            <a:ext uri="{C572A759-6A51-4108-AA02-DFA0A04FC94B}">
              <ma14:wrappingTextBoxFlag xmlns:ma14="http://schemas.microsoft.com/office/mac/drawingml/2011/main" val="1"/>
            </a:ext>
          </a:extLst>
        </p:spPr>
        <p:txBody>
          <a:bodyPr bIns="91422" lIns="182843" rIns="182843" rtlCol="0" tIns="91422" wrap="none">
            <a:spAutoFit/>
          </a:bodyPr>
          <a:lstStyle/>
          <a:p>
            <a:pPr algn="ctr"/>
            <a:r>
              <a:rPr b="1" sz="28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05</a:t>
            </a:r>
          </a:p>
        </p:txBody>
      </p:sp>
      <p:sp>
        <p:nvSpPr>
          <p:cNvPr id="23" name="Shape 1013"/>
          <p:cNvSpPr/>
          <p:nvPr/>
        </p:nvSpPr>
        <p:spPr>
          <a:xfrm>
            <a:off x="8248974" y="3924990"/>
            <a:ext cx="803836" cy="609564"/>
          </a:xfrm>
          <a:prstGeom prst="rect">
            <a:avLst/>
          </a:prstGeom>
          <a:noFill/>
          <a:extLst>
            <a:ext uri="{C572A759-6A51-4108-AA02-DFA0A04FC94B}">
              <ma14:wrappingTextBoxFlag xmlns:ma14="http://schemas.microsoft.com/office/mac/drawingml/2011/main" val="1"/>
            </a:ext>
          </a:extLst>
        </p:spPr>
        <p:txBody>
          <a:bodyPr bIns="91422" lIns="182843" rIns="182843" rtlCol="0" tIns="91422" wrap="none">
            <a:spAutoFit/>
          </a:bodyPr>
          <a:lstStyle/>
          <a:p>
            <a:pPr algn="ctr"/>
            <a:r>
              <a:rPr b="1" sz="28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06</a:t>
            </a:r>
          </a:p>
        </p:txBody>
      </p:sp>
      <p:sp>
        <p:nvSpPr>
          <p:cNvPr id="25" name="Shape 967"/>
          <p:cNvSpPr/>
          <p:nvPr/>
        </p:nvSpPr>
        <p:spPr>
          <a:xfrm>
            <a:off x="1003758" y="1600153"/>
            <a:ext cx="2963297" cy="646176"/>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a:t>
            </a:r>
          </a:p>
        </p:txBody>
      </p:sp>
      <p:sp>
        <p:nvSpPr>
          <p:cNvPr id="26" name="Shape 967"/>
          <p:cNvSpPr/>
          <p:nvPr/>
        </p:nvSpPr>
        <p:spPr>
          <a:xfrm>
            <a:off x="586405" y="2695654"/>
            <a:ext cx="2754385" cy="646176"/>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a:t>
            </a:r>
          </a:p>
        </p:txBody>
      </p:sp>
      <p:sp>
        <p:nvSpPr>
          <p:cNvPr id="27" name="Shape 967"/>
          <p:cNvSpPr/>
          <p:nvPr/>
        </p:nvSpPr>
        <p:spPr>
          <a:xfrm>
            <a:off x="586404" y="3550322"/>
            <a:ext cx="1978963" cy="92354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gn="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a:t>
            </a:r>
          </a:p>
        </p:txBody>
      </p:sp>
      <p:sp>
        <p:nvSpPr>
          <p:cNvPr id="28" name="Shape 967"/>
          <p:cNvSpPr/>
          <p:nvPr/>
        </p:nvSpPr>
        <p:spPr>
          <a:xfrm>
            <a:off x="8321765" y="1710452"/>
            <a:ext cx="2834060" cy="646176"/>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a:t>
            </a:r>
          </a:p>
        </p:txBody>
      </p:sp>
      <p:sp>
        <p:nvSpPr>
          <p:cNvPr id="29" name="Shape 967"/>
          <p:cNvSpPr/>
          <p:nvPr/>
        </p:nvSpPr>
        <p:spPr>
          <a:xfrm>
            <a:off x="8424774" y="2827279"/>
            <a:ext cx="2902150" cy="646176"/>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a:t>
            </a:r>
          </a:p>
        </p:txBody>
      </p:sp>
      <p:sp>
        <p:nvSpPr>
          <p:cNvPr id="30" name="Shape 967"/>
          <p:cNvSpPr/>
          <p:nvPr/>
        </p:nvSpPr>
        <p:spPr>
          <a:xfrm>
            <a:off x="8925144" y="3876565"/>
            <a:ext cx="2401780" cy="923544"/>
          </a:xfrm>
          <a:prstGeom prst="rect">
            <a:avLst/>
          </a:prstGeom>
          <a:noFill/>
          <a:extLst>
            <a:ext uri="{C572A759-6A51-4108-AA02-DFA0A04FC94B}">
              <ma14:wrappingTextBoxFlag xmlns:ma14="http://schemas.microsoft.com/office/mac/drawingml/2011/main" val="1"/>
            </a:ext>
          </a:extLst>
        </p:spPr>
        <p:txBody>
          <a:bodyPr rtlCol="0" wrap="square">
            <a:spAutoFit/>
          </a:bodyPr>
          <a:lstStyle/>
          <a:p>
            <a:pPr>
              <a:lnSpc>
                <a:spcPct val="130000"/>
              </a:lnSpc>
            </a:pPr>
            <a:r>
              <a:rPr altLang="en-US" lang="zh-CN" sz="1400">
                <a:solidFill>
                  <a:schemeClr val="tx2"/>
                </a:solidFill>
                <a:latin charset="-122" panose="020b0503020204020204" pitchFamily="34" typeface="微软雅黑"/>
                <a:ea charset="-122" panose="020b0503020204020204" pitchFamily="34" typeface="微软雅黑"/>
                <a:cs typeface="Lato Light"/>
                <a:sym charset="-122" panose="020b0503020204020204" pitchFamily="34" typeface="微软雅黑"/>
              </a:rPr>
              <a:t>输入您的内容输入您的内容输入您的内容输入您的内容输入您的内容</a:t>
            </a:r>
          </a:p>
        </p:txBody>
      </p:sp>
      <p:sp>
        <p:nvSpPr>
          <p:cNvPr id="39" name="Title 20"/>
          <p:cNvSpPr txBox="1"/>
          <p:nvPr/>
        </p:nvSpPr>
        <p:spPr>
          <a:xfrm>
            <a:off x="4722073" y="6023013"/>
            <a:ext cx="2489200" cy="426720"/>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2" name="灯片编号占位符 1"/>
          <p:cNvSpPr>
            <a:spLocks noGrp="1"/>
          </p:cNvSpPr>
          <p:nvPr>
            <p:ph idx="4294967295" sz="quarter" type="sldNum"/>
          </p:nvPr>
        </p:nvSpPr>
        <p:spPr>
          <a:xfrm>
            <a:off x="11701463" y="6450013"/>
            <a:ext cx="490537" cy="365125"/>
          </a:xfrm>
        </p:spPr>
        <p:txBody>
          <a:bodyPr/>
          <a:lstStyle/>
          <a:p>
            <a:fld id="{2ACF755C-6B4F-42DC-A433-11EFCE0E0E4C}"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43</a:t>
            </a:fld>
          </a:p>
        </p:txBody>
      </p:sp>
    </p:spTree>
    <p:extLst>
      <p:ext uri="{BB962C8B-B14F-4D97-AF65-F5344CB8AC3E}">
        <p14:creationId val="3271046781"/>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100"/>
                                  </p:stCondLst>
                                  <p:childTnLst>
                                    <p:set>
                                      <p:cBhvr>
                                        <p:cTn fill="hold" id="6"/>
                                        <p:tgtEl>
                                          <p:spTgt spid="7"/>
                                        </p:tgtEl>
                                        <p:attrNameLst>
                                          <p:attrName>style.visibility</p:attrName>
                                        </p:attrNameLst>
                                      </p:cBhvr>
                                      <p:to>
                                        <p:strVal val="visible"/>
                                      </p:to>
                                    </p:set>
                                    <p:animEffect filter="wipe(down)" transition="in">
                                      <p:cBhvr>
                                        <p:cTn dur="250" id="7"/>
                                        <p:tgtEl>
                                          <p:spTgt spid="7"/>
                                        </p:tgtEl>
                                      </p:cBhvr>
                                    </p:animEffect>
                                  </p:childTnLst>
                                </p:cTn>
                              </p:par>
                            </p:childTnLst>
                          </p:cTn>
                        </p:par>
                        <p:par>
                          <p:cTn fill="hold" id="8" nodeType="afterGroup">
                            <p:stCondLst>
                              <p:cond delay="350"/>
                            </p:stCondLst>
                            <p:childTnLst>
                              <p:par>
                                <p:cTn fill="hold" grpId="0" id="9" nodeType="afterEffect" presetClass="entr" presetID="22" presetSubtype="4">
                                  <p:stCondLst>
                                    <p:cond delay="100"/>
                                  </p:stCondLst>
                                  <p:childTnLst>
                                    <p:set>
                                      <p:cBhvr>
                                        <p:cTn fill="hold" id="10"/>
                                        <p:tgtEl>
                                          <p:spTgt spid="6"/>
                                        </p:tgtEl>
                                        <p:attrNameLst>
                                          <p:attrName>style.visibility</p:attrName>
                                        </p:attrNameLst>
                                      </p:cBhvr>
                                      <p:to>
                                        <p:strVal val="visible"/>
                                      </p:to>
                                    </p:set>
                                    <p:animEffect filter="wipe(down)" transition="in">
                                      <p:cBhvr>
                                        <p:cTn dur="250" id="11"/>
                                        <p:tgtEl>
                                          <p:spTgt spid="6"/>
                                        </p:tgtEl>
                                      </p:cBhvr>
                                    </p:animEffect>
                                  </p:childTnLst>
                                </p:cTn>
                              </p:par>
                            </p:childTnLst>
                          </p:cTn>
                        </p:par>
                        <p:par>
                          <p:cTn fill="hold" id="12" nodeType="afterGroup">
                            <p:stCondLst>
                              <p:cond delay="700"/>
                            </p:stCondLst>
                            <p:childTnLst>
                              <p:par>
                                <p:cTn fill="hold" grpId="0" id="13" nodeType="afterEffect" presetClass="entr" presetID="22" presetSubtype="4">
                                  <p:stCondLst>
                                    <p:cond delay="100"/>
                                  </p:stCondLst>
                                  <p:childTnLst>
                                    <p:set>
                                      <p:cBhvr>
                                        <p:cTn fill="hold" id="14"/>
                                        <p:tgtEl>
                                          <p:spTgt spid="11"/>
                                        </p:tgtEl>
                                        <p:attrNameLst>
                                          <p:attrName>style.visibility</p:attrName>
                                        </p:attrNameLst>
                                      </p:cBhvr>
                                      <p:to>
                                        <p:strVal val="visible"/>
                                      </p:to>
                                    </p:set>
                                    <p:animEffect filter="wipe(down)" transition="in">
                                      <p:cBhvr>
                                        <p:cTn dur="250" id="15"/>
                                        <p:tgtEl>
                                          <p:spTgt spid="11"/>
                                        </p:tgtEl>
                                      </p:cBhvr>
                                    </p:animEffect>
                                  </p:childTnLst>
                                </p:cTn>
                              </p:par>
                            </p:childTnLst>
                          </p:cTn>
                        </p:par>
                        <p:par>
                          <p:cTn fill="hold" id="16" nodeType="afterGroup">
                            <p:stCondLst>
                              <p:cond delay="1050"/>
                            </p:stCondLst>
                            <p:childTnLst>
                              <p:par>
                                <p:cTn fill="hold" grpId="0" id="17" nodeType="afterEffect" presetClass="entr" presetID="22" presetSubtype="4">
                                  <p:stCondLst>
                                    <p:cond delay="100"/>
                                  </p:stCondLst>
                                  <p:childTnLst>
                                    <p:set>
                                      <p:cBhvr>
                                        <p:cTn fill="hold" id="18"/>
                                        <p:tgtEl>
                                          <p:spTgt spid="12"/>
                                        </p:tgtEl>
                                        <p:attrNameLst>
                                          <p:attrName>style.visibility</p:attrName>
                                        </p:attrNameLst>
                                      </p:cBhvr>
                                      <p:to>
                                        <p:strVal val="visible"/>
                                      </p:to>
                                    </p:set>
                                    <p:animEffect filter="wipe(down)" transition="in">
                                      <p:cBhvr>
                                        <p:cTn dur="250" id="19"/>
                                        <p:tgtEl>
                                          <p:spTgt spid="12"/>
                                        </p:tgtEl>
                                      </p:cBhvr>
                                    </p:animEffect>
                                  </p:childTnLst>
                                </p:cTn>
                              </p:par>
                            </p:childTnLst>
                          </p:cTn>
                        </p:par>
                        <p:par>
                          <p:cTn fill="hold" id="20" nodeType="afterGroup">
                            <p:stCondLst>
                              <p:cond delay="1400"/>
                            </p:stCondLst>
                            <p:childTnLst>
                              <p:par>
                                <p:cTn fill="hold" grpId="0" id="21" nodeType="afterEffect" presetClass="entr" presetID="22" presetSubtype="4">
                                  <p:stCondLst>
                                    <p:cond delay="100"/>
                                  </p:stCondLst>
                                  <p:childTnLst>
                                    <p:set>
                                      <p:cBhvr>
                                        <p:cTn fill="hold" id="22"/>
                                        <p:tgtEl>
                                          <p:spTgt spid="3"/>
                                        </p:tgtEl>
                                        <p:attrNameLst>
                                          <p:attrName>style.visibility</p:attrName>
                                        </p:attrNameLst>
                                      </p:cBhvr>
                                      <p:to>
                                        <p:strVal val="visible"/>
                                      </p:to>
                                    </p:set>
                                    <p:animEffect filter="wipe(down)" transition="in">
                                      <p:cBhvr>
                                        <p:cTn dur="250" id="23"/>
                                        <p:tgtEl>
                                          <p:spTgt spid="3"/>
                                        </p:tgtEl>
                                      </p:cBhvr>
                                    </p:animEffect>
                                  </p:childTnLst>
                                </p:cTn>
                              </p:par>
                            </p:childTnLst>
                          </p:cTn>
                        </p:par>
                        <p:par>
                          <p:cTn fill="hold" id="24" nodeType="afterGroup">
                            <p:stCondLst>
                              <p:cond delay="1750"/>
                            </p:stCondLst>
                            <p:childTnLst>
                              <p:par>
                                <p:cTn fill="hold" grpId="0" id="25" nodeType="afterEffect" presetClass="entr" presetID="22" presetSubtype="4">
                                  <p:stCondLst>
                                    <p:cond delay="100"/>
                                  </p:stCondLst>
                                  <p:childTnLst>
                                    <p:set>
                                      <p:cBhvr>
                                        <p:cTn fill="hold" id="26"/>
                                        <p:tgtEl>
                                          <p:spTgt spid="8"/>
                                        </p:tgtEl>
                                        <p:attrNameLst>
                                          <p:attrName>style.visibility</p:attrName>
                                        </p:attrNameLst>
                                      </p:cBhvr>
                                      <p:to>
                                        <p:strVal val="visible"/>
                                      </p:to>
                                    </p:set>
                                    <p:animEffect filter="wipe(down)" transition="in">
                                      <p:cBhvr>
                                        <p:cTn dur="250" id="27"/>
                                        <p:tgtEl>
                                          <p:spTgt spid="8"/>
                                        </p:tgtEl>
                                      </p:cBhvr>
                                    </p:animEffect>
                                  </p:childTnLst>
                                </p:cTn>
                              </p:par>
                            </p:childTnLst>
                          </p:cTn>
                        </p:par>
                        <p:par>
                          <p:cTn fill="hold" id="28" nodeType="afterGroup">
                            <p:stCondLst>
                              <p:cond delay="2100"/>
                            </p:stCondLst>
                            <p:childTnLst>
                              <p:par>
                                <p:cTn fill="hold" grpId="0" id="29" nodeType="afterEffect" presetClass="entr" presetID="9" presetSubtype="0">
                                  <p:stCondLst>
                                    <p:cond delay="100"/>
                                  </p:stCondLst>
                                  <p:childTnLst>
                                    <p:set>
                                      <p:cBhvr>
                                        <p:cTn fill="hold" id="30"/>
                                        <p:tgtEl>
                                          <p:spTgt spid="13"/>
                                        </p:tgtEl>
                                        <p:attrNameLst>
                                          <p:attrName>style.visibility</p:attrName>
                                        </p:attrNameLst>
                                      </p:cBhvr>
                                      <p:to>
                                        <p:strVal val="visible"/>
                                      </p:to>
                                    </p:set>
                                    <p:animEffect filter="dissolve(in)" transition="in">
                                      <p:cBhvr>
                                        <p:cTn dur="250" id="31"/>
                                        <p:tgtEl>
                                          <p:spTgt spid="13"/>
                                        </p:tgtEl>
                                      </p:cBhvr>
                                    </p:animEffect>
                                  </p:childTnLst>
                                </p:cTn>
                              </p:par>
                            </p:childTnLst>
                          </p:cTn>
                        </p:par>
                        <p:par>
                          <p:cTn fill="hold" id="32" nodeType="afterGroup">
                            <p:stCondLst>
                              <p:cond delay="2450"/>
                            </p:stCondLst>
                            <p:childTnLst>
                              <p:par>
                                <p:cTn fill="hold" grpId="0" id="33" nodeType="afterEffect" presetClass="entr" presetID="9" presetSubtype="0">
                                  <p:stCondLst>
                                    <p:cond delay="100"/>
                                  </p:stCondLst>
                                  <p:childTnLst>
                                    <p:set>
                                      <p:cBhvr>
                                        <p:cTn fill="hold" id="34"/>
                                        <p:tgtEl>
                                          <p:spTgt spid="15"/>
                                        </p:tgtEl>
                                        <p:attrNameLst>
                                          <p:attrName>style.visibility</p:attrName>
                                        </p:attrNameLst>
                                      </p:cBhvr>
                                      <p:to>
                                        <p:strVal val="visible"/>
                                      </p:to>
                                    </p:set>
                                    <p:animEffect filter="dissolve(in)" transition="in">
                                      <p:cBhvr>
                                        <p:cTn dur="250" id="35"/>
                                        <p:tgtEl>
                                          <p:spTgt spid="15"/>
                                        </p:tgtEl>
                                      </p:cBhvr>
                                    </p:animEffect>
                                  </p:childTnLst>
                                </p:cTn>
                              </p:par>
                            </p:childTnLst>
                          </p:cTn>
                        </p:par>
                        <p:par>
                          <p:cTn fill="hold" id="36" nodeType="afterGroup">
                            <p:stCondLst>
                              <p:cond delay="2800"/>
                            </p:stCondLst>
                            <p:childTnLst>
                              <p:par>
                                <p:cTn fill="hold" grpId="0" id="37" nodeType="afterEffect" presetClass="entr" presetID="9" presetSubtype="0">
                                  <p:stCondLst>
                                    <p:cond delay="100"/>
                                  </p:stCondLst>
                                  <p:childTnLst>
                                    <p:set>
                                      <p:cBhvr>
                                        <p:cTn fill="hold" id="38"/>
                                        <p:tgtEl>
                                          <p:spTgt spid="17"/>
                                        </p:tgtEl>
                                        <p:attrNameLst>
                                          <p:attrName>style.visibility</p:attrName>
                                        </p:attrNameLst>
                                      </p:cBhvr>
                                      <p:to>
                                        <p:strVal val="visible"/>
                                      </p:to>
                                    </p:set>
                                    <p:animEffect filter="dissolve(in)" transition="in">
                                      <p:cBhvr>
                                        <p:cTn dur="250" id="39"/>
                                        <p:tgtEl>
                                          <p:spTgt spid="17"/>
                                        </p:tgtEl>
                                      </p:cBhvr>
                                    </p:animEffect>
                                  </p:childTnLst>
                                </p:cTn>
                              </p:par>
                            </p:childTnLst>
                          </p:cTn>
                        </p:par>
                        <p:par>
                          <p:cTn fill="hold" id="40" nodeType="afterGroup">
                            <p:stCondLst>
                              <p:cond delay="3150"/>
                            </p:stCondLst>
                            <p:childTnLst>
                              <p:par>
                                <p:cTn fill="hold" grpId="0" id="41" nodeType="afterEffect" presetClass="entr" presetID="9" presetSubtype="0">
                                  <p:stCondLst>
                                    <p:cond delay="100"/>
                                  </p:stCondLst>
                                  <p:childTnLst>
                                    <p:set>
                                      <p:cBhvr>
                                        <p:cTn fill="hold" id="42"/>
                                        <p:tgtEl>
                                          <p:spTgt spid="19"/>
                                        </p:tgtEl>
                                        <p:attrNameLst>
                                          <p:attrName>style.visibility</p:attrName>
                                        </p:attrNameLst>
                                      </p:cBhvr>
                                      <p:to>
                                        <p:strVal val="visible"/>
                                      </p:to>
                                    </p:set>
                                    <p:animEffect filter="dissolve(in)" transition="in">
                                      <p:cBhvr>
                                        <p:cTn dur="250" id="43"/>
                                        <p:tgtEl>
                                          <p:spTgt spid="19"/>
                                        </p:tgtEl>
                                      </p:cBhvr>
                                    </p:animEffect>
                                  </p:childTnLst>
                                </p:cTn>
                              </p:par>
                            </p:childTnLst>
                          </p:cTn>
                        </p:par>
                        <p:par>
                          <p:cTn fill="hold" id="44" nodeType="afterGroup">
                            <p:stCondLst>
                              <p:cond delay="3500"/>
                            </p:stCondLst>
                            <p:childTnLst>
                              <p:par>
                                <p:cTn fill="hold" grpId="0" id="45" nodeType="afterEffect" presetClass="entr" presetID="9" presetSubtype="0">
                                  <p:stCondLst>
                                    <p:cond delay="100"/>
                                  </p:stCondLst>
                                  <p:childTnLst>
                                    <p:set>
                                      <p:cBhvr>
                                        <p:cTn fill="hold" id="46"/>
                                        <p:tgtEl>
                                          <p:spTgt spid="21"/>
                                        </p:tgtEl>
                                        <p:attrNameLst>
                                          <p:attrName>style.visibility</p:attrName>
                                        </p:attrNameLst>
                                      </p:cBhvr>
                                      <p:to>
                                        <p:strVal val="visible"/>
                                      </p:to>
                                    </p:set>
                                    <p:animEffect filter="dissolve(in)" transition="in">
                                      <p:cBhvr>
                                        <p:cTn dur="250" id="47"/>
                                        <p:tgtEl>
                                          <p:spTgt spid="21"/>
                                        </p:tgtEl>
                                      </p:cBhvr>
                                    </p:animEffect>
                                  </p:childTnLst>
                                </p:cTn>
                              </p:par>
                            </p:childTnLst>
                          </p:cTn>
                        </p:par>
                        <p:par>
                          <p:cTn fill="hold" id="48" nodeType="afterGroup">
                            <p:stCondLst>
                              <p:cond delay="3850"/>
                            </p:stCondLst>
                            <p:childTnLst>
                              <p:par>
                                <p:cTn fill="hold" grpId="0" id="49" nodeType="afterEffect" presetClass="entr" presetID="9" presetSubtype="0">
                                  <p:stCondLst>
                                    <p:cond delay="100"/>
                                  </p:stCondLst>
                                  <p:childTnLst>
                                    <p:set>
                                      <p:cBhvr>
                                        <p:cTn fill="hold" id="50"/>
                                        <p:tgtEl>
                                          <p:spTgt spid="23"/>
                                        </p:tgtEl>
                                        <p:attrNameLst>
                                          <p:attrName>style.visibility</p:attrName>
                                        </p:attrNameLst>
                                      </p:cBhvr>
                                      <p:to>
                                        <p:strVal val="visible"/>
                                      </p:to>
                                    </p:set>
                                    <p:animEffect filter="dissolve(in)" transition="in">
                                      <p:cBhvr>
                                        <p:cTn dur="250" id="51"/>
                                        <p:tgtEl>
                                          <p:spTgt spid="23"/>
                                        </p:tgtEl>
                                      </p:cBhvr>
                                    </p:animEffect>
                                  </p:childTnLst>
                                </p:cTn>
                              </p:par>
                            </p:childTnLst>
                          </p:cTn>
                        </p:par>
                        <p:par>
                          <p:cTn fill="hold" id="52" nodeType="afterGroup">
                            <p:stCondLst>
                              <p:cond delay="4200"/>
                            </p:stCondLst>
                            <p:childTnLst>
                              <p:par>
                                <p:cTn fill="hold" grpId="0" id="53" nodeType="afterEffect" presetClass="entr" presetID="2" presetSubtype="4">
                                  <p:stCondLst>
                                    <p:cond delay="100"/>
                                  </p:stCondLst>
                                  <p:childTnLst>
                                    <p:set>
                                      <p:cBhvr>
                                        <p:cTn fill="hold" id="54"/>
                                        <p:tgtEl>
                                          <p:spTgt spid="25"/>
                                        </p:tgtEl>
                                        <p:attrNameLst>
                                          <p:attrName>style.visibility</p:attrName>
                                        </p:attrNameLst>
                                      </p:cBhvr>
                                      <p:to>
                                        <p:strVal val="visible"/>
                                      </p:to>
                                    </p:set>
                                    <p:anim calcmode="lin" valueType="num">
                                      <p:cBhvr>
                                        <p:cTn dur="250" fill="hold" id="55"/>
                                        <p:tgtEl>
                                          <p:spTgt spid="25"/>
                                        </p:tgtEl>
                                        <p:attrNameLst>
                                          <p:attrName>ppt_x</p:attrName>
                                        </p:attrNameLst>
                                      </p:cBhvr>
                                      <p:tavLst>
                                        <p:tav tm="0">
                                          <p:val>
                                            <p:strVal val="#ppt_x"/>
                                          </p:val>
                                        </p:tav>
                                        <p:tav tm="100000">
                                          <p:val>
                                            <p:strVal val="#ppt_x"/>
                                          </p:val>
                                        </p:tav>
                                      </p:tavLst>
                                    </p:anim>
                                    <p:anim calcmode="lin" valueType="num">
                                      <p:cBhvr>
                                        <p:cTn dur="250" fill="hold" id="56"/>
                                        <p:tgtEl>
                                          <p:spTgt spid="25"/>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4550"/>
                            </p:stCondLst>
                            <p:childTnLst>
                              <p:par>
                                <p:cTn fill="hold" grpId="0" id="58" nodeType="afterEffect" presetClass="entr" presetID="2" presetSubtype="4">
                                  <p:stCondLst>
                                    <p:cond delay="100"/>
                                  </p:stCondLst>
                                  <p:childTnLst>
                                    <p:set>
                                      <p:cBhvr>
                                        <p:cTn fill="hold" id="59"/>
                                        <p:tgtEl>
                                          <p:spTgt spid="26"/>
                                        </p:tgtEl>
                                        <p:attrNameLst>
                                          <p:attrName>style.visibility</p:attrName>
                                        </p:attrNameLst>
                                      </p:cBhvr>
                                      <p:to>
                                        <p:strVal val="visible"/>
                                      </p:to>
                                    </p:set>
                                    <p:anim calcmode="lin" valueType="num">
                                      <p:cBhvr>
                                        <p:cTn dur="250" fill="hold" id="60"/>
                                        <p:tgtEl>
                                          <p:spTgt spid="26"/>
                                        </p:tgtEl>
                                        <p:attrNameLst>
                                          <p:attrName>ppt_x</p:attrName>
                                        </p:attrNameLst>
                                      </p:cBhvr>
                                      <p:tavLst>
                                        <p:tav tm="0">
                                          <p:val>
                                            <p:strVal val="#ppt_x"/>
                                          </p:val>
                                        </p:tav>
                                        <p:tav tm="100000">
                                          <p:val>
                                            <p:strVal val="#ppt_x"/>
                                          </p:val>
                                        </p:tav>
                                      </p:tavLst>
                                    </p:anim>
                                    <p:anim calcmode="lin" valueType="num">
                                      <p:cBhvr>
                                        <p:cTn dur="250" fill="hold" id="61"/>
                                        <p:tgtEl>
                                          <p:spTgt spid="26"/>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4900"/>
                            </p:stCondLst>
                            <p:childTnLst>
                              <p:par>
                                <p:cTn fill="hold" grpId="0" id="63" nodeType="afterEffect" presetClass="entr" presetID="2" presetSubtype="4">
                                  <p:stCondLst>
                                    <p:cond delay="100"/>
                                  </p:stCondLst>
                                  <p:childTnLst>
                                    <p:set>
                                      <p:cBhvr>
                                        <p:cTn fill="hold" id="64"/>
                                        <p:tgtEl>
                                          <p:spTgt spid="27"/>
                                        </p:tgtEl>
                                        <p:attrNameLst>
                                          <p:attrName>style.visibility</p:attrName>
                                        </p:attrNameLst>
                                      </p:cBhvr>
                                      <p:to>
                                        <p:strVal val="visible"/>
                                      </p:to>
                                    </p:set>
                                    <p:anim calcmode="lin" valueType="num">
                                      <p:cBhvr>
                                        <p:cTn dur="250" fill="hold" id="65"/>
                                        <p:tgtEl>
                                          <p:spTgt spid="27"/>
                                        </p:tgtEl>
                                        <p:attrNameLst>
                                          <p:attrName>ppt_x</p:attrName>
                                        </p:attrNameLst>
                                      </p:cBhvr>
                                      <p:tavLst>
                                        <p:tav tm="0">
                                          <p:val>
                                            <p:strVal val="#ppt_x"/>
                                          </p:val>
                                        </p:tav>
                                        <p:tav tm="100000">
                                          <p:val>
                                            <p:strVal val="#ppt_x"/>
                                          </p:val>
                                        </p:tav>
                                      </p:tavLst>
                                    </p:anim>
                                    <p:anim calcmode="lin" valueType="num">
                                      <p:cBhvr>
                                        <p:cTn dur="250" fill="hold" id="66"/>
                                        <p:tgtEl>
                                          <p:spTgt spid="27"/>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5250"/>
                            </p:stCondLst>
                            <p:childTnLst>
                              <p:par>
                                <p:cTn fill="hold" grpId="0" id="68" nodeType="afterEffect" presetClass="entr" presetID="2" presetSubtype="4">
                                  <p:stCondLst>
                                    <p:cond delay="100"/>
                                  </p:stCondLst>
                                  <p:childTnLst>
                                    <p:set>
                                      <p:cBhvr>
                                        <p:cTn fill="hold" id="69"/>
                                        <p:tgtEl>
                                          <p:spTgt spid="28"/>
                                        </p:tgtEl>
                                        <p:attrNameLst>
                                          <p:attrName>style.visibility</p:attrName>
                                        </p:attrNameLst>
                                      </p:cBhvr>
                                      <p:to>
                                        <p:strVal val="visible"/>
                                      </p:to>
                                    </p:set>
                                    <p:anim calcmode="lin" valueType="num">
                                      <p:cBhvr>
                                        <p:cTn dur="250" fill="hold" id="70"/>
                                        <p:tgtEl>
                                          <p:spTgt spid="28"/>
                                        </p:tgtEl>
                                        <p:attrNameLst>
                                          <p:attrName>ppt_x</p:attrName>
                                        </p:attrNameLst>
                                      </p:cBhvr>
                                      <p:tavLst>
                                        <p:tav tm="0">
                                          <p:val>
                                            <p:strVal val="#ppt_x"/>
                                          </p:val>
                                        </p:tav>
                                        <p:tav tm="100000">
                                          <p:val>
                                            <p:strVal val="#ppt_x"/>
                                          </p:val>
                                        </p:tav>
                                      </p:tavLst>
                                    </p:anim>
                                    <p:anim calcmode="lin" valueType="num">
                                      <p:cBhvr>
                                        <p:cTn dur="250" fill="hold" id="71"/>
                                        <p:tgtEl>
                                          <p:spTgt spid="28"/>
                                        </p:tgtEl>
                                        <p:attrNameLst>
                                          <p:attrName>ppt_y</p:attrName>
                                        </p:attrNameLst>
                                      </p:cBhvr>
                                      <p:tavLst>
                                        <p:tav tm="0">
                                          <p:val>
                                            <p:strVal val="1+#ppt_h/2"/>
                                          </p:val>
                                        </p:tav>
                                        <p:tav tm="100000">
                                          <p:val>
                                            <p:strVal val="#ppt_y"/>
                                          </p:val>
                                        </p:tav>
                                      </p:tavLst>
                                    </p:anim>
                                  </p:childTnLst>
                                </p:cTn>
                              </p:par>
                            </p:childTnLst>
                          </p:cTn>
                        </p:par>
                        <p:par>
                          <p:cTn fill="hold" id="72" nodeType="afterGroup">
                            <p:stCondLst>
                              <p:cond delay="5600"/>
                            </p:stCondLst>
                            <p:childTnLst>
                              <p:par>
                                <p:cTn fill="hold" grpId="0" id="73" nodeType="afterEffect" presetClass="entr" presetID="2" presetSubtype="4">
                                  <p:stCondLst>
                                    <p:cond delay="100"/>
                                  </p:stCondLst>
                                  <p:childTnLst>
                                    <p:set>
                                      <p:cBhvr>
                                        <p:cTn fill="hold" id="74"/>
                                        <p:tgtEl>
                                          <p:spTgt spid="29"/>
                                        </p:tgtEl>
                                        <p:attrNameLst>
                                          <p:attrName>style.visibility</p:attrName>
                                        </p:attrNameLst>
                                      </p:cBhvr>
                                      <p:to>
                                        <p:strVal val="visible"/>
                                      </p:to>
                                    </p:set>
                                    <p:anim calcmode="lin" valueType="num">
                                      <p:cBhvr>
                                        <p:cTn dur="250" fill="hold" id="75"/>
                                        <p:tgtEl>
                                          <p:spTgt spid="29"/>
                                        </p:tgtEl>
                                        <p:attrNameLst>
                                          <p:attrName>ppt_x</p:attrName>
                                        </p:attrNameLst>
                                      </p:cBhvr>
                                      <p:tavLst>
                                        <p:tav tm="0">
                                          <p:val>
                                            <p:strVal val="#ppt_x"/>
                                          </p:val>
                                        </p:tav>
                                        <p:tav tm="100000">
                                          <p:val>
                                            <p:strVal val="#ppt_x"/>
                                          </p:val>
                                        </p:tav>
                                      </p:tavLst>
                                    </p:anim>
                                    <p:anim calcmode="lin" valueType="num">
                                      <p:cBhvr>
                                        <p:cTn dur="250" fill="hold" id="76"/>
                                        <p:tgtEl>
                                          <p:spTgt spid="29"/>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5950"/>
                            </p:stCondLst>
                            <p:childTnLst>
                              <p:par>
                                <p:cTn fill="hold" grpId="0" id="78" nodeType="afterEffect" presetClass="entr" presetID="2" presetSubtype="4">
                                  <p:stCondLst>
                                    <p:cond delay="100"/>
                                  </p:stCondLst>
                                  <p:childTnLst>
                                    <p:set>
                                      <p:cBhvr>
                                        <p:cTn fill="hold" id="79"/>
                                        <p:tgtEl>
                                          <p:spTgt spid="30"/>
                                        </p:tgtEl>
                                        <p:attrNameLst>
                                          <p:attrName>style.visibility</p:attrName>
                                        </p:attrNameLst>
                                      </p:cBhvr>
                                      <p:to>
                                        <p:strVal val="visible"/>
                                      </p:to>
                                    </p:set>
                                    <p:anim calcmode="lin" valueType="num">
                                      <p:cBhvr>
                                        <p:cTn dur="250" fill="hold" id="80"/>
                                        <p:tgtEl>
                                          <p:spTgt spid="30"/>
                                        </p:tgtEl>
                                        <p:attrNameLst>
                                          <p:attrName>ppt_x</p:attrName>
                                        </p:attrNameLst>
                                      </p:cBhvr>
                                      <p:tavLst>
                                        <p:tav tm="0">
                                          <p:val>
                                            <p:strVal val="#ppt_x"/>
                                          </p:val>
                                        </p:tav>
                                        <p:tav tm="100000">
                                          <p:val>
                                            <p:strVal val="#ppt_x"/>
                                          </p:val>
                                        </p:tav>
                                      </p:tavLst>
                                    </p:anim>
                                    <p:anim calcmode="lin" valueType="num">
                                      <p:cBhvr>
                                        <p:cTn dur="250" fill="hold" id="81"/>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3"/>
      <p:bldP advAuto="0" grpId="0" spid="6"/>
      <p:bldP advAuto="0" grpId="0" spid="7"/>
      <p:bldP advAuto="0" grpId="0" spid="8"/>
      <p:bldP advAuto="0" grpId="0" spid="11"/>
      <p:bldP advAuto="0" grpId="0" spid="12"/>
      <p:bldP advAuto="0" grpId="0" spid="13"/>
      <p:bldP advAuto="0" grpId="0" spid="15"/>
      <p:bldP advAuto="0" grpId="0" spid="17"/>
      <p:bldP advAuto="0" grpId="0" spid="19"/>
      <p:bldP advAuto="0" grpId="0" spid="21"/>
      <p:bldP advAuto="0" grpId="0" spid="23"/>
      <p:bldP advAuto="0" grpId="0" spid="25"/>
      <p:bldP advAuto="0" grpId="0" spid="26"/>
      <p:bldP advAuto="0" grpId="0" spid="27"/>
      <p:bldP advAuto="0" grpId="0" spid="28"/>
      <p:bldP advAuto="0" grpId="0" spid="29"/>
      <p:bldP advAuto="0" grpId="0" spid="30"/>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35" name="Plaque 43"/>
          <p:cNvSpPr/>
          <p:nvPr/>
        </p:nvSpPr>
        <p:spPr>
          <a:xfrm>
            <a:off x="4903233" y="2492896"/>
            <a:ext cx="2565353" cy="2565353"/>
          </a:xfrm>
          <a:prstGeom prst="plaque">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36" name="Group 44"/>
          <p:cNvGrpSpPr/>
          <p:nvPr/>
        </p:nvGrpSpPr>
        <p:grpSpPr>
          <a:xfrm>
            <a:off x="4387854" y="1928758"/>
            <a:ext cx="1594212" cy="1615365"/>
            <a:chOff x="3045240" y="1362746"/>
            <a:chExt cx="1315035" cy="1333851"/>
          </a:xfrm>
        </p:grpSpPr>
        <p:sp>
          <p:nvSpPr>
            <p:cNvPr id="37" name="Teardrop 45"/>
            <p:cNvSpPr/>
            <p:nvPr/>
          </p:nvSpPr>
          <p:spPr>
            <a:xfrm rot="16200000">
              <a:off x="3073927" y="1410249"/>
              <a:ext cx="1286213" cy="1286482"/>
            </a:xfrm>
            <a:prstGeom prst="teardrop">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Teardrop 46"/>
            <p:cNvSpPr/>
            <p:nvPr/>
          </p:nvSpPr>
          <p:spPr>
            <a:xfrm rot="16200000">
              <a:off x="3045374" y="1362612"/>
              <a:ext cx="1286213" cy="1286482"/>
            </a:xfrm>
            <a:prstGeom prst="teardrop">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39" name="Group 47"/>
          <p:cNvGrpSpPr/>
          <p:nvPr/>
        </p:nvGrpSpPr>
        <p:grpSpPr>
          <a:xfrm>
            <a:off x="6460907" y="1941964"/>
            <a:ext cx="1557673" cy="1615365"/>
            <a:chOff x="4812704" y="1362746"/>
            <a:chExt cx="1286056" cy="1333680"/>
          </a:xfrm>
        </p:grpSpPr>
        <p:sp>
          <p:nvSpPr>
            <p:cNvPr id="40" name="Teardrop 48"/>
            <p:cNvSpPr/>
            <p:nvPr/>
          </p:nvSpPr>
          <p:spPr>
            <a:xfrm>
              <a:off x="4812704" y="1410377"/>
              <a:ext cx="1286056" cy="1286049"/>
            </a:xfrm>
            <a:prstGeom prst="teardrop">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Teardrop 49"/>
            <p:cNvSpPr/>
            <p:nvPr/>
          </p:nvSpPr>
          <p:spPr>
            <a:xfrm>
              <a:off x="4812704" y="1362746"/>
              <a:ext cx="1286056" cy="1286049"/>
            </a:xfrm>
            <a:prstGeom prst="teardrop">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typeface="+mn-ea"/>
                <a:ea charset="-122" panose="020b0503020204020204" pitchFamily="34" typeface="微软雅黑"/>
                <a:sym charset="-122" panose="020b0503020204020204" pitchFamily="34" typeface="微软雅黑"/>
              </a:endParaRPr>
            </a:p>
          </p:txBody>
        </p:sp>
      </p:grpSp>
      <p:grpSp>
        <p:nvGrpSpPr>
          <p:cNvPr id="42" name="Group 50"/>
          <p:cNvGrpSpPr/>
          <p:nvPr/>
        </p:nvGrpSpPr>
        <p:grpSpPr>
          <a:xfrm>
            <a:off x="4265831" y="3979674"/>
            <a:ext cx="1603826" cy="1592288"/>
            <a:chOff x="3045240" y="2985330"/>
            <a:chExt cx="1324156" cy="1314630"/>
          </a:xfrm>
        </p:grpSpPr>
        <p:sp>
          <p:nvSpPr>
            <p:cNvPr id="43" name="Teardrop 51"/>
            <p:cNvSpPr/>
            <p:nvPr/>
          </p:nvSpPr>
          <p:spPr>
            <a:xfrm rot="10800000">
              <a:off x="3083345" y="2985330"/>
              <a:ext cx="1286051" cy="1286051"/>
            </a:xfrm>
            <a:prstGeom prst="teardrop">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4" name="Teardrop 52"/>
            <p:cNvSpPr/>
            <p:nvPr/>
          </p:nvSpPr>
          <p:spPr>
            <a:xfrm rot="10800000">
              <a:off x="3045240" y="3013909"/>
              <a:ext cx="1286051" cy="1286051"/>
            </a:xfrm>
            <a:prstGeom prst="teardrop">
              <a:avLst/>
            </a:pr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0" name="Group 53"/>
          <p:cNvGrpSpPr/>
          <p:nvPr/>
        </p:nvGrpSpPr>
        <p:grpSpPr>
          <a:xfrm>
            <a:off x="6426293" y="3992879"/>
            <a:ext cx="1592288" cy="1592288"/>
            <a:chOff x="4784130" y="2985330"/>
            <a:chExt cx="1314631" cy="1314630"/>
          </a:xfrm>
        </p:grpSpPr>
        <p:sp>
          <p:nvSpPr>
            <p:cNvPr id="51" name="Teardrop 54"/>
            <p:cNvSpPr/>
            <p:nvPr/>
          </p:nvSpPr>
          <p:spPr>
            <a:xfrm rot="5400000">
              <a:off x="4784130" y="2985330"/>
              <a:ext cx="1286051" cy="1286052"/>
            </a:xfrm>
            <a:prstGeom prst="teardrop">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2" name="Teardrop 55"/>
            <p:cNvSpPr/>
            <p:nvPr/>
          </p:nvSpPr>
          <p:spPr>
            <a:xfrm rot="5400000">
              <a:off x="4812709" y="3013908"/>
              <a:ext cx="1286051" cy="1286052"/>
            </a:xfrm>
            <a:prstGeom prst="teardrop">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3" name="Group 57"/>
          <p:cNvGrpSpPr/>
          <p:nvPr/>
        </p:nvGrpSpPr>
        <p:grpSpPr>
          <a:xfrm>
            <a:off x="1887823" y="4218508"/>
            <a:ext cx="2461371" cy="929968"/>
            <a:chOff x="-480798" y="3111753"/>
            <a:chExt cx="2460483" cy="929779"/>
          </a:xfrm>
        </p:grpSpPr>
        <p:sp>
          <p:nvSpPr>
            <p:cNvPr id="54" name="TextBox 53"/>
            <p:cNvSpPr txBox="1"/>
            <p:nvPr/>
          </p:nvSpPr>
          <p:spPr>
            <a:xfrm>
              <a:off x="-480798" y="3416489"/>
              <a:ext cx="2460483" cy="646045"/>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55" name="Rectangle 58"/>
            <p:cNvSpPr>
              <a:spLocks noChangeArrowheads="1"/>
            </p:cNvSpPr>
            <p:nvPr/>
          </p:nvSpPr>
          <p:spPr bwMode="auto">
            <a:xfrm>
              <a:off x="802401" y="3111752"/>
              <a:ext cx="914070" cy="274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6" name="Group 58"/>
          <p:cNvGrpSpPr/>
          <p:nvPr/>
        </p:nvGrpSpPr>
        <p:grpSpPr>
          <a:xfrm>
            <a:off x="8306135" y="2010458"/>
            <a:ext cx="2398377" cy="948856"/>
            <a:chOff x="7174424" y="1276572"/>
            <a:chExt cx="2398082" cy="948665"/>
          </a:xfrm>
        </p:grpSpPr>
        <p:sp>
          <p:nvSpPr>
            <p:cNvPr id="57" name="TextBox 56"/>
            <p:cNvSpPr txBox="1"/>
            <p:nvPr/>
          </p:nvSpPr>
          <p:spPr>
            <a:xfrm>
              <a:off x="7174423" y="1600192"/>
              <a:ext cx="2398082" cy="646046"/>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58" name="Rectangle 61"/>
            <p:cNvSpPr/>
            <p:nvPr/>
          </p:nvSpPr>
          <p:spPr>
            <a:xfrm>
              <a:off x="7285770" y="1276572"/>
              <a:ext cx="914288" cy="274265"/>
            </a:xfrm>
            <a:prstGeom prst="rect">
              <a:avLst/>
            </a:prstGeom>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9" name="Group 56"/>
          <p:cNvGrpSpPr/>
          <p:nvPr/>
        </p:nvGrpSpPr>
        <p:grpSpPr>
          <a:xfrm>
            <a:off x="1703513" y="2015542"/>
            <a:ext cx="2460786" cy="914726"/>
            <a:chOff x="-480797" y="1321605"/>
            <a:chExt cx="2460484" cy="914542"/>
          </a:xfrm>
        </p:grpSpPr>
        <p:sp>
          <p:nvSpPr>
            <p:cNvPr id="60" name="TextBox 59"/>
            <p:cNvSpPr txBox="1"/>
            <p:nvPr/>
          </p:nvSpPr>
          <p:spPr>
            <a:xfrm>
              <a:off x="-480796" y="1611101"/>
              <a:ext cx="2460484" cy="646046"/>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lang="zh-CN">
                  <a:sym charset="-122" panose="020b0503020204020204" pitchFamily="34" typeface="微软雅黑"/>
                </a:rPr>
                <a:t>输入您的内容输入您的内容输入您的内容输入您的内容</a:t>
              </a:r>
            </a:p>
          </p:txBody>
        </p:sp>
        <p:sp>
          <p:nvSpPr>
            <p:cNvPr id="61" name="Rectangle 64"/>
            <p:cNvSpPr>
              <a:spLocks noChangeArrowheads="1"/>
            </p:cNvSpPr>
            <p:nvPr/>
          </p:nvSpPr>
          <p:spPr bwMode="auto">
            <a:xfrm>
              <a:off x="996942" y="1321605"/>
              <a:ext cx="914288" cy="274265"/>
            </a:xfrm>
            <a:prstGeom prst="rect">
              <a:avLst/>
            </a:prstGeom>
            <a:noFill/>
            <a:extLst/>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62" name="Group 58"/>
          <p:cNvGrpSpPr/>
          <p:nvPr/>
        </p:nvGrpSpPr>
        <p:grpSpPr>
          <a:xfrm>
            <a:off x="8277561" y="4203764"/>
            <a:ext cx="2426952" cy="887562"/>
            <a:chOff x="7174424" y="1337853"/>
            <a:chExt cx="2426653" cy="887382"/>
          </a:xfrm>
        </p:grpSpPr>
        <p:sp>
          <p:nvSpPr>
            <p:cNvPr id="63" name="TextBox 62"/>
            <p:cNvSpPr txBox="1"/>
            <p:nvPr/>
          </p:nvSpPr>
          <p:spPr>
            <a:xfrm>
              <a:off x="7174425" y="1600191"/>
              <a:ext cx="2426653" cy="646045"/>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lang="zh-CN">
                  <a:sym charset="-122" panose="020b0503020204020204" pitchFamily="34" typeface="微软雅黑"/>
                </a:rPr>
                <a:t>输入您的内容输入您的内容输入您的内容输入您的内容</a:t>
              </a:r>
            </a:p>
          </p:txBody>
        </p:sp>
        <p:sp>
          <p:nvSpPr>
            <p:cNvPr id="64" name="Rectangle 67"/>
            <p:cNvSpPr/>
            <p:nvPr/>
          </p:nvSpPr>
          <p:spPr>
            <a:xfrm>
              <a:off x="7271522" y="1337853"/>
              <a:ext cx="914287" cy="274264"/>
            </a:xfrm>
            <a:prstGeom prst="rect">
              <a:avLst/>
            </a:prstGeom>
          </p:spPr>
          <p:txBody>
            <a:bodyPr bIns="0" lIns="0" rIns="0" tIns="0" wrap="none">
              <a:spAutoFit/>
            </a:bodyPr>
            <a:lstStyle/>
            <a:p>
              <a:pPr algn="ctr"/>
              <a:r>
                <a:rPr altLang="en-US" b="1"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sp>
        <p:nvSpPr>
          <p:cNvPr id="65" name="Freeform 131"/>
          <p:cNvSpPr>
            <a:spLocks noEditPoints="1"/>
          </p:cNvSpPr>
          <p:nvPr/>
        </p:nvSpPr>
        <p:spPr bwMode="auto">
          <a:xfrm>
            <a:off x="5885129" y="3451856"/>
            <a:ext cx="599993" cy="599993"/>
          </a:xfrm>
          <a:custGeom>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b="b" l="0" r="r" t="0"/>
            <a:pathLst>
              <a:path h="55" w="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chemeClr val="bg1">
              <a:lumMod val="65000"/>
            </a:schemeClr>
          </a:solidFill>
          <a:ln w="9525">
            <a:noFill/>
            <a:round/>
          </a:ln>
        </p:spPr>
        <p:txBody>
          <a:bodyPr/>
          <a:lstStyle/>
          <a:p>
            <a:pPr defTabSz="1031626">
              <a:defRPr/>
            </a:pPr>
            <a:endParaRPr lang="en-US">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6" name="Freeform 69"/>
          <p:cNvSpPr/>
          <p:nvPr/>
        </p:nvSpPr>
        <p:spPr bwMode="auto">
          <a:xfrm>
            <a:off x="5011154" y="2304232"/>
            <a:ext cx="361534" cy="678837"/>
          </a:xfrm>
          <a:custGeom>
            <a:gdLst>
              <a:gd fmla="*/ 21 w 34" name="T0"/>
              <a:gd fmla="*/ 57 h 64" name="T1"/>
              <a:gd fmla="*/ 21 w 34" name="T2"/>
              <a:gd fmla="*/ 63 h 64" name="T3"/>
              <a:gd fmla="*/ 20 w 34" name="T4"/>
              <a:gd fmla="*/ 64 h 64" name="T5"/>
              <a:gd fmla="*/ 15 w 34" name="T6"/>
              <a:gd fmla="*/ 64 h 64" name="T7"/>
              <a:gd fmla="*/ 14 w 34" name="T8"/>
              <a:gd fmla="*/ 63 h 64" name="T9"/>
              <a:gd fmla="*/ 14 w 34" name="T10"/>
              <a:gd fmla="*/ 57 h 64" name="T11"/>
              <a:gd fmla="*/ 1 w 34" name="T12"/>
              <a:gd fmla="*/ 50 h 64" name="T13"/>
              <a:gd fmla="*/ 1 w 34" name="T14"/>
              <a:gd fmla="*/ 49 h 64" name="T15"/>
              <a:gd fmla="*/ 4 w 34" name="T16"/>
              <a:gd fmla="*/ 44 h 64" name="T17"/>
              <a:gd fmla="*/ 5 w 34" name="T18"/>
              <a:gd fmla="*/ 43 h 64" name="T19"/>
              <a:gd fmla="*/ 6 w 34" name="T20"/>
              <a:gd fmla="*/ 44 h 64" name="T21"/>
              <a:gd fmla="*/ 17 w 34" name="T22"/>
              <a:gd fmla="*/ 49 h 64" name="T23"/>
              <a:gd fmla="*/ 25 w 34" name="T24"/>
              <a:gd fmla="*/ 43 h 64" name="T25"/>
              <a:gd fmla="*/ 16 w 34" name="T26"/>
              <a:gd fmla="*/ 36 h 64" name="T27"/>
              <a:gd fmla="*/ 1 w 34" name="T28"/>
              <a:gd fmla="*/ 21 h 64" name="T29"/>
              <a:gd fmla="*/ 14 w 34" name="T30"/>
              <a:gd fmla="*/ 8 h 64" name="T31"/>
              <a:gd fmla="*/ 14 w 34" name="T32"/>
              <a:gd fmla="*/ 1 h 64" name="T33"/>
              <a:gd fmla="*/ 15 w 34" name="T34"/>
              <a:gd fmla="*/ 0 h 64" name="T35"/>
              <a:gd fmla="*/ 20 w 34" name="T36"/>
              <a:gd fmla="*/ 0 h 64" name="T37"/>
              <a:gd fmla="*/ 21 w 34" name="T38"/>
              <a:gd fmla="*/ 1 h 64" name="T39"/>
              <a:gd fmla="*/ 21 w 34" name="T40"/>
              <a:gd fmla="*/ 7 h 64" name="T41"/>
              <a:gd fmla="*/ 32 w 34" name="T42"/>
              <a:gd fmla="*/ 12 h 64" name="T43"/>
              <a:gd fmla="*/ 32 w 34" name="T44"/>
              <a:gd fmla="*/ 14 h 64" name="T45"/>
              <a:gd fmla="*/ 29 w 34" name="T46"/>
              <a:gd fmla="*/ 19 h 64" name="T47"/>
              <a:gd fmla="*/ 29 w 34" name="T48"/>
              <a:gd fmla="*/ 19 h 64" name="T49"/>
              <a:gd fmla="*/ 28 w 34" name="T50"/>
              <a:gd fmla="*/ 19 h 64" name="T51"/>
              <a:gd fmla="*/ 18 w 34" name="T52"/>
              <a:gd fmla="*/ 15 h 64" name="T53"/>
              <a:gd fmla="*/ 10 w 34" name="T54"/>
              <a:gd fmla="*/ 21 h 64" name="T55"/>
              <a:gd fmla="*/ 20 w 34" name="T56"/>
              <a:gd fmla="*/ 28 h 64" name="T57"/>
              <a:gd fmla="*/ 34 w 34" name="T58"/>
              <a:gd fmla="*/ 42 h 64" name="T59"/>
              <a:gd fmla="*/ 21 w 34" name="T60"/>
              <a:gd fmla="*/ 57 h 64"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34" name="T93"/>
              <a:gd fmla="*/ 0 h 64" name="T94"/>
              <a:gd fmla="*/ 34 w 34" name="T95"/>
              <a:gd fmla="*/ 64 h 64"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64" w="3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7" name="Freeform 23"/>
          <p:cNvSpPr>
            <a:spLocks noEditPoints="1"/>
          </p:cNvSpPr>
          <p:nvPr/>
        </p:nvSpPr>
        <p:spPr bwMode="auto">
          <a:xfrm>
            <a:off x="4726205" y="4408163"/>
            <a:ext cx="619224" cy="586531"/>
          </a:xfrm>
          <a:custGeom>
            <a:gdLst>
              <a:gd fmla="*/ 68 w 68" name="T0"/>
              <a:gd fmla="*/ 14 h 64" name="T1"/>
              <a:gd fmla="*/ 68 w 68" name="T2"/>
              <a:gd fmla="*/ 18 h 64" name="T3"/>
              <a:gd fmla="*/ 64 w 68" name="T4"/>
              <a:gd fmla="*/ 18 h 64" name="T5"/>
              <a:gd fmla="*/ 61 w 68" name="T6"/>
              <a:gd fmla="*/ 21 h 64" name="T7"/>
              <a:gd fmla="*/ 7 w 68" name="T8"/>
              <a:gd fmla="*/ 21 h 64" name="T9"/>
              <a:gd fmla="*/ 4 w 68" name="T10"/>
              <a:gd fmla="*/ 18 h 64" name="T11"/>
              <a:gd fmla="*/ 0 w 68" name="T12"/>
              <a:gd fmla="*/ 18 h 64" name="T13"/>
              <a:gd fmla="*/ 0 w 68" name="T14"/>
              <a:gd fmla="*/ 14 h 64" name="T15"/>
              <a:gd fmla="*/ 34 w 68" name="T16"/>
              <a:gd fmla="*/ 0 h 64" name="T17"/>
              <a:gd fmla="*/ 68 w 68" name="T18"/>
              <a:gd fmla="*/ 14 h 64" name="T19"/>
              <a:gd fmla="*/ 68 w 68" name="T20"/>
              <a:gd fmla="*/ 60 h 64" name="T21"/>
              <a:gd fmla="*/ 68 w 68" name="T22"/>
              <a:gd fmla="*/ 64 h 64" name="T23"/>
              <a:gd fmla="*/ 0 w 68" name="T24"/>
              <a:gd fmla="*/ 64 h 64" name="T25"/>
              <a:gd fmla="*/ 0 w 68" name="T26"/>
              <a:gd fmla="*/ 60 h 64" name="T27"/>
              <a:gd fmla="*/ 2 w 68" name="T28"/>
              <a:gd fmla="*/ 57 h 64" name="T29"/>
              <a:gd fmla="*/ 66 w 68" name="T30"/>
              <a:gd fmla="*/ 57 h 64" name="T31"/>
              <a:gd fmla="*/ 68 w 68" name="T32"/>
              <a:gd fmla="*/ 60 h 64" name="T33"/>
              <a:gd fmla="*/ 18 w 68" name="T34"/>
              <a:gd fmla="*/ 23 h 64" name="T35"/>
              <a:gd fmla="*/ 18 w 68" name="T36"/>
              <a:gd fmla="*/ 50 h 64" name="T37"/>
              <a:gd fmla="*/ 23 w 68" name="T38"/>
              <a:gd fmla="*/ 50 h 64" name="T39"/>
              <a:gd fmla="*/ 23 w 68" name="T40"/>
              <a:gd fmla="*/ 23 h 64" name="T41"/>
              <a:gd fmla="*/ 32 w 68" name="T42"/>
              <a:gd fmla="*/ 23 h 64" name="T43"/>
              <a:gd fmla="*/ 32 w 68" name="T44"/>
              <a:gd fmla="*/ 50 h 64" name="T45"/>
              <a:gd fmla="*/ 36 w 68" name="T46"/>
              <a:gd fmla="*/ 50 h 64" name="T47"/>
              <a:gd fmla="*/ 36 w 68" name="T48"/>
              <a:gd fmla="*/ 23 h 64" name="T49"/>
              <a:gd fmla="*/ 45 w 68" name="T50"/>
              <a:gd fmla="*/ 23 h 64" name="T51"/>
              <a:gd fmla="*/ 45 w 68" name="T52"/>
              <a:gd fmla="*/ 50 h 64" name="T53"/>
              <a:gd fmla="*/ 50 w 68" name="T54"/>
              <a:gd fmla="*/ 50 h 64" name="T55"/>
              <a:gd fmla="*/ 50 w 68" name="T56"/>
              <a:gd fmla="*/ 23 h 64" name="T57"/>
              <a:gd fmla="*/ 59 w 68" name="T58"/>
              <a:gd fmla="*/ 23 h 64" name="T59"/>
              <a:gd fmla="*/ 59 w 68" name="T60"/>
              <a:gd fmla="*/ 50 h 64" name="T61"/>
              <a:gd fmla="*/ 61 w 68" name="T62"/>
              <a:gd fmla="*/ 50 h 64" name="T63"/>
              <a:gd fmla="*/ 64 w 68" name="T64"/>
              <a:gd fmla="*/ 53 h 64" name="T65"/>
              <a:gd fmla="*/ 64 w 68" name="T66"/>
              <a:gd fmla="*/ 55 h 64" name="T67"/>
              <a:gd fmla="*/ 4 w 68" name="T68"/>
              <a:gd fmla="*/ 55 h 64" name="T69"/>
              <a:gd fmla="*/ 4 w 68" name="T70"/>
              <a:gd fmla="*/ 53 h 64" name="T71"/>
              <a:gd fmla="*/ 7 w 68" name="T72"/>
              <a:gd fmla="*/ 50 h 64" name="T73"/>
              <a:gd fmla="*/ 9 w 68" name="T74"/>
              <a:gd fmla="*/ 50 h 64" name="T75"/>
              <a:gd fmla="*/ 9 w 68" name="T76"/>
              <a:gd fmla="*/ 23 h 64" name="T77"/>
              <a:gd fmla="*/ 18 w 68" name="T78"/>
              <a:gd fmla="*/ 23 h 6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68" name="T120"/>
              <a:gd fmla="*/ 0 h 64" name="T121"/>
              <a:gd fmla="*/ 68 w 68" name="T122"/>
              <a:gd fmla="*/ 64 h 6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64" w="68">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8" name="Freeform 50"/>
          <p:cNvSpPr>
            <a:spLocks noEditPoints="1"/>
          </p:cNvSpPr>
          <p:nvPr/>
        </p:nvSpPr>
        <p:spPr bwMode="auto">
          <a:xfrm>
            <a:off x="6977246" y="2348366"/>
            <a:ext cx="524993" cy="674991"/>
          </a:xfrm>
          <a:custGeom>
            <a:gdLst>
              <a:gd fmla="*/ 54 w 56" name="T0"/>
              <a:gd fmla="*/ 72 h 72" name="T1"/>
              <a:gd fmla="*/ 0 w 56" name="T2"/>
              <a:gd fmla="*/ 3 h 72" name="T3"/>
              <a:gd fmla="*/ 56 w 56" name="T4"/>
              <a:gd fmla="*/ 3 h 72" name="T5"/>
              <a:gd fmla="*/ 11 w 56" name="T6"/>
              <a:gd fmla="*/ 11 h 72" name="T7"/>
              <a:gd fmla="*/ 11 w 56" name="T8"/>
              <a:gd fmla="*/ 16 h 72" name="T9"/>
              <a:gd fmla="*/ 15 w 56" name="T10"/>
              <a:gd fmla="*/ 12 h 72" name="T11"/>
              <a:gd fmla="*/ 11 w 56" name="T12"/>
              <a:gd fmla="*/ 21 h 72" name="T13"/>
              <a:gd fmla="*/ 11 w 56" name="T14"/>
              <a:gd fmla="*/ 26 h 72" name="T15"/>
              <a:gd fmla="*/ 15 w 56" name="T16"/>
              <a:gd fmla="*/ 22 h 72" name="T17"/>
              <a:gd fmla="*/ 11 w 56" name="T18"/>
              <a:gd fmla="*/ 31 h 72" name="T19"/>
              <a:gd fmla="*/ 11 w 56" name="T20"/>
              <a:gd fmla="*/ 36 h 72" name="T21"/>
              <a:gd fmla="*/ 15 w 56" name="T22"/>
              <a:gd fmla="*/ 32 h 72" name="T23"/>
              <a:gd fmla="*/ 11 w 56" name="T24"/>
              <a:gd fmla="*/ 41 h 72" name="T25"/>
              <a:gd fmla="*/ 11 w 56" name="T26"/>
              <a:gd fmla="*/ 47 h 72" name="T27"/>
              <a:gd fmla="*/ 15 w 56" name="T28"/>
              <a:gd fmla="*/ 43 h 72" name="T29"/>
              <a:gd fmla="*/ 11 w 56" name="T30"/>
              <a:gd fmla="*/ 52 h 72" name="T31"/>
              <a:gd fmla="*/ 11 w 56" name="T32"/>
              <a:gd fmla="*/ 57 h 72" name="T33"/>
              <a:gd fmla="*/ 15 w 56" name="T34"/>
              <a:gd fmla="*/ 53 h 72" name="T35"/>
              <a:gd fmla="*/ 24 w 56" name="T36"/>
              <a:gd fmla="*/ 16 h 72" name="T37"/>
              <a:gd fmla="*/ 24 w 56" name="T38"/>
              <a:gd fmla="*/ 11 h 72" name="T39"/>
              <a:gd fmla="*/ 20 w 56" name="T40"/>
              <a:gd fmla="*/ 14 h 72" name="T41"/>
              <a:gd fmla="*/ 24 w 56" name="T42"/>
              <a:gd fmla="*/ 26 h 72" name="T43"/>
              <a:gd fmla="*/ 24 w 56" name="T44"/>
              <a:gd fmla="*/ 21 h 72" name="T45"/>
              <a:gd fmla="*/ 20 w 56" name="T46"/>
              <a:gd fmla="*/ 25 h 72" name="T47"/>
              <a:gd fmla="*/ 24 w 56" name="T48"/>
              <a:gd fmla="*/ 36 h 72" name="T49"/>
              <a:gd fmla="*/ 24 w 56" name="T50"/>
              <a:gd fmla="*/ 31 h 72" name="T51"/>
              <a:gd fmla="*/ 20 w 56" name="T52"/>
              <a:gd fmla="*/ 35 h 72" name="T53"/>
              <a:gd fmla="*/ 24 w 56" name="T54"/>
              <a:gd fmla="*/ 47 h 72" name="T55"/>
              <a:gd fmla="*/ 24 w 56" name="T56"/>
              <a:gd fmla="*/ 41 h 72" name="T57"/>
              <a:gd fmla="*/ 20 w 56" name="T58"/>
              <a:gd fmla="*/ 45 h 72" name="T59"/>
              <a:gd fmla="*/ 22 w 56" name="T60"/>
              <a:gd fmla="*/ 57 h 72" name="T61"/>
              <a:gd fmla="*/ 22 w 56" name="T62"/>
              <a:gd fmla="*/ 67 h 72" name="T63"/>
              <a:gd fmla="*/ 36 w 56" name="T64"/>
              <a:gd fmla="*/ 58 h 72" name="T65"/>
              <a:gd fmla="*/ 32 w 56" name="T66"/>
              <a:gd fmla="*/ 11 h 72" name="T67"/>
              <a:gd fmla="*/ 32 w 56" name="T68"/>
              <a:gd fmla="*/ 16 h 72" name="T69"/>
              <a:gd fmla="*/ 36 w 56" name="T70"/>
              <a:gd fmla="*/ 12 h 72" name="T71"/>
              <a:gd fmla="*/ 32 w 56" name="T72"/>
              <a:gd fmla="*/ 21 h 72" name="T73"/>
              <a:gd fmla="*/ 32 w 56" name="T74"/>
              <a:gd fmla="*/ 26 h 72" name="T75"/>
              <a:gd fmla="*/ 36 w 56" name="T76"/>
              <a:gd fmla="*/ 22 h 72" name="T77"/>
              <a:gd fmla="*/ 32 w 56" name="T78"/>
              <a:gd fmla="*/ 31 h 72" name="T79"/>
              <a:gd fmla="*/ 32 w 56" name="T80"/>
              <a:gd fmla="*/ 36 h 72" name="T81"/>
              <a:gd fmla="*/ 36 w 56" name="T82"/>
              <a:gd fmla="*/ 32 h 72" name="T83"/>
              <a:gd fmla="*/ 32 w 56" name="T84"/>
              <a:gd fmla="*/ 41 h 72" name="T85"/>
              <a:gd fmla="*/ 32 w 56" name="T86"/>
              <a:gd fmla="*/ 47 h 72" name="T87"/>
              <a:gd fmla="*/ 36 w 56" name="T88"/>
              <a:gd fmla="*/ 43 h 72" name="T89"/>
              <a:gd fmla="*/ 42 w 56" name="T90"/>
              <a:gd fmla="*/ 11 h 72" name="T91"/>
              <a:gd fmla="*/ 42 w 56" name="T92"/>
              <a:gd fmla="*/ 16 h 72" name="T93"/>
              <a:gd fmla="*/ 46 w 56" name="T94"/>
              <a:gd fmla="*/ 12 h 72" name="T95"/>
              <a:gd fmla="*/ 42 w 56" name="T96"/>
              <a:gd fmla="*/ 21 h 72" name="T97"/>
              <a:gd fmla="*/ 42 w 56" name="T98"/>
              <a:gd fmla="*/ 26 h 72" name="T99"/>
              <a:gd fmla="*/ 46 w 56" name="T100"/>
              <a:gd fmla="*/ 22 h 72" name="T101"/>
              <a:gd fmla="*/ 42 w 56" name="T102"/>
              <a:gd fmla="*/ 31 h 72" name="T103"/>
              <a:gd fmla="*/ 42 w 56" name="T104"/>
              <a:gd fmla="*/ 36 h 72" name="T105"/>
              <a:gd fmla="*/ 46 w 56" name="T106"/>
              <a:gd fmla="*/ 32 h 72" name="T107"/>
              <a:gd fmla="*/ 42 w 56" name="T108"/>
              <a:gd fmla="*/ 41 h 72" name="T109"/>
              <a:gd fmla="*/ 42 w 56" name="T110"/>
              <a:gd fmla="*/ 47 h 72" name="T111"/>
              <a:gd fmla="*/ 46 w 56" name="T112"/>
              <a:gd fmla="*/ 43 h 72" name="T113"/>
              <a:gd fmla="*/ 42 w 56" name="T114"/>
              <a:gd fmla="*/ 52 h 72" name="T115"/>
              <a:gd fmla="*/ 42 w 56" name="T116"/>
              <a:gd fmla="*/ 57 h 72" name="T117"/>
              <a:gd fmla="*/ 46 w 56" name="T118"/>
              <a:gd fmla="*/ 53 h 7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56" name="T180"/>
              <a:gd fmla="*/ 0 h 72" name="T181"/>
              <a:gd fmla="*/ 56 w 56" name="T182"/>
              <a:gd fmla="*/ 72 h 72"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72" w="56">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9" name="Freeform 57"/>
          <p:cNvSpPr>
            <a:spLocks noEditPoints="1"/>
          </p:cNvSpPr>
          <p:nvPr/>
        </p:nvSpPr>
        <p:spPr bwMode="auto">
          <a:xfrm>
            <a:off x="6900956" y="4491355"/>
            <a:ext cx="621146" cy="548070"/>
          </a:xfrm>
          <a:custGeom>
            <a:gdLst>
              <a:gd fmla="*/ 7 w 65" name="T0"/>
              <a:gd fmla="*/ 9 h 58" name="T1"/>
              <a:gd fmla="*/ 7 w 65" name="T2"/>
              <a:gd fmla="*/ 57 h 58" name="T3"/>
              <a:gd fmla="*/ 6 w 65" name="T4"/>
              <a:gd fmla="*/ 58 h 58" name="T5"/>
              <a:gd fmla="*/ 4 w 65" name="T6"/>
              <a:gd fmla="*/ 58 h 58" name="T7"/>
              <a:gd fmla="*/ 2 w 65" name="T8"/>
              <a:gd fmla="*/ 57 h 58" name="T9"/>
              <a:gd fmla="*/ 2 w 65" name="T10"/>
              <a:gd fmla="*/ 9 h 58" name="T11"/>
              <a:gd fmla="*/ 0 w 65" name="T12"/>
              <a:gd fmla="*/ 4 h 58" name="T13"/>
              <a:gd fmla="*/ 5 w 65" name="T14"/>
              <a:gd fmla="*/ 0 h 58" name="T15"/>
              <a:gd fmla="*/ 10 w 65" name="T16"/>
              <a:gd fmla="*/ 4 h 58" name="T17"/>
              <a:gd fmla="*/ 7 w 65" name="T18"/>
              <a:gd fmla="*/ 9 h 58" name="T19"/>
              <a:gd fmla="*/ 65 w 65" name="T20"/>
              <a:gd fmla="*/ 36 h 58" name="T21"/>
              <a:gd fmla="*/ 63 w 65" name="T22"/>
              <a:gd fmla="*/ 38 h 58" name="T23"/>
              <a:gd fmla="*/ 49 w 65" name="T24"/>
              <a:gd fmla="*/ 43 h 58" name="T25"/>
              <a:gd fmla="*/ 31 w 65" name="T26"/>
              <a:gd fmla="*/ 37 h 58" name="T27"/>
              <a:gd fmla="*/ 13 w 65" name="T28"/>
              <a:gd fmla="*/ 43 h 58" name="T29"/>
              <a:gd fmla="*/ 12 w 65" name="T30"/>
              <a:gd fmla="*/ 43 h 58" name="T31"/>
              <a:gd fmla="*/ 10 w 65" name="T32"/>
              <a:gd fmla="*/ 41 h 58" name="T33"/>
              <a:gd fmla="*/ 10 w 65" name="T34"/>
              <a:gd fmla="*/ 13 h 58" name="T35"/>
              <a:gd fmla="*/ 11 w 65" name="T36"/>
              <a:gd fmla="*/ 11 h 58" name="T37"/>
              <a:gd fmla="*/ 14 w 65" name="T38"/>
              <a:gd fmla="*/ 9 h 58" name="T39"/>
              <a:gd fmla="*/ 30 w 65" name="T40"/>
              <a:gd fmla="*/ 4 h 58" name="T41"/>
              <a:gd fmla="*/ 46 w 65" name="T42"/>
              <a:gd fmla="*/ 9 h 58" name="T43"/>
              <a:gd fmla="*/ 49 w 65" name="T44"/>
              <a:gd fmla="*/ 10 h 58" name="T45"/>
              <a:gd fmla="*/ 63 w 65" name="T46"/>
              <a:gd fmla="*/ 4 h 58" name="T47"/>
              <a:gd fmla="*/ 65 w 65" name="T48"/>
              <a:gd fmla="*/ 7 h 58" name="T49"/>
              <a:gd fmla="*/ 65 w 65" name="T50"/>
              <a:gd fmla="*/ 36 h 5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65" name="T78"/>
              <a:gd fmla="*/ 0 h 58" name="T79"/>
              <a:gd fmla="*/ 65 w 65" name="T80"/>
              <a:gd fmla="*/ 58 h 5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57" w="65">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0" name="Title 20"/>
          <p:cNvSpPr txBox="1"/>
          <p:nvPr/>
        </p:nvSpPr>
        <p:spPr>
          <a:xfrm>
            <a:off x="4903233" y="1212246"/>
            <a:ext cx="2489200" cy="426720"/>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
        <p:nvSpPr>
          <p:cNvPr id="2" name="灯片编号占位符 1"/>
          <p:cNvSpPr>
            <a:spLocks noGrp="1"/>
          </p:cNvSpPr>
          <p:nvPr>
            <p:ph idx="4294967295" sz="quarter" type="sldNum"/>
          </p:nvPr>
        </p:nvSpPr>
        <p:spPr>
          <a:xfrm>
            <a:off x="11701463" y="6450013"/>
            <a:ext cx="490537" cy="365125"/>
          </a:xfrm>
        </p:spPr>
        <p:txBody>
          <a:bodyPr/>
          <a:lstStyle/>
          <a:p>
            <a:fld id="{9EA5F757-B775-4652-847E-F9ACF449B3CA}" type="slidenum">
              <a:rPr altLang="en-US" lang="zh-CN" smtClean="0">
                <a:latin charset="-122" panose="020b0503020204020204" pitchFamily="34" typeface="微软雅黑"/>
                <a:ea charset="-122" panose="020b0503020204020204" pitchFamily="34" typeface="微软雅黑"/>
                <a:sym charset="-122" panose="020b0503020204020204" pitchFamily="34" typeface="微软雅黑"/>
              </a:rPr>
              <a:t>44</a:t>
            </a:fld>
          </a:p>
        </p:txBody>
      </p:sp>
    </p:spTree>
    <p:extLst>
      <p:ext uri="{BB962C8B-B14F-4D97-AF65-F5344CB8AC3E}">
        <p14:creationId val="737459900"/>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entr" presetID="2" presetSubtype="4">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ppt_x"/>
                                          </p:val>
                                        </p:tav>
                                        <p:tav tm="100000">
                                          <p:val>
                                            <p:strVal val="#ppt_x"/>
                                          </p:val>
                                        </p:tav>
                                      </p:tavLst>
                                    </p:anim>
                                    <p:anim calcmode="lin" valueType="num">
                                      <p:cBhvr additive="base">
                                        <p:cTn dur="500" fill="hold" id="8"/>
                                        <p:tgtEl>
                                          <p:spTgt spid="3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49" presetSubtype="0">
                                  <p:stCondLst>
                                    <p:cond delay="0"/>
                                  </p:stCondLst>
                                  <p:childTnLst>
                                    <p:set>
                                      <p:cBhvr>
                                        <p:cTn dur="1" fill="hold" id="11">
                                          <p:stCondLst>
                                            <p:cond delay="0"/>
                                          </p:stCondLst>
                                        </p:cTn>
                                        <p:tgtEl>
                                          <p:spTgt spid="65"/>
                                        </p:tgtEl>
                                        <p:attrNameLst>
                                          <p:attrName>style.visibility</p:attrName>
                                        </p:attrNameLst>
                                      </p:cBhvr>
                                      <p:to>
                                        <p:strVal val="visible"/>
                                      </p:to>
                                    </p:set>
                                    <p:anim calcmode="lin" valueType="num">
                                      <p:cBhvr>
                                        <p:cTn dur="500" fill="hold" id="12"/>
                                        <p:tgtEl>
                                          <p:spTgt spid="65"/>
                                        </p:tgtEl>
                                        <p:attrNameLst>
                                          <p:attrName>ppt_w</p:attrName>
                                        </p:attrNameLst>
                                      </p:cBhvr>
                                      <p:tavLst>
                                        <p:tav tm="0">
                                          <p:val>
                                            <p:fltVal val="0"/>
                                          </p:val>
                                        </p:tav>
                                        <p:tav tm="100000">
                                          <p:val>
                                            <p:strVal val="#ppt_w"/>
                                          </p:val>
                                        </p:tav>
                                      </p:tavLst>
                                    </p:anim>
                                    <p:anim calcmode="lin" valueType="num">
                                      <p:cBhvr>
                                        <p:cTn dur="500" fill="hold" id="13"/>
                                        <p:tgtEl>
                                          <p:spTgt spid="65"/>
                                        </p:tgtEl>
                                        <p:attrNameLst>
                                          <p:attrName>ppt_h</p:attrName>
                                        </p:attrNameLst>
                                      </p:cBhvr>
                                      <p:tavLst>
                                        <p:tav tm="0">
                                          <p:val>
                                            <p:fltVal val="0"/>
                                          </p:val>
                                        </p:tav>
                                        <p:tav tm="100000">
                                          <p:val>
                                            <p:strVal val="#ppt_h"/>
                                          </p:val>
                                        </p:tav>
                                      </p:tavLst>
                                    </p:anim>
                                    <p:anim calcmode="lin" valueType="num">
                                      <p:cBhvr>
                                        <p:cTn dur="500" fill="hold" id="14"/>
                                        <p:tgtEl>
                                          <p:spTgt spid="65"/>
                                        </p:tgtEl>
                                        <p:attrNameLst>
                                          <p:attrName>style.rotation</p:attrName>
                                        </p:attrNameLst>
                                      </p:cBhvr>
                                      <p:tavLst>
                                        <p:tav tm="0">
                                          <p:val>
                                            <p:fltVal val="360"/>
                                          </p:val>
                                        </p:tav>
                                        <p:tav tm="100000">
                                          <p:val>
                                            <p:fltVal val="0"/>
                                          </p:val>
                                        </p:tav>
                                      </p:tavLst>
                                    </p:anim>
                                    <p:animEffect filter="fade" transition="in">
                                      <p:cBhvr>
                                        <p:cTn dur="500" id="15"/>
                                        <p:tgtEl>
                                          <p:spTgt spid="65"/>
                                        </p:tgtEl>
                                      </p:cBhvr>
                                    </p:animEffect>
                                  </p:childTnLst>
                                </p:cTn>
                              </p:par>
                            </p:childTnLst>
                          </p:cTn>
                        </p:par>
                        <p:par>
                          <p:cTn fill="hold" id="16" nodeType="afterGroup">
                            <p:stCondLst>
                              <p:cond delay="1000"/>
                            </p:stCondLst>
                            <p:childTnLst>
                              <p:par>
                                <p:cTn accel="50000" decel="50000" fill="hold" id="17" nodeType="afterEffect" presetClass="entr" presetID="2" presetSubtype="8">
                                  <p:stCondLst>
                                    <p:cond delay="0"/>
                                  </p:stCondLst>
                                  <p:childTnLst>
                                    <p:set>
                                      <p:cBhvr>
                                        <p:cTn dur="1" fill="hold" id="18">
                                          <p:stCondLst>
                                            <p:cond delay="0"/>
                                          </p:stCondLst>
                                        </p:cTn>
                                        <p:tgtEl>
                                          <p:spTgt spid="42"/>
                                        </p:tgtEl>
                                        <p:attrNameLst>
                                          <p:attrName>style.visibility</p:attrName>
                                        </p:attrNameLst>
                                      </p:cBhvr>
                                      <p:to>
                                        <p:strVal val="visible"/>
                                      </p:to>
                                    </p:set>
                                    <p:anim calcmode="lin" valueType="num">
                                      <p:cBhvr additive="base">
                                        <p:cTn dur="500" fill="hold" id="19"/>
                                        <p:tgtEl>
                                          <p:spTgt spid="42"/>
                                        </p:tgtEl>
                                        <p:attrNameLst>
                                          <p:attrName>ppt_x</p:attrName>
                                        </p:attrNameLst>
                                      </p:cBhvr>
                                      <p:tavLst>
                                        <p:tav tm="0">
                                          <p:val>
                                            <p:strVal val="0-#ppt_w/2"/>
                                          </p:val>
                                        </p:tav>
                                        <p:tav tm="100000">
                                          <p:val>
                                            <p:strVal val="#ppt_x"/>
                                          </p:val>
                                        </p:tav>
                                      </p:tavLst>
                                    </p:anim>
                                    <p:anim calcmode="lin" valueType="num">
                                      <p:cBhvr additive="base">
                                        <p:cTn dur="500" fill="hold" id="20"/>
                                        <p:tgtEl>
                                          <p:spTgt spid="4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67"/>
                                        </p:tgtEl>
                                        <p:attrNameLst>
                                          <p:attrName>style.visibility</p:attrName>
                                        </p:attrNameLst>
                                      </p:cBhvr>
                                      <p:to>
                                        <p:strVal val="visible"/>
                                      </p:to>
                                    </p:set>
                                    <p:anim calcmode="lin" valueType="num">
                                      <p:cBhvr>
                                        <p:cTn dur="500" fill="hold" id="24"/>
                                        <p:tgtEl>
                                          <p:spTgt spid="67"/>
                                        </p:tgtEl>
                                        <p:attrNameLst>
                                          <p:attrName>ppt_w</p:attrName>
                                        </p:attrNameLst>
                                      </p:cBhvr>
                                      <p:tavLst>
                                        <p:tav tm="0">
                                          <p:val>
                                            <p:fltVal val="0"/>
                                          </p:val>
                                        </p:tav>
                                        <p:tav tm="100000">
                                          <p:val>
                                            <p:strVal val="#ppt_w"/>
                                          </p:val>
                                        </p:tav>
                                      </p:tavLst>
                                    </p:anim>
                                    <p:anim calcmode="lin" valueType="num">
                                      <p:cBhvr>
                                        <p:cTn dur="500" fill="hold" id="25"/>
                                        <p:tgtEl>
                                          <p:spTgt spid="67"/>
                                        </p:tgtEl>
                                        <p:attrNameLst>
                                          <p:attrName>ppt_h</p:attrName>
                                        </p:attrNameLst>
                                      </p:cBhvr>
                                      <p:tavLst>
                                        <p:tav tm="0">
                                          <p:val>
                                            <p:fltVal val="0"/>
                                          </p:val>
                                        </p:tav>
                                        <p:tav tm="100000">
                                          <p:val>
                                            <p:strVal val="#ppt_h"/>
                                          </p:val>
                                        </p:tav>
                                      </p:tavLst>
                                    </p:anim>
                                    <p:animEffect filter="fade" transition="in">
                                      <p:cBhvr>
                                        <p:cTn dur="500" id="26"/>
                                        <p:tgtEl>
                                          <p:spTgt spid="67"/>
                                        </p:tgtEl>
                                      </p:cBhvr>
                                    </p:animEffect>
                                  </p:childTnLst>
                                </p:cTn>
                              </p:par>
                              <p:par>
                                <p:cTn accel="50000" decel="50000" fill="hold" id="27" nodeType="withEffect" presetClass="entr" presetID="2" presetSubtype="8">
                                  <p:stCondLst>
                                    <p:cond delay="0"/>
                                  </p:stCondLst>
                                  <p:childTnLst>
                                    <p:set>
                                      <p:cBhvr>
                                        <p:cTn dur="1" fill="hold" id="28">
                                          <p:stCondLst>
                                            <p:cond delay="0"/>
                                          </p:stCondLst>
                                        </p:cTn>
                                        <p:tgtEl>
                                          <p:spTgt spid="53"/>
                                        </p:tgtEl>
                                        <p:attrNameLst>
                                          <p:attrName>style.visibility</p:attrName>
                                        </p:attrNameLst>
                                      </p:cBhvr>
                                      <p:to>
                                        <p:strVal val="visible"/>
                                      </p:to>
                                    </p:set>
                                    <p:anim calcmode="lin" valueType="num">
                                      <p:cBhvr additive="base">
                                        <p:cTn dur="500" fill="hold" id="29"/>
                                        <p:tgtEl>
                                          <p:spTgt spid="53"/>
                                        </p:tgtEl>
                                        <p:attrNameLst>
                                          <p:attrName>ppt_x</p:attrName>
                                        </p:attrNameLst>
                                      </p:cBhvr>
                                      <p:tavLst>
                                        <p:tav tm="0">
                                          <p:val>
                                            <p:strVal val="0-#ppt_w/2"/>
                                          </p:val>
                                        </p:tav>
                                        <p:tav tm="100000">
                                          <p:val>
                                            <p:strVal val="#ppt_x"/>
                                          </p:val>
                                        </p:tav>
                                      </p:tavLst>
                                    </p:anim>
                                    <p:anim calcmode="lin" valueType="num">
                                      <p:cBhvr additive="base">
                                        <p:cTn dur="500" fill="hold" id="30"/>
                                        <p:tgtEl>
                                          <p:spTgt spid="53"/>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000"/>
                            </p:stCondLst>
                            <p:childTnLst>
                              <p:par>
                                <p:cTn accel="50000" decel="50000" fill="hold" id="32" nodeType="afterEffect" presetClass="entr" presetID="2" presetSubtype="8">
                                  <p:stCondLst>
                                    <p:cond delay="0"/>
                                  </p:stCondLst>
                                  <p:childTnLst>
                                    <p:set>
                                      <p:cBhvr>
                                        <p:cTn dur="1" fill="hold" id="33">
                                          <p:stCondLst>
                                            <p:cond delay="0"/>
                                          </p:stCondLst>
                                        </p:cTn>
                                        <p:tgtEl>
                                          <p:spTgt spid="36"/>
                                        </p:tgtEl>
                                        <p:attrNameLst>
                                          <p:attrName>style.visibility</p:attrName>
                                        </p:attrNameLst>
                                      </p:cBhvr>
                                      <p:to>
                                        <p:strVal val="visible"/>
                                      </p:to>
                                    </p:set>
                                    <p:anim calcmode="lin" valueType="num">
                                      <p:cBhvr additive="base">
                                        <p:cTn dur="500" fill="hold" id="34"/>
                                        <p:tgtEl>
                                          <p:spTgt spid="36"/>
                                        </p:tgtEl>
                                        <p:attrNameLst>
                                          <p:attrName>ppt_x</p:attrName>
                                        </p:attrNameLst>
                                      </p:cBhvr>
                                      <p:tavLst>
                                        <p:tav tm="0">
                                          <p:val>
                                            <p:strVal val="0-#ppt_w/2"/>
                                          </p:val>
                                        </p:tav>
                                        <p:tav tm="100000">
                                          <p:val>
                                            <p:strVal val="#ppt_x"/>
                                          </p:val>
                                        </p:tav>
                                      </p:tavLst>
                                    </p:anim>
                                    <p:anim calcmode="lin" valueType="num">
                                      <p:cBhvr additive="base">
                                        <p:cTn dur="500" fill="hold" id="35"/>
                                        <p:tgtEl>
                                          <p:spTgt spid="36"/>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500"/>
                            </p:stCondLst>
                            <p:childTnLst>
                              <p:par>
                                <p:cTn fill="hold" grpId="0" id="37" nodeType="afterEffect" presetClass="entr" presetID="53" presetSubtype="0">
                                  <p:stCondLst>
                                    <p:cond delay="0"/>
                                  </p:stCondLst>
                                  <p:childTnLst>
                                    <p:set>
                                      <p:cBhvr>
                                        <p:cTn dur="1" fill="hold" id="38">
                                          <p:stCondLst>
                                            <p:cond delay="0"/>
                                          </p:stCondLst>
                                        </p:cTn>
                                        <p:tgtEl>
                                          <p:spTgt spid="66"/>
                                        </p:tgtEl>
                                        <p:attrNameLst>
                                          <p:attrName>style.visibility</p:attrName>
                                        </p:attrNameLst>
                                      </p:cBhvr>
                                      <p:to>
                                        <p:strVal val="visible"/>
                                      </p:to>
                                    </p:set>
                                    <p:anim calcmode="lin" valueType="num">
                                      <p:cBhvr>
                                        <p:cTn dur="500" fill="hold" id="39"/>
                                        <p:tgtEl>
                                          <p:spTgt spid="66"/>
                                        </p:tgtEl>
                                        <p:attrNameLst>
                                          <p:attrName>ppt_w</p:attrName>
                                        </p:attrNameLst>
                                      </p:cBhvr>
                                      <p:tavLst>
                                        <p:tav tm="0">
                                          <p:val>
                                            <p:fltVal val="0"/>
                                          </p:val>
                                        </p:tav>
                                        <p:tav tm="100000">
                                          <p:val>
                                            <p:strVal val="#ppt_w"/>
                                          </p:val>
                                        </p:tav>
                                      </p:tavLst>
                                    </p:anim>
                                    <p:anim calcmode="lin" valueType="num">
                                      <p:cBhvr>
                                        <p:cTn dur="500" fill="hold" id="40"/>
                                        <p:tgtEl>
                                          <p:spTgt spid="66"/>
                                        </p:tgtEl>
                                        <p:attrNameLst>
                                          <p:attrName>ppt_h</p:attrName>
                                        </p:attrNameLst>
                                      </p:cBhvr>
                                      <p:tavLst>
                                        <p:tav tm="0">
                                          <p:val>
                                            <p:fltVal val="0"/>
                                          </p:val>
                                        </p:tav>
                                        <p:tav tm="100000">
                                          <p:val>
                                            <p:strVal val="#ppt_h"/>
                                          </p:val>
                                        </p:tav>
                                      </p:tavLst>
                                    </p:anim>
                                    <p:animEffect filter="fade" transition="in">
                                      <p:cBhvr>
                                        <p:cTn dur="500" id="41"/>
                                        <p:tgtEl>
                                          <p:spTgt spid="66"/>
                                        </p:tgtEl>
                                      </p:cBhvr>
                                    </p:animEffect>
                                  </p:childTnLst>
                                </p:cTn>
                              </p:par>
                              <p:par>
                                <p:cTn accel="50000" decel="50000" fill="hold" id="42" nodeType="withEffect" presetClass="entr" presetID="2" presetSubtype="8">
                                  <p:stCondLst>
                                    <p:cond delay="0"/>
                                  </p:stCondLst>
                                  <p:childTnLst>
                                    <p:set>
                                      <p:cBhvr>
                                        <p:cTn dur="1" fill="hold" id="43">
                                          <p:stCondLst>
                                            <p:cond delay="0"/>
                                          </p:stCondLst>
                                        </p:cTn>
                                        <p:tgtEl>
                                          <p:spTgt spid="59"/>
                                        </p:tgtEl>
                                        <p:attrNameLst>
                                          <p:attrName>style.visibility</p:attrName>
                                        </p:attrNameLst>
                                      </p:cBhvr>
                                      <p:to>
                                        <p:strVal val="visible"/>
                                      </p:to>
                                    </p:set>
                                    <p:anim calcmode="lin" valueType="num">
                                      <p:cBhvr additive="base">
                                        <p:cTn dur="500" fill="hold" id="44"/>
                                        <p:tgtEl>
                                          <p:spTgt spid="59"/>
                                        </p:tgtEl>
                                        <p:attrNameLst>
                                          <p:attrName>ppt_x</p:attrName>
                                        </p:attrNameLst>
                                      </p:cBhvr>
                                      <p:tavLst>
                                        <p:tav tm="0">
                                          <p:val>
                                            <p:strVal val="0-#ppt_w/2"/>
                                          </p:val>
                                        </p:tav>
                                        <p:tav tm="100000">
                                          <p:val>
                                            <p:strVal val="#ppt_x"/>
                                          </p:val>
                                        </p:tav>
                                      </p:tavLst>
                                    </p:anim>
                                    <p:anim calcmode="lin" valueType="num">
                                      <p:cBhvr additive="base">
                                        <p:cTn dur="500" fill="hold" id="45"/>
                                        <p:tgtEl>
                                          <p:spTgt spid="59"/>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000"/>
                            </p:stCondLst>
                            <p:childTnLst>
                              <p:par>
                                <p:cTn accel="50000" decel="50000" fill="hold" id="47" nodeType="afterEffect" presetClass="entr" presetID="2" presetSubtype="2">
                                  <p:stCondLst>
                                    <p:cond delay="0"/>
                                  </p:stCondLst>
                                  <p:childTnLst>
                                    <p:set>
                                      <p:cBhvr>
                                        <p:cTn dur="1" fill="hold" id="48">
                                          <p:stCondLst>
                                            <p:cond delay="0"/>
                                          </p:stCondLst>
                                        </p:cTn>
                                        <p:tgtEl>
                                          <p:spTgt spid="39"/>
                                        </p:tgtEl>
                                        <p:attrNameLst>
                                          <p:attrName>style.visibility</p:attrName>
                                        </p:attrNameLst>
                                      </p:cBhvr>
                                      <p:to>
                                        <p:strVal val="visible"/>
                                      </p:to>
                                    </p:set>
                                    <p:anim calcmode="lin" valueType="num">
                                      <p:cBhvr additive="base">
                                        <p:cTn dur="500" fill="hold" id="49"/>
                                        <p:tgtEl>
                                          <p:spTgt spid="39"/>
                                        </p:tgtEl>
                                        <p:attrNameLst>
                                          <p:attrName>ppt_x</p:attrName>
                                        </p:attrNameLst>
                                      </p:cBhvr>
                                      <p:tavLst>
                                        <p:tav tm="0">
                                          <p:val>
                                            <p:strVal val="1+#ppt_w/2"/>
                                          </p:val>
                                        </p:tav>
                                        <p:tav tm="100000">
                                          <p:val>
                                            <p:strVal val="#ppt_x"/>
                                          </p:val>
                                        </p:tav>
                                      </p:tavLst>
                                    </p:anim>
                                    <p:anim calcmode="lin" valueType="num">
                                      <p:cBhvr additive="base">
                                        <p:cTn dur="500" fill="hold" id="50"/>
                                        <p:tgtEl>
                                          <p:spTgt spid="39"/>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500"/>
                            </p:stCondLst>
                            <p:childTnLst>
                              <p:par>
                                <p:cTn fill="hold" grpId="0" id="52" nodeType="afterEffect" presetClass="entr" presetID="53" presetSubtype="0">
                                  <p:stCondLst>
                                    <p:cond delay="0"/>
                                  </p:stCondLst>
                                  <p:childTnLst>
                                    <p:set>
                                      <p:cBhvr>
                                        <p:cTn dur="1" fill="hold" id="53">
                                          <p:stCondLst>
                                            <p:cond delay="0"/>
                                          </p:stCondLst>
                                        </p:cTn>
                                        <p:tgtEl>
                                          <p:spTgt spid="68"/>
                                        </p:tgtEl>
                                        <p:attrNameLst>
                                          <p:attrName>style.visibility</p:attrName>
                                        </p:attrNameLst>
                                      </p:cBhvr>
                                      <p:to>
                                        <p:strVal val="visible"/>
                                      </p:to>
                                    </p:set>
                                    <p:anim calcmode="lin" valueType="num">
                                      <p:cBhvr>
                                        <p:cTn dur="500" fill="hold" id="54"/>
                                        <p:tgtEl>
                                          <p:spTgt spid="68"/>
                                        </p:tgtEl>
                                        <p:attrNameLst>
                                          <p:attrName>ppt_w</p:attrName>
                                        </p:attrNameLst>
                                      </p:cBhvr>
                                      <p:tavLst>
                                        <p:tav tm="0">
                                          <p:val>
                                            <p:fltVal val="0"/>
                                          </p:val>
                                        </p:tav>
                                        <p:tav tm="100000">
                                          <p:val>
                                            <p:strVal val="#ppt_w"/>
                                          </p:val>
                                        </p:tav>
                                      </p:tavLst>
                                    </p:anim>
                                    <p:anim calcmode="lin" valueType="num">
                                      <p:cBhvr>
                                        <p:cTn dur="500" fill="hold" id="55"/>
                                        <p:tgtEl>
                                          <p:spTgt spid="68"/>
                                        </p:tgtEl>
                                        <p:attrNameLst>
                                          <p:attrName>ppt_h</p:attrName>
                                        </p:attrNameLst>
                                      </p:cBhvr>
                                      <p:tavLst>
                                        <p:tav tm="0">
                                          <p:val>
                                            <p:fltVal val="0"/>
                                          </p:val>
                                        </p:tav>
                                        <p:tav tm="100000">
                                          <p:val>
                                            <p:strVal val="#ppt_h"/>
                                          </p:val>
                                        </p:tav>
                                      </p:tavLst>
                                    </p:anim>
                                    <p:animEffect filter="fade" transition="in">
                                      <p:cBhvr>
                                        <p:cTn dur="500" id="56"/>
                                        <p:tgtEl>
                                          <p:spTgt spid="68"/>
                                        </p:tgtEl>
                                      </p:cBhvr>
                                    </p:animEffect>
                                  </p:childTnLst>
                                </p:cTn>
                              </p:par>
                              <p:par>
                                <p:cTn accel="50000" decel="50000" fill="hold" id="57" nodeType="withEffect" presetClass="entr" presetID="2" presetSubtype="2">
                                  <p:stCondLst>
                                    <p:cond delay="0"/>
                                  </p:stCondLst>
                                  <p:childTnLst>
                                    <p:set>
                                      <p:cBhvr>
                                        <p:cTn dur="1" fill="hold" id="58">
                                          <p:stCondLst>
                                            <p:cond delay="0"/>
                                          </p:stCondLst>
                                        </p:cTn>
                                        <p:tgtEl>
                                          <p:spTgt spid="56"/>
                                        </p:tgtEl>
                                        <p:attrNameLst>
                                          <p:attrName>style.visibility</p:attrName>
                                        </p:attrNameLst>
                                      </p:cBhvr>
                                      <p:to>
                                        <p:strVal val="visible"/>
                                      </p:to>
                                    </p:set>
                                    <p:anim calcmode="lin" valueType="num">
                                      <p:cBhvr additive="base">
                                        <p:cTn dur="500" fill="hold" id="59"/>
                                        <p:tgtEl>
                                          <p:spTgt spid="56"/>
                                        </p:tgtEl>
                                        <p:attrNameLst>
                                          <p:attrName>ppt_x</p:attrName>
                                        </p:attrNameLst>
                                      </p:cBhvr>
                                      <p:tavLst>
                                        <p:tav tm="0">
                                          <p:val>
                                            <p:strVal val="1+#ppt_w/2"/>
                                          </p:val>
                                        </p:tav>
                                        <p:tav tm="100000">
                                          <p:val>
                                            <p:strVal val="#ppt_x"/>
                                          </p:val>
                                        </p:tav>
                                      </p:tavLst>
                                    </p:anim>
                                    <p:anim calcmode="lin" valueType="num">
                                      <p:cBhvr additive="base">
                                        <p:cTn dur="500" fill="hold" id="60"/>
                                        <p:tgtEl>
                                          <p:spTgt spid="56"/>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4000"/>
                            </p:stCondLst>
                            <p:childTnLst>
                              <p:par>
                                <p:cTn accel="50000" decel="50000" fill="hold" id="62" nodeType="afterEffect" presetClass="entr" presetID="2" presetSubtype="2">
                                  <p:stCondLst>
                                    <p:cond delay="0"/>
                                  </p:stCondLst>
                                  <p:childTnLst>
                                    <p:set>
                                      <p:cBhvr>
                                        <p:cTn dur="1" fill="hold" id="63">
                                          <p:stCondLst>
                                            <p:cond delay="0"/>
                                          </p:stCondLst>
                                        </p:cTn>
                                        <p:tgtEl>
                                          <p:spTgt spid="50"/>
                                        </p:tgtEl>
                                        <p:attrNameLst>
                                          <p:attrName>style.visibility</p:attrName>
                                        </p:attrNameLst>
                                      </p:cBhvr>
                                      <p:to>
                                        <p:strVal val="visible"/>
                                      </p:to>
                                    </p:set>
                                    <p:anim calcmode="lin" valueType="num">
                                      <p:cBhvr additive="base">
                                        <p:cTn dur="500" fill="hold" id="64"/>
                                        <p:tgtEl>
                                          <p:spTgt spid="50"/>
                                        </p:tgtEl>
                                        <p:attrNameLst>
                                          <p:attrName>ppt_x</p:attrName>
                                        </p:attrNameLst>
                                      </p:cBhvr>
                                      <p:tavLst>
                                        <p:tav tm="0">
                                          <p:val>
                                            <p:strVal val="1+#ppt_w/2"/>
                                          </p:val>
                                        </p:tav>
                                        <p:tav tm="100000">
                                          <p:val>
                                            <p:strVal val="#ppt_x"/>
                                          </p:val>
                                        </p:tav>
                                      </p:tavLst>
                                    </p:anim>
                                    <p:anim calcmode="lin" valueType="num">
                                      <p:cBhvr additive="base">
                                        <p:cTn dur="500" fill="hold" id="65"/>
                                        <p:tgtEl>
                                          <p:spTgt spid="50"/>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4500"/>
                            </p:stCondLst>
                            <p:childTnLst>
                              <p:par>
                                <p:cTn fill="hold" grpId="0" id="67" nodeType="afterEffect" presetClass="entr" presetID="53" presetSubtype="0">
                                  <p:stCondLst>
                                    <p:cond delay="0"/>
                                  </p:stCondLst>
                                  <p:childTnLst>
                                    <p:set>
                                      <p:cBhvr>
                                        <p:cTn dur="1" fill="hold" id="68">
                                          <p:stCondLst>
                                            <p:cond delay="0"/>
                                          </p:stCondLst>
                                        </p:cTn>
                                        <p:tgtEl>
                                          <p:spTgt spid="69"/>
                                        </p:tgtEl>
                                        <p:attrNameLst>
                                          <p:attrName>style.visibility</p:attrName>
                                        </p:attrNameLst>
                                      </p:cBhvr>
                                      <p:to>
                                        <p:strVal val="visible"/>
                                      </p:to>
                                    </p:set>
                                    <p:anim calcmode="lin" valueType="num">
                                      <p:cBhvr>
                                        <p:cTn dur="500" fill="hold" id="69"/>
                                        <p:tgtEl>
                                          <p:spTgt spid="69"/>
                                        </p:tgtEl>
                                        <p:attrNameLst>
                                          <p:attrName>ppt_w</p:attrName>
                                        </p:attrNameLst>
                                      </p:cBhvr>
                                      <p:tavLst>
                                        <p:tav tm="0">
                                          <p:val>
                                            <p:fltVal val="0"/>
                                          </p:val>
                                        </p:tav>
                                        <p:tav tm="100000">
                                          <p:val>
                                            <p:strVal val="#ppt_w"/>
                                          </p:val>
                                        </p:tav>
                                      </p:tavLst>
                                    </p:anim>
                                    <p:anim calcmode="lin" valueType="num">
                                      <p:cBhvr>
                                        <p:cTn dur="500" fill="hold" id="70"/>
                                        <p:tgtEl>
                                          <p:spTgt spid="69"/>
                                        </p:tgtEl>
                                        <p:attrNameLst>
                                          <p:attrName>ppt_h</p:attrName>
                                        </p:attrNameLst>
                                      </p:cBhvr>
                                      <p:tavLst>
                                        <p:tav tm="0">
                                          <p:val>
                                            <p:fltVal val="0"/>
                                          </p:val>
                                        </p:tav>
                                        <p:tav tm="100000">
                                          <p:val>
                                            <p:strVal val="#ppt_h"/>
                                          </p:val>
                                        </p:tav>
                                      </p:tavLst>
                                    </p:anim>
                                    <p:animEffect filter="fade" transition="in">
                                      <p:cBhvr>
                                        <p:cTn dur="500" id="71"/>
                                        <p:tgtEl>
                                          <p:spTgt spid="69"/>
                                        </p:tgtEl>
                                      </p:cBhvr>
                                    </p:animEffect>
                                  </p:childTnLst>
                                </p:cTn>
                              </p:par>
                              <p:par>
                                <p:cTn accel="50000" decel="50000" fill="hold" id="72" nodeType="withEffect" presetClass="entr" presetID="2" presetSubtype="2">
                                  <p:stCondLst>
                                    <p:cond delay="0"/>
                                  </p:stCondLst>
                                  <p:childTnLst>
                                    <p:set>
                                      <p:cBhvr>
                                        <p:cTn dur="1" fill="hold" id="73">
                                          <p:stCondLst>
                                            <p:cond delay="0"/>
                                          </p:stCondLst>
                                        </p:cTn>
                                        <p:tgtEl>
                                          <p:spTgt spid="62"/>
                                        </p:tgtEl>
                                        <p:attrNameLst>
                                          <p:attrName>style.visibility</p:attrName>
                                        </p:attrNameLst>
                                      </p:cBhvr>
                                      <p:to>
                                        <p:strVal val="visible"/>
                                      </p:to>
                                    </p:set>
                                    <p:anim calcmode="lin" valueType="num">
                                      <p:cBhvr additive="base">
                                        <p:cTn dur="500" fill="hold" id="74"/>
                                        <p:tgtEl>
                                          <p:spTgt spid="62"/>
                                        </p:tgtEl>
                                        <p:attrNameLst>
                                          <p:attrName>ppt_x</p:attrName>
                                        </p:attrNameLst>
                                      </p:cBhvr>
                                      <p:tavLst>
                                        <p:tav tm="0">
                                          <p:val>
                                            <p:strVal val="1+#ppt_w/2"/>
                                          </p:val>
                                        </p:tav>
                                        <p:tav tm="100000">
                                          <p:val>
                                            <p:strVal val="#ppt_x"/>
                                          </p:val>
                                        </p:tav>
                                      </p:tavLst>
                                    </p:anim>
                                    <p:anim calcmode="lin" valueType="num">
                                      <p:cBhvr additive="base">
                                        <p:cTn dur="500" fill="hold" id="75"/>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66"/>
      <p:bldP grpId="0" spid="67"/>
      <p:bldP grpId="0" spid="68"/>
      <p:bldP grpId="0" spid="69"/>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Shape 1435"/>
          <p:cNvSpPr txBox="1"/>
          <p:nvPr/>
        </p:nvSpPr>
        <p:spPr>
          <a:xfrm>
            <a:off x="11424592" y="6566392"/>
            <a:ext cx="292945" cy="284960"/>
          </a:xfrm>
          <a:prstGeom prst="rect">
            <a:avLst/>
          </a:prstGeom>
          <a:extLst>
            <a:ext uri="{C572A759-6A51-4108-AA02-DFA0A04FC94B}">
              <ma14:wrappingTextBoxFlag xmlns:ma14="http://schemas.microsoft.com/office/mac/drawingml/2011/main" val="1"/>
            </a:ext>
          </a:extLst>
        </p:spPr>
        <p:txBody>
          <a:bodyPr bIns="17104" lIns="34209" rIns="34209" tIns="17104"/>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90684F61-7793-47C1-87DE-756185BD249B}" type="slidenum">
              <a:rPr altLang="zh-CN"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pPr>
                <a:defRPr sz="1800">
                  <a:solidFill>
                    <a:srgbClr val="000000"/>
                  </a:solidFill>
                </a:defRPr>
              </a:pPr>
              <a:t>45</a:t>
            </a:fld>
          </a:p>
        </p:txBody>
      </p:sp>
      <p:grpSp>
        <p:nvGrpSpPr>
          <p:cNvPr id="3" name="Group 59"/>
          <p:cNvGrpSpPr/>
          <p:nvPr/>
        </p:nvGrpSpPr>
        <p:grpSpPr>
          <a:xfrm>
            <a:off x="3719736" y="4653136"/>
            <a:ext cx="830262" cy="1401625"/>
            <a:chOff x="2772569" y="3168986"/>
            <a:chExt cx="738188" cy="1246188"/>
          </a:xfrm>
        </p:grpSpPr>
        <p:sp>
          <p:nvSpPr>
            <p:cNvPr id="4" name="Freeform 5"/>
            <p:cNvSpPr/>
            <p:nvPr/>
          </p:nvSpPr>
          <p:spPr bwMode="auto">
            <a:xfrm>
              <a:off x="2774157" y="3383299"/>
              <a:ext cx="368300" cy="1031875"/>
            </a:xfrm>
            <a:custGeom>
              <a:gdLst>
                <a:gd fmla="*/ 0 w 232" name="T0"/>
                <a:gd fmla="*/ 516 h 650" name="T1"/>
                <a:gd fmla="*/ 0 w 232" name="T2"/>
                <a:gd fmla="*/ 516 h 650" name="T3"/>
                <a:gd fmla="*/ 232 w 232" name="T4"/>
                <a:gd fmla="*/ 650 h 650" name="T5"/>
                <a:gd fmla="*/ 232 w 232" name="T6"/>
                <a:gd fmla="*/ 650 h 650" name="T7"/>
                <a:gd fmla="*/ 232 w 232" name="T8"/>
                <a:gd fmla="*/ 134 h 650" name="T9"/>
                <a:gd fmla="*/ 0 w 232" name="T10"/>
                <a:gd fmla="*/ 0 h 650" name="T11"/>
                <a:gd fmla="*/ 0 w 232" name="T12"/>
                <a:gd fmla="*/ 0 h 650" name="T13"/>
                <a:gd fmla="*/ 0 w 232" name="T14"/>
                <a:gd fmla="*/ 0 h 650" name="T15"/>
                <a:gd fmla="*/ 0 w 232" name="T16"/>
                <a:gd fmla="*/ 516 h 6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2" name="T27"/>
                <a:gd fmla="*/ 0 h 650" name="T28"/>
                <a:gd fmla="*/ 232 w 232" name="T29"/>
                <a:gd fmla="*/ 650 h 6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50" w="231">
                  <a:moveTo>
                    <a:pt x="0" y="516"/>
                  </a:moveTo>
                  <a:lnTo>
                    <a:pt x="0" y="516"/>
                  </a:lnTo>
                  <a:lnTo>
                    <a:pt x="232" y="650"/>
                  </a:lnTo>
                  <a:lnTo>
                    <a:pt x="232" y="134"/>
                  </a:lnTo>
                  <a:lnTo>
                    <a:pt x="0" y="0"/>
                  </a:lnTo>
                  <a:lnTo>
                    <a:pt x="0" y="516"/>
                  </a:lnTo>
                  <a:close/>
                </a:path>
              </a:pathLst>
            </a:custGeom>
            <a:gradFill>
              <a:gsLst>
                <a:gs pos="0">
                  <a:schemeClr val="accent3">
                    <a:alpha val="28000"/>
                  </a:schemeClr>
                </a:gs>
                <a:gs pos="100000">
                  <a:schemeClr val="accent1">
                    <a:alpha val="45000"/>
                  </a:schemeClr>
                </a:gs>
              </a:gsLst>
              <a:lin ang="5400000" scaled="1"/>
            </a:gradFill>
            <a:ln>
              <a:noFill/>
            </a:ln>
            <a:extLst/>
          </p:spPr>
          <p:txBody>
            <a:bodyPr anchor="t" anchorCtr="0" bIns="45720" compatLnSpc="1" lIns="91440" numCol="1" rIns="91440" tIns="45720" vert="horz" wrap="square">
              <a:prstTxWarp prst="textNoShape">
                <a:avLst/>
              </a:prstTxWarp>
            </a:bodyPr>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 name="Freeform 6"/>
            <p:cNvSpPr/>
            <p:nvPr/>
          </p:nvSpPr>
          <p:spPr bwMode="auto">
            <a:xfrm>
              <a:off x="3140869" y="3380123"/>
              <a:ext cx="369888" cy="1033464"/>
            </a:xfrm>
            <a:custGeom>
              <a:cxnLst>
                <a:cxn ang="0">
                  <a:pos x="0" y="651"/>
                </a:cxn>
                <a:cxn ang="0">
                  <a:pos x="0" y="651"/>
                </a:cxn>
                <a:cxn ang="0">
                  <a:pos x="233" y="517"/>
                </a:cxn>
                <a:cxn ang="0">
                  <a:pos x="233" y="517"/>
                </a:cxn>
                <a:cxn ang="0">
                  <a:pos x="233" y="517"/>
                </a:cxn>
                <a:cxn ang="0">
                  <a:pos x="233" y="0"/>
                </a:cxn>
                <a:cxn ang="0">
                  <a:pos x="233" y="0"/>
                </a:cxn>
                <a:cxn ang="0">
                  <a:pos x="0" y="135"/>
                </a:cxn>
                <a:cxn ang="0">
                  <a:pos x="0" y="651"/>
                </a:cxn>
              </a:cxnLst>
              <a:rect b="b" l="0" r="r" t="0"/>
              <a:pathLst>
                <a:path h="651" w="233">
                  <a:moveTo>
                    <a:pt x="0" y="651"/>
                  </a:moveTo>
                  <a:lnTo>
                    <a:pt x="0" y="651"/>
                  </a:lnTo>
                  <a:lnTo>
                    <a:pt x="233" y="517"/>
                  </a:lnTo>
                  <a:lnTo>
                    <a:pt x="233" y="517"/>
                  </a:lnTo>
                  <a:lnTo>
                    <a:pt x="233" y="517"/>
                  </a:lnTo>
                  <a:lnTo>
                    <a:pt x="233" y="0"/>
                  </a:lnTo>
                  <a:lnTo>
                    <a:pt x="233" y="0"/>
                  </a:lnTo>
                  <a:lnTo>
                    <a:pt x="0" y="135"/>
                  </a:lnTo>
                  <a:lnTo>
                    <a:pt x="0" y="651"/>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 name="Freeform 7"/>
            <p:cNvSpPr/>
            <p:nvPr/>
          </p:nvSpPr>
          <p:spPr bwMode="auto">
            <a:xfrm>
              <a:off x="2772569" y="3168986"/>
              <a:ext cx="736601" cy="425450"/>
            </a:xfrm>
            <a:custGeom>
              <a:cxnLst>
                <a:cxn ang="0">
                  <a:pos x="0" y="134"/>
                </a:cxn>
                <a:cxn ang="0">
                  <a:pos x="232" y="268"/>
                </a:cxn>
                <a:cxn ang="0">
                  <a:pos x="464" y="134"/>
                </a:cxn>
                <a:cxn ang="0">
                  <a:pos x="233" y="0"/>
                </a:cxn>
                <a:cxn ang="0">
                  <a:pos x="0" y="134"/>
                </a:cxn>
              </a:cxnLst>
              <a:rect b="b" l="0" r="r" t="0"/>
              <a:pathLst>
                <a:path h="268" w="462">
                  <a:moveTo>
                    <a:pt x="0" y="134"/>
                  </a:moveTo>
                  <a:lnTo>
                    <a:pt x="232" y="268"/>
                  </a:lnTo>
                  <a:lnTo>
                    <a:pt x="464" y="134"/>
                  </a:lnTo>
                  <a:lnTo>
                    <a:pt x="233" y="0"/>
                  </a:lnTo>
                  <a:lnTo>
                    <a:pt x="0" y="134"/>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 name="Group 64"/>
          <p:cNvGrpSpPr/>
          <p:nvPr/>
        </p:nvGrpSpPr>
        <p:grpSpPr>
          <a:xfrm>
            <a:off x="4796059" y="3387898"/>
            <a:ext cx="828477" cy="2824678"/>
            <a:chOff x="3699669" y="1903749"/>
            <a:chExt cx="736600" cy="2511425"/>
          </a:xfrm>
        </p:grpSpPr>
        <p:sp>
          <p:nvSpPr>
            <p:cNvPr id="8" name="Freeform 8"/>
            <p:cNvSpPr/>
            <p:nvPr/>
          </p:nvSpPr>
          <p:spPr bwMode="auto">
            <a:xfrm>
              <a:off x="3699669" y="2118061"/>
              <a:ext cx="368300" cy="2297113"/>
            </a:xfrm>
            <a:custGeom>
              <a:gdLst>
                <a:gd fmla="*/ 0 w 232" name="T0"/>
                <a:gd fmla="*/ 1313 h 1447" name="T1"/>
                <a:gd fmla="*/ 0 w 232" name="T2"/>
                <a:gd fmla="*/ 1313 h 1447" name="T3"/>
                <a:gd fmla="*/ 232 w 232" name="T4"/>
                <a:gd fmla="*/ 1447 h 1447" name="T5"/>
                <a:gd fmla="*/ 232 w 232" name="T6"/>
                <a:gd fmla="*/ 1447 h 1447" name="T7"/>
                <a:gd fmla="*/ 232 w 232" name="T8"/>
                <a:gd fmla="*/ 134 h 1447" name="T9"/>
                <a:gd fmla="*/ 0 w 232" name="T10"/>
                <a:gd fmla="*/ 0 h 1447" name="T11"/>
                <a:gd fmla="*/ 0 w 232" name="T12"/>
                <a:gd fmla="*/ 0 h 1447" name="T13"/>
                <a:gd fmla="*/ 0 w 232" name="T14"/>
                <a:gd fmla="*/ 0 h 1447" name="T15"/>
                <a:gd fmla="*/ 0 w 232" name="T16"/>
                <a:gd fmla="*/ 1313 h 144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2" name="T27"/>
                <a:gd fmla="*/ 0 h 1447" name="T28"/>
                <a:gd fmla="*/ 232 w 232" name="T29"/>
                <a:gd fmla="*/ 1447 h 144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447" w="231">
                  <a:moveTo>
                    <a:pt x="0" y="1313"/>
                  </a:moveTo>
                  <a:lnTo>
                    <a:pt x="0" y="1313"/>
                  </a:lnTo>
                  <a:lnTo>
                    <a:pt x="232" y="1447"/>
                  </a:lnTo>
                  <a:lnTo>
                    <a:pt x="232" y="134"/>
                  </a:lnTo>
                  <a:lnTo>
                    <a:pt x="0" y="0"/>
                  </a:lnTo>
                  <a:lnTo>
                    <a:pt x="0" y="1313"/>
                  </a:lnTo>
                  <a:close/>
                </a:path>
              </a:pathLst>
            </a:custGeom>
            <a:gradFill>
              <a:gsLst>
                <a:gs pos="0">
                  <a:schemeClr val="accent2">
                    <a:alpha val="50000"/>
                  </a:schemeClr>
                </a:gs>
                <a:gs pos="100000">
                  <a:schemeClr val="accent1">
                    <a:alpha val="71000"/>
                  </a:schemeClr>
                </a:gs>
              </a:gsLst>
              <a:lin ang="5400000" scaled="1"/>
            </a:gradFill>
            <a:ln>
              <a:noFill/>
            </a:ln>
            <a:extLst/>
          </p:spPr>
          <p:txBody>
            <a:bodyPr anchor="t" anchorCtr="0" bIns="45720" compatLnSpc="1" lIns="91440" numCol="1" rIns="91440" tIns="45720" vert="horz" wrap="square">
              <a:prstTxWarp prst="textNoShape">
                <a:avLst/>
              </a:prstTxWarp>
            </a:bodyPr>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Freeform 9"/>
            <p:cNvSpPr/>
            <p:nvPr/>
          </p:nvSpPr>
          <p:spPr bwMode="auto">
            <a:xfrm>
              <a:off x="4067969" y="2116474"/>
              <a:ext cx="368300" cy="2297113"/>
            </a:xfrm>
            <a:custGeom>
              <a:cxnLst>
                <a:cxn ang="0">
                  <a:pos x="0" y="1447"/>
                </a:cxn>
                <a:cxn ang="0">
                  <a:pos x="0" y="1447"/>
                </a:cxn>
                <a:cxn ang="0">
                  <a:pos x="232" y="1313"/>
                </a:cxn>
                <a:cxn ang="0">
                  <a:pos x="232" y="1313"/>
                </a:cxn>
                <a:cxn ang="0">
                  <a:pos x="232" y="1313"/>
                </a:cxn>
                <a:cxn ang="0">
                  <a:pos x="232" y="0"/>
                </a:cxn>
                <a:cxn ang="0">
                  <a:pos x="232" y="0"/>
                </a:cxn>
                <a:cxn ang="0">
                  <a:pos x="0" y="134"/>
                </a:cxn>
                <a:cxn ang="0">
                  <a:pos x="0" y="1447"/>
                </a:cxn>
              </a:cxnLst>
              <a:rect b="b" l="0" r="r" t="0"/>
              <a:pathLst>
                <a:path h="1447" w="231">
                  <a:moveTo>
                    <a:pt x="0" y="1447"/>
                  </a:moveTo>
                  <a:lnTo>
                    <a:pt x="0" y="1447"/>
                  </a:lnTo>
                  <a:lnTo>
                    <a:pt x="232" y="1313"/>
                  </a:lnTo>
                  <a:lnTo>
                    <a:pt x="232" y="1313"/>
                  </a:lnTo>
                  <a:lnTo>
                    <a:pt x="232" y="1313"/>
                  </a:lnTo>
                  <a:lnTo>
                    <a:pt x="232" y="0"/>
                  </a:lnTo>
                  <a:lnTo>
                    <a:pt x="232" y="0"/>
                  </a:lnTo>
                  <a:lnTo>
                    <a:pt x="0" y="134"/>
                  </a:lnTo>
                  <a:lnTo>
                    <a:pt x="0" y="1447"/>
                  </a:lnTo>
                  <a:close/>
                </a:path>
              </a:pathLst>
            </a:custGeom>
            <a:gradFill>
              <a:gsLst>
                <a:gs pos="0">
                  <a:schemeClr val="accent2">
                    <a:alpha val="78000"/>
                  </a:schemeClr>
                </a:gs>
                <a:gs pos="100000">
                  <a:schemeClr val="accent1">
                    <a:alpha val="78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Freeform 10"/>
            <p:cNvSpPr/>
            <p:nvPr/>
          </p:nvSpPr>
          <p:spPr bwMode="auto">
            <a:xfrm>
              <a:off x="3699669" y="1903749"/>
              <a:ext cx="736600" cy="425450"/>
            </a:xfrm>
            <a:custGeom>
              <a:cxnLst>
                <a:cxn ang="0">
                  <a:pos x="0" y="134"/>
                </a:cxn>
                <a:cxn ang="0">
                  <a:pos x="232" y="268"/>
                </a:cxn>
                <a:cxn ang="0">
                  <a:pos x="464" y="134"/>
                </a:cxn>
                <a:cxn ang="0">
                  <a:pos x="232" y="0"/>
                </a:cxn>
                <a:cxn ang="0">
                  <a:pos x="0" y="134"/>
                </a:cxn>
              </a:cxnLst>
              <a:rect b="b" l="0" r="r" t="0"/>
              <a:pathLst>
                <a:path h="268" w="462">
                  <a:moveTo>
                    <a:pt x="0" y="134"/>
                  </a:moveTo>
                  <a:lnTo>
                    <a:pt x="232" y="268"/>
                  </a:lnTo>
                  <a:lnTo>
                    <a:pt x="464" y="134"/>
                  </a:lnTo>
                  <a:lnTo>
                    <a:pt x="232" y="0"/>
                  </a:lnTo>
                  <a:lnTo>
                    <a:pt x="0" y="134"/>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1" name="Group 68"/>
          <p:cNvGrpSpPr/>
          <p:nvPr/>
        </p:nvGrpSpPr>
        <p:grpSpPr>
          <a:xfrm>
            <a:off x="5743796" y="2638598"/>
            <a:ext cx="830263" cy="3667439"/>
            <a:chOff x="4647407" y="1154449"/>
            <a:chExt cx="738188" cy="3260725"/>
          </a:xfrm>
        </p:grpSpPr>
        <p:sp>
          <p:nvSpPr>
            <p:cNvPr id="12" name="Freeform 11"/>
            <p:cNvSpPr/>
            <p:nvPr/>
          </p:nvSpPr>
          <p:spPr bwMode="auto">
            <a:xfrm>
              <a:off x="4648995" y="1368762"/>
              <a:ext cx="368300" cy="3046412"/>
            </a:xfrm>
            <a:custGeom>
              <a:cxnLst>
                <a:cxn ang="0">
                  <a:pos x="0" y="1785"/>
                </a:cxn>
                <a:cxn ang="0">
                  <a:pos x="0" y="1785"/>
                </a:cxn>
                <a:cxn ang="0">
                  <a:pos x="232" y="1919"/>
                </a:cxn>
                <a:cxn ang="0">
                  <a:pos x="232" y="1919"/>
                </a:cxn>
                <a:cxn ang="0">
                  <a:pos x="232" y="134"/>
                </a:cxn>
                <a:cxn ang="0">
                  <a:pos x="0" y="0"/>
                </a:cxn>
                <a:cxn ang="0">
                  <a:pos x="0" y="0"/>
                </a:cxn>
                <a:cxn ang="0">
                  <a:pos x="0" y="0"/>
                </a:cxn>
                <a:cxn ang="0">
                  <a:pos x="0" y="1785"/>
                </a:cxn>
              </a:cxnLst>
              <a:rect b="b" l="0" r="r" t="0"/>
              <a:pathLst>
                <a:path h="1919" w="231">
                  <a:moveTo>
                    <a:pt x="0" y="1785"/>
                  </a:moveTo>
                  <a:lnTo>
                    <a:pt x="0" y="1785"/>
                  </a:lnTo>
                  <a:lnTo>
                    <a:pt x="232" y="1919"/>
                  </a:lnTo>
                  <a:lnTo>
                    <a:pt x="232" y="1919"/>
                  </a:lnTo>
                  <a:lnTo>
                    <a:pt x="232" y="134"/>
                  </a:lnTo>
                  <a:lnTo>
                    <a:pt x="0" y="0"/>
                  </a:lnTo>
                  <a:lnTo>
                    <a:pt x="0" y="0"/>
                  </a:lnTo>
                  <a:lnTo>
                    <a:pt x="0" y="0"/>
                  </a:lnTo>
                  <a:lnTo>
                    <a:pt x="0" y="1785"/>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Freeform 12"/>
            <p:cNvSpPr/>
            <p:nvPr/>
          </p:nvSpPr>
          <p:spPr bwMode="auto">
            <a:xfrm>
              <a:off x="5017295" y="1367174"/>
              <a:ext cx="368300" cy="3046413"/>
            </a:xfrm>
            <a:custGeom>
              <a:cxnLst>
                <a:cxn ang="0">
                  <a:pos x="0" y="1919"/>
                </a:cxn>
                <a:cxn ang="0">
                  <a:pos x="0" y="1919"/>
                </a:cxn>
                <a:cxn ang="0">
                  <a:pos x="232" y="1785"/>
                </a:cxn>
                <a:cxn ang="0">
                  <a:pos x="232" y="1785"/>
                </a:cxn>
                <a:cxn ang="0">
                  <a:pos x="232" y="1785"/>
                </a:cxn>
                <a:cxn ang="0">
                  <a:pos x="232" y="0"/>
                </a:cxn>
                <a:cxn ang="0">
                  <a:pos x="232" y="0"/>
                </a:cxn>
                <a:cxn ang="0">
                  <a:pos x="0" y="134"/>
                </a:cxn>
                <a:cxn ang="0">
                  <a:pos x="0" y="1919"/>
                </a:cxn>
              </a:cxnLst>
              <a:rect b="b" l="0" r="r" t="0"/>
              <a:pathLst>
                <a:path h="1919" w="231">
                  <a:moveTo>
                    <a:pt x="0" y="1919"/>
                  </a:moveTo>
                  <a:lnTo>
                    <a:pt x="0" y="1919"/>
                  </a:lnTo>
                  <a:lnTo>
                    <a:pt x="232" y="1785"/>
                  </a:lnTo>
                  <a:lnTo>
                    <a:pt x="232" y="1785"/>
                  </a:lnTo>
                  <a:lnTo>
                    <a:pt x="232" y="1785"/>
                  </a:lnTo>
                  <a:lnTo>
                    <a:pt x="232" y="0"/>
                  </a:lnTo>
                  <a:lnTo>
                    <a:pt x="232" y="0"/>
                  </a:lnTo>
                  <a:lnTo>
                    <a:pt x="0" y="134"/>
                  </a:lnTo>
                  <a:lnTo>
                    <a:pt x="0" y="1919"/>
                  </a:lnTo>
                  <a:close/>
                </a:path>
              </a:pathLst>
            </a:custGeom>
            <a:gradFill>
              <a:gsLst>
                <a:gs pos="0">
                  <a:schemeClr val="accent3">
                    <a:alpha val="47000"/>
                  </a:schemeClr>
                </a:gs>
                <a:gs pos="100000">
                  <a:schemeClr val="accent1">
                    <a:alpha val="72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Freeform 13"/>
            <p:cNvSpPr/>
            <p:nvPr/>
          </p:nvSpPr>
          <p:spPr bwMode="auto">
            <a:xfrm>
              <a:off x="4647407" y="1154449"/>
              <a:ext cx="738188" cy="425450"/>
            </a:xfrm>
            <a:custGeom>
              <a:cxnLst>
                <a:cxn ang="0">
                  <a:pos x="0" y="134"/>
                </a:cxn>
                <a:cxn ang="0">
                  <a:pos x="233" y="268"/>
                </a:cxn>
                <a:cxn ang="0">
                  <a:pos x="465" y="134"/>
                </a:cxn>
                <a:cxn ang="0">
                  <a:pos x="233" y="0"/>
                </a:cxn>
                <a:cxn ang="0">
                  <a:pos x="0" y="134"/>
                </a:cxn>
              </a:cxnLst>
              <a:rect b="b" l="0" r="r" t="0"/>
              <a:pathLst>
                <a:path h="268" w="465">
                  <a:moveTo>
                    <a:pt x="0" y="134"/>
                  </a:moveTo>
                  <a:lnTo>
                    <a:pt x="233" y="268"/>
                  </a:lnTo>
                  <a:lnTo>
                    <a:pt x="465" y="134"/>
                  </a:lnTo>
                  <a:lnTo>
                    <a:pt x="233" y="0"/>
                  </a:lnTo>
                  <a:lnTo>
                    <a:pt x="0" y="134"/>
                  </a:lnTo>
                  <a:close/>
                </a:path>
              </a:pathLst>
            </a:cu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5" name="Group 72"/>
          <p:cNvGrpSpPr/>
          <p:nvPr/>
        </p:nvGrpSpPr>
        <p:grpSpPr>
          <a:xfrm>
            <a:off x="6739161" y="3808586"/>
            <a:ext cx="830262" cy="2351517"/>
            <a:chOff x="5633244" y="2324436"/>
            <a:chExt cx="738188" cy="2090738"/>
          </a:xfrm>
        </p:grpSpPr>
        <p:sp>
          <p:nvSpPr>
            <p:cNvPr id="16" name="Freeform 14"/>
            <p:cNvSpPr/>
            <p:nvPr/>
          </p:nvSpPr>
          <p:spPr bwMode="auto">
            <a:xfrm>
              <a:off x="5634831" y="2537161"/>
              <a:ext cx="368300" cy="1878013"/>
            </a:xfrm>
            <a:custGeom>
              <a:cxnLst>
                <a:cxn ang="0">
                  <a:pos x="0" y="1049"/>
                </a:cxn>
                <a:cxn ang="0">
                  <a:pos x="0" y="1049"/>
                </a:cxn>
                <a:cxn ang="0">
                  <a:pos x="232" y="1183"/>
                </a:cxn>
                <a:cxn ang="0">
                  <a:pos x="232" y="1183"/>
                </a:cxn>
                <a:cxn ang="0">
                  <a:pos x="232" y="134"/>
                </a:cxn>
                <a:cxn ang="0">
                  <a:pos x="0" y="0"/>
                </a:cxn>
                <a:cxn ang="0">
                  <a:pos x="0" y="0"/>
                </a:cxn>
                <a:cxn ang="0">
                  <a:pos x="0" y="0"/>
                </a:cxn>
                <a:cxn ang="0">
                  <a:pos x="0" y="1049"/>
                </a:cxn>
              </a:cxnLst>
              <a:rect b="b" l="0" r="r" t="0"/>
              <a:pathLst>
                <a:path h="1183" w="231">
                  <a:moveTo>
                    <a:pt x="0" y="1049"/>
                  </a:moveTo>
                  <a:lnTo>
                    <a:pt x="0" y="1049"/>
                  </a:lnTo>
                  <a:lnTo>
                    <a:pt x="232" y="1183"/>
                  </a:lnTo>
                  <a:lnTo>
                    <a:pt x="232" y="1183"/>
                  </a:lnTo>
                  <a:lnTo>
                    <a:pt x="232" y="134"/>
                  </a:lnTo>
                  <a:lnTo>
                    <a:pt x="0" y="0"/>
                  </a:lnTo>
                  <a:lnTo>
                    <a:pt x="0" y="0"/>
                  </a:lnTo>
                  <a:lnTo>
                    <a:pt x="0" y="0"/>
                  </a:lnTo>
                  <a:lnTo>
                    <a:pt x="0" y="1049"/>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Freeform 15"/>
            <p:cNvSpPr/>
            <p:nvPr/>
          </p:nvSpPr>
          <p:spPr bwMode="auto">
            <a:xfrm>
              <a:off x="6001544" y="2537161"/>
              <a:ext cx="369888" cy="1876426"/>
            </a:xfrm>
            <a:custGeom>
              <a:cxnLst>
                <a:cxn ang="0">
                  <a:pos x="0" y="1182"/>
                </a:cxn>
                <a:cxn ang="0">
                  <a:pos x="0" y="1182"/>
                </a:cxn>
                <a:cxn ang="0">
                  <a:pos x="233" y="1048"/>
                </a:cxn>
                <a:cxn ang="0">
                  <a:pos x="233" y="1048"/>
                </a:cxn>
                <a:cxn ang="0">
                  <a:pos x="233" y="1048"/>
                </a:cxn>
                <a:cxn ang="0">
                  <a:pos x="233" y="0"/>
                </a:cxn>
                <a:cxn ang="0">
                  <a:pos x="233" y="0"/>
                </a:cxn>
                <a:cxn ang="0">
                  <a:pos x="0" y="134"/>
                </a:cxn>
                <a:cxn ang="0">
                  <a:pos x="0" y="1182"/>
                </a:cxn>
              </a:cxnLst>
              <a:rect b="b" l="0" r="r" t="0"/>
              <a:pathLst>
                <a:path h="1182" w="233">
                  <a:moveTo>
                    <a:pt x="0" y="1182"/>
                  </a:moveTo>
                  <a:lnTo>
                    <a:pt x="0" y="1182"/>
                  </a:lnTo>
                  <a:lnTo>
                    <a:pt x="233" y="1048"/>
                  </a:lnTo>
                  <a:lnTo>
                    <a:pt x="233" y="1048"/>
                  </a:lnTo>
                  <a:lnTo>
                    <a:pt x="233" y="1048"/>
                  </a:lnTo>
                  <a:lnTo>
                    <a:pt x="233" y="0"/>
                  </a:lnTo>
                  <a:lnTo>
                    <a:pt x="233" y="0"/>
                  </a:lnTo>
                  <a:lnTo>
                    <a:pt x="0" y="134"/>
                  </a:lnTo>
                  <a:lnTo>
                    <a:pt x="0" y="1182"/>
                  </a:lnTo>
                  <a:close/>
                </a:path>
              </a:pathLst>
            </a:custGeom>
            <a:gradFill>
              <a:gsLst>
                <a:gs pos="0">
                  <a:schemeClr val="accent2">
                    <a:alpha val="75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Freeform 16"/>
            <p:cNvSpPr/>
            <p:nvPr/>
          </p:nvSpPr>
          <p:spPr bwMode="auto">
            <a:xfrm>
              <a:off x="5633244" y="2324436"/>
              <a:ext cx="736601" cy="425450"/>
            </a:xfrm>
            <a:custGeom>
              <a:cxnLst>
                <a:cxn ang="0">
                  <a:pos x="0" y="134"/>
                </a:cxn>
                <a:cxn ang="0">
                  <a:pos x="232" y="268"/>
                </a:cxn>
                <a:cxn ang="0">
                  <a:pos x="464" y="134"/>
                </a:cxn>
                <a:cxn ang="0">
                  <a:pos x="233" y="0"/>
                </a:cxn>
                <a:cxn ang="0">
                  <a:pos x="0" y="134"/>
                </a:cxn>
              </a:cxnLst>
              <a:rect b="b" l="0" r="r" t="0"/>
              <a:pathLst>
                <a:path h="268" w="462">
                  <a:moveTo>
                    <a:pt x="0" y="134"/>
                  </a:moveTo>
                  <a:lnTo>
                    <a:pt x="232" y="268"/>
                  </a:lnTo>
                  <a:lnTo>
                    <a:pt x="464" y="134"/>
                  </a:lnTo>
                  <a:lnTo>
                    <a:pt x="233" y="0"/>
                  </a:lnTo>
                  <a:lnTo>
                    <a:pt x="0" y="134"/>
                  </a:lnTo>
                  <a:close/>
                </a:path>
              </a:pathLst>
            </a:custGeom>
            <a:gradFill>
              <a:gsLst>
                <a:gs pos="0">
                  <a:schemeClr val="accent2">
                    <a:alpha val="50000"/>
                  </a:schemeClr>
                </a:gs>
                <a:gs pos="100000">
                  <a:schemeClr val="accent1">
                    <a:alpha val="71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57" name="组合 56"/>
          <p:cNvGrpSpPr/>
          <p:nvPr/>
        </p:nvGrpSpPr>
        <p:grpSpPr>
          <a:xfrm>
            <a:off x="1202755" y="3254587"/>
            <a:ext cx="2886868" cy="1939147"/>
            <a:chOff x="-169862" y="2557850"/>
            <a:chExt cx="2886868" cy="1939147"/>
          </a:xfrm>
        </p:grpSpPr>
        <p:cxnSp>
          <p:nvCxnSpPr>
            <p:cNvPr id="19" name="Elbow Connector 76"/>
            <p:cNvCxnSpPr/>
            <p:nvPr/>
          </p:nvCxnSpPr>
          <p:spPr>
            <a:xfrm rot="10800000">
              <a:off x="372269" y="3116610"/>
              <a:ext cx="2344737" cy="595313"/>
            </a:xfrm>
            <a:prstGeom prst="bentConnector3">
              <a:avLst>
                <a:gd fmla="val -263" name="adj1"/>
              </a:avLst>
            </a:prstGeom>
            <a:ln cmpd="sng"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862" y="3204335"/>
              <a:ext cx="2455864" cy="1517904"/>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b="1" lang="zh-CN" sz="1800">
                  <a:solidFill>
                    <a:schemeClr val="tx1"/>
                  </a:solidFill>
                  <a:cs typeface="+mn-cs"/>
                  <a:sym charset="-122" panose="020b0503020204020204" pitchFamily="34" typeface="微软雅黑"/>
                </a:rPr>
                <a:t>标题文字</a:t>
              </a:r>
            </a:p>
            <a:p>
              <a:pPr algn="r"/>
              <a:r>
                <a:rPr altLang="en-US" b="1" lang="zh-CN" sz="1800">
                  <a:solidFill>
                    <a:schemeClr val="tx1"/>
                  </a:solidFill>
                  <a:cs typeface="+mn-cs"/>
                  <a:sym charset="-122" panose="020b0503020204020204" pitchFamily="34" typeface="微软雅黑"/>
                </a:rPr>
                <a:t>输入您的内容输入您的内容输入您的内容输入您的内容输入您</a:t>
              </a:r>
            </a:p>
          </p:txBody>
        </p:sp>
        <p:sp>
          <p:nvSpPr>
            <p:cNvPr id="21" name="Text Placeholder 3"/>
            <p:cNvSpPr txBox="1"/>
            <p:nvPr/>
          </p:nvSpPr>
          <p:spPr bwMode="auto">
            <a:xfrm>
              <a:off x="372269" y="2563208"/>
              <a:ext cx="9906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wrap="none">
              <a:spAutoFit/>
            </a:bodyPr>
            <a:lstStyle>
              <a:lvl1pPr>
                <a:defRPr sz="2000">
                  <a:solidFill>
                    <a:schemeClr val="tx1"/>
                  </a:solidFill>
                  <a:latin typeface="Arial"/>
                  <a:ea charset="0" pitchFamily="2" typeface="FontAwesome"/>
                  <a:cs charset="0" pitchFamily="2" typeface="FontAwesome"/>
                </a:defRPr>
              </a:lvl1pPr>
              <a:lvl2pPr indent="-285750" marL="742950">
                <a:defRPr sz="2000">
                  <a:solidFill>
                    <a:schemeClr val="tx1"/>
                  </a:solidFill>
                  <a:latin typeface="Arial"/>
                  <a:ea charset="0" pitchFamily="2" typeface="FontAwesome"/>
                  <a:cs charset="0" pitchFamily="2" typeface="FontAwesome"/>
                </a:defRPr>
              </a:lvl2pPr>
              <a:lvl3pPr indent="-228600" marL="1143000">
                <a:defRPr sz="2000">
                  <a:solidFill>
                    <a:schemeClr val="tx1"/>
                  </a:solidFill>
                  <a:latin typeface="Arial"/>
                  <a:ea charset="0" pitchFamily="2" typeface="FontAwesome"/>
                  <a:cs charset="0" pitchFamily="2" typeface="FontAwesome"/>
                </a:defRPr>
              </a:lvl3pPr>
              <a:lvl4pPr indent="-228600" marL="1600200">
                <a:defRPr sz="2000">
                  <a:solidFill>
                    <a:schemeClr val="tx1"/>
                  </a:solidFill>
                  <a:latin typeface="Arial"/>
                  <a:ea charset="0" pitchFamily="2" typeface="FontAwesome"/>
                  <a:cs charset="0" pitchFamily="2" typeface="FontAwesome"/>
                </a:defRPr>
              </a:lvl4pPr>
              <a:lvl5pPr indent="-228600" marL="2057400">
                <a:defRPr sz="2000">
                  <a:solidFill>
                    <a:schemeClr val="tx1"/>
                  </a:solidFill>
                  <a:latin typeface="Arial"/>
                  <a:ea charset="0" pitchFamily="2" typeface="FontAwesome"/>
                  <a:cs charset="0" pitchFamily="2" typeface="FontAwesome"/>
                </a:defRPr>
              </a:lvl5pPr>
              <a:lvl6pPr fontAlgn="base" indent="-228600" marL="2514600">
                <a:spcBef>
                  <a:spcPct val="0"/>
                </a:spcBef>
                <a:spcAft>
                  <a:spcPct val="0"/>
                </a:spcAft>
                <a:defRPr sz="2000">
                  <a:solidFill>
                    <a:schemeClr val="tx1"/>
                  </a:solidFill>
                  <a:latin typeface="Arial"/>
                  <a:ea charset="0" pitchFamily="2" typeface="FontAwesome"/>
                  <a:cs charset="0" pitchFamily="2" typeface="FontAwesome"/>
                </a:defRPr>
              </a:lvl6pPr>
              <a:lvl7pPr fontAlgn="base" indent="-228600" marL="2971800">
                <a:spcBef>
                  <a:spcPct val="0"/>
                </a:spcBef>
                <a:spcAft>
                  <a:spcPct val="0"/>
                </a:spcAft>
                <a:defRPr sz="2000">
                  <a:solidFill>
                    <a:schemeClr val="tx1"/>
                  </a:solidFill>
                  <a:latin typeface="Arial"/>
                  <a:ea charset="0" pitchFamily="2" typeface="FontAwesome"/>
                  <a:cs charset="0" pitchFamily="2" typeface="FontAwesome"/>
                </a:defRPr>
              </a:lvl7pPr>
              <a:lvl8pPr fontAlgn="base" indent="-228600" marL="3429000">
                <a:spcBef>
                  <a:spcPct val="0"/>
                </a:spcBef>
                <a:spcAft>
                  <a:spcPct val="0"/>
                </a:spcAft>
                <a:defRPr sz="2000">
                  <a:solidFill>
                    <a:schemeClr val="tx1"/>
                  </a:solidFill>
                  <a:latin typeface="Arial"/>
                  <a:ea charset="0" pitchFamily="2" typeface="FontAwesome"/>
                  <a:cs charset="0" pitchFamily="2" typeface="FontAwesome"/>
                </a:defRPr>
              </a:lvl8pPr>
              <a:lvl9pPr fontAlgn="base" indent="-228600" marL="3886200">
                <a:spcBef>
                  <a:spcPct val="0"/>
                </a:spcBef>
                <a:spcAft>
                  <a:spcPct val="0"/>
                </a:spcAft>
                <a:defRPr sz="2000">
                  <a:solidFill>
                    <a:schemeClr val="tx1"/>
                  </a:solidFill>
                  <a:latin typeface="Arial"/>
                  <a:ea charset="0" pitchFamily="2" typeface="FontAwesome"/>
                  <a:cs charset="0" pitchFamily="2" typeface="FontAwesome"/>
                </a:defRPr>
              </a:lvl9pPr>
            </a:lstStyle>
            <a:p>
              <a:pPr>
                <a:spcBef>
                  <a:spcPct val="20000"/>
                </a:spcBef>
              </a:pPr>
              <a:r>
                <a:rPr altLang="zh-CN" b="1" lang="en-US" sz="36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20%</a:t>
              </a:r>
            </a:p>
          </p:txBody>
        </p:sp>
      </p:grpSp>
      <p:grpSp>
        <p:nvGrpSpPr>
          <p:cNvPr id="60" name="组合 59"/>
          <p:cNvGrpSpPr/>
          <p:nvPr/>
        </p:nvGrpSpPr>
        <p:grpSpPr>
          <a:xfrm>
            <a:off x="7393770" y="4090496"/>
            <a:ext cx="3529292" cy="1739904"/>
            <a:chOff x="5790049" y="3296599"/>
            <a:chExt cx="3529292" cy="1739904"/>
          </a:xfrm>
        </p:grpSpPr>
        <p:cxnSp>
          <p:nvCxnSpPr>
            <p:cNvPr id="22" name="Elbow Connector 79"/>
            <p:cNvCxnSpPr>
              <a:stCxn id="41" idx="6"/>
            </p:cNvCxnSpPr>
            <p:nvPr/>
          </p:nvCxnSpPr>
          <p:spPr>
            <a:xfrm>
              <a:off x="5790049" y="3697684"/>
              <a:ext cx="2258798" cy="1217388"/>
            </a:xfrm>
            <a:prstGeom prst="bentConnector3">
              <a:avLst>
                <a:gd fmla="val 50000" name="adj1"/>
              </a:avLst>
            </a:prstGeom>
            <a:ln cmpd="sng" w="19050">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18939" y="3296599"/>
              <a:ext cx="2500403" cy="1517904"/>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b="1" lang="zh-CN" smtClean="0" sz="1800">
                  <a:solidFill>
                    <a:schemeClr val="tx1"/>
                  </a:solidFill>
                  <a:cs typeface="+mn-cs"/>
                  <a:sym charset="-122" panose="020b0503020204020204" pitchFamily="34" typeface="微软雅黑"/>
                </a:rPr>
                <a:t>标题文字</a:t>
              </a:r>
            </a:p>
            <a:p>
              <a:r>
                <a:rPr altLang="en-US" b="1" lang="zh-CN" smtClean="0" sz="1800">
                  <a:solidFill>
                    <a:schemeClr val="tx1"/>
                  </a:solidFill>
                  <a:cs typeface="+mn-cs"/>
                  <a:sym charset="-122" panose="020b0503020204020204" pitchFamily="34" typeface="微软雅黑"/>
                </a:rPr>
                <a:t>输入您的内容输入您的内容输入您的内容输入您的内容输入</a:t>
              </a:r>
            </a:p>
          </p:txBody>
        </p:sp>
        <p:sp>
          <p:nvSpPr>
            <p:cNvPr id="24" name="Text Placeholder 3"/>
            <p:cNvSpPr txBox="1"/>
            <p:nvPr/>
          </p:nvSpPr>
          <p:spPr>
            <a:xfrm>
              <a:off x="7357666" y="4487863"/>
              <a:ext cx="990600" cy="54864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a:spcBef>
                  <a:spcPct val="20000"/>
                </a:spcBef>
                <a:defRPr/>
              </a:pPr>
              <a:r>
                <a:rPr lang="en-US" sz="36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50%</a:t>
              </a:r>
            </a:p>
          </p:txBody>
        </p:sp>
      </p:grpSp>
      <p:grpSp>
        <p:nvGrpSpPr>
          <p:cNvPr id="58" name="组合 57"/>
          <p:cNvGrpSpPr/>
          <p:nvPr/>
        </p:nvGrpSpPr>
        <p:grpSpPr>
          <a:xfrm>
            <a:off x="2625153" y="1986175"/>
            <a:ext cx="2534445" cy="1652520"/>
            <a:chOff x="1252536" y="1289437"/>
            <a:chExt cx="2534445" cy="1652520"/>
          </a:xfrm>
        </p:grpSpPr>
        <p:cxnSp>
          <p:nvCxnSpPr>
            <p:cNvPr id="25" name="Elbow Connector 82"/>
            <p:cNvCxnSpPr/>
            <p:nvPr/>
          </p:nvCxnSpPr>
          <p:spPr>
            <a:xfrm rot="10800000">
              <a:off x="1645444" y="1862485"/>
              <a:ext cx="2141537" cy="561975"/>
            </a:xfrm>
            <a:prstGeom prst="bentConnector3">
              <a:avLst>
                <a:gd fmla="val -288" name="adj1"/>
              </a:avLst>
            </a:prstGeom>
            <a:ln cmpd="sng" w="19050">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52536" y="1929372"/>
              <a:ext cx="2155825" cy="1517904"/>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pPr algn="r"/>
              <a:r>
                <a:rPr altLang="en-US" b="1" lang="zh-CN" sz="1800">
                  <a:solidFill>
                    <a:schemeClr val="tx1"/>
                  </a:solidFill>
                  <a:cs typeface="+mn-cs"/>
                  <a:sym charset="-122" panose="020b0503020204020204" pitchFamily="34" typeface="微软雅黑"/>
                </a:rPr>
                <a:t>标题文字</a:t>
              </a:r>
            </a:p>
            <a:p>
              <a:pPr algn="r"/>
              <a:r>
                <a:rPr altLang="en-US" b="1" lang="zh-CN" sz="1800">
                  <a:solidFill>
                    <a:schemeClr val="tx1"/>
                  </a:solidFill>
                  <a:cs typeface="+mn-cs"/>
                  <a:sym charset="-122" panose="020b0503020204020204" pitchFamily="34" typeface="微软雅黑"/>
                </a:rPr>
                <a:t>输入您的内容输入您的内容输入您的内容输入您的</a:t>
              </a:r>
            </a:p>
          </p:txBody>
        </p:sp>
        <p:sp>
          <p:nvSpPr>
            <p:cNvPr id="27" name="Text Placeholder 3"/>
            <p:cNvSpPr txBox="1"/>
            <p:nvPr/>
          </p:nvSpPr>
          <p:spPr bwMode="auto">
            <a:xfrm>
              <a:off x="1645444" y="1294795"/>
              <a:ext cx="9906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wrap="none">
              <a:spAutoFit/>
            </a:bodyPr>
            <a:lstStyle>
              <a:lvl1pPr>
                <a:defRPr sz="2000">
                  <a:solidFill>
                    <a:schemeClr val="tx1"/>
                  </a:solidFill>
                  <a:latin typeface="Arial"/>
                  <a:ea charset="0" pitchFamily="2" typeface="FontAwesome"/>
                  <a:cs charset="0" pitchFamily="2" typeface="FontAwesome"/>
                </a:defRPr>
              </a:lvl1pPr>
              <a:lvl2pPr indent="-285750" marL="742950">
                <a:defRPr sz="2000">
                  <a:solidFill>
                    <a:schemeClr val="tx1"/>
                  </a:solidFill>
                  <a:latin typeface="Arial"/>
                  <a:ea charset="0" pitchFamily="2" typeface="FontAwesome"/>
                  <a:cs charset="0" pitchFamily="2" typeface="FontAwesome"/>
                </a:defRPr>
              </a:lvl2pPr>
              <a:lvl3pPr indent="-228600" marL="1143000">
                <a:defRPr sz="2000">
                  <a:solidFill>
                    <a:schemeClr val="tx1"/>
                  </a:solidFill>
                  <a:latin typeface="Arial"/>
                  <a:ea charset="0" pitchFamily="2" typeface="FontAwesome"/>
                  <a:cs charset="0" pitchFamily="2" typeface="FontAwesome"/>
                </a:defRPr>
              </a:lvl3pPr>
              <a:lvl4pPr indent="-228600" marL="1600200">
                <a:defRPr sz="2000">
                  <a:solidFill>
                    <a:schemeClr val="tx1"/>
                  </a:solidFill>
                  <a:latin typeface="Arial"/>
                  <a:ea charset="0" pitchFamily="2" typeface="FontAwesome"/>
                  <a:cs charset="0" pitchFamily="2" typeface="FontAwesome"/>
                </a:defRPr>
              </a:lvl4pPr>
              <a:lvl5pPr indent="-228600" marL="2057400">
                <a:defRPr sz="2000">
                  <a:solidFill>
                    <a:schemeClr val="tx1"/>
                  </a:solidFill>
                  <a:latin typeface="Arial"/>
                  <a:ea charset="0" pitchFamily="2" typeface="FontAwesome"/>
                  <a:cs charset="0" pitchFamily="2" typeface="FontAwesome"/>
                </a:defRPr>
              </a:lvl5pPr>
              <a:lvl6pPr fontAlgn="base" indent="-228600" marL="2514600">
                <a:spcBef>
                  <a:spcPct val="0"/>
                </a:spcBef>
                <a:spcAft>
                  <a:spcPct val="0"/>
                </a:spcAft>
                <a:defRPr sz="2000">
                  <a:solidFill>
                    <a:schemeClr val="tx1"/>
                  </a:solidFill>
                  <a:latin typeface="Arial"/>
                  <a:ea charset="0" pitchFamily="2" typeface="FontAwesome"/>
                  <a:cs charset="0" pitchFamily="2" typeface="FontAwesome"/>
                </a:defRPr>
              </a:lvl6pPr>
              <a:lvl7pPr fontAlgn="base" indent="-228600" marL="2971800">
                <a:spcBef>
                  <a:spcPct val="0"/>
                </a:spcBef>
                <a:spcAft>
                  <a:spcPct val="0"/>
                </a:spcAft>
                <a:defRPr sz="2000">
                  <a:solidFill>
                    <a:schemeClr val="tx1"/>
                  </a:solidFill>
                  <a:latin typeface="Arial"/>
                  <a:ea charset="0" pitchFamily="2" typeface="FontAwesome"/>
                  <a:cs charset="0" pitchFamily="2" typeface="FontAwesome"/>
                </a:defRPr>
              </a:lvl7pPr>
              <a:lvl8pPr fontAlgn="base" indent="-228600" marL="3429000">
                <a:spcBef>
                  <a:spcPct val="0"/>
                </a:spcBef>
                <a:spcAft>
                  <a:spcPct val="0"/>
                </a:spcAft>
                <a:defRPr sz="2000">
                  <a:solidFill>
                    <a:schemeClr val="tx1"/>
                  </a:solidFill>
                  <a:latin typeface="Arial"/>
                  <a:ea charset="0" pitchFamily="2" typeface="FontAwesome"/>
                  <a:cs charset="0" pitchFamily="2" typeface="FontAwesome"/>
                </a:defRPr>
              </a:lvl8pPr>
              <a:lvl9pPr fontAlgn="base" indent="-228600" marL="3886200">
                <a:spcBef>
                  <a:spcPct val="0"/>
                </a:spcBef>
                <a:spcAft>
                  <a:spcPct val="0"/>
                </a:spcAft>
                <a:defRPr sz="2000">
                  <a:solidFill>
                    <a:schemeClr val="tx1"/>
                  </a:solidFill>
                  <a:latin typeface="Arial"/>
                  <a:ea charset="0" pitchFamily="2" typeface="FontAwesome"/>
                  <a:cs charset="0" pitchFamily="2" typeface="FontAwesome"/>
                </a:defRPr>
              </a:lvl9pPr>
            </a:lstStyle>
            <a:p>
              <a:pPr>
                <a:spcBef>
                  <a:spcPct val="20000"/>
                </a:spcBef>
              </a:pPr>
              <a:r>
                <a:rPr altLang="zh-CN" b="1" lang="en-US" sz="36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70%</a:t>
              </a:r>
            </a:p>
          </p:txBody>
        </p:sp>
      </p:grpSp>
      <p:grpSp>
        <p:nvGrpSpPr>
          <p:cNvPr id="59" name="组合 58"/>
          <p:cNvGrpSpPr/>
          <p:nvPr/>
        </p:nvGrpSpPr>
        <p:grpSpPr>
          <a:xfrm>
            <a:off x="6359748" y="1965538"/>
            <a:ext cx="3313113" cy="1633258"/>
            <a:chOff x="4987131" y="1268800"/>
            <a:chExt cx="3313113" cy="1633258"/>
          </a:xfrm>
        </p:grpSpPr>
        <p:sp>
          <p:nvSpPr>
            <p:cNvPr id="28" name="TextBox 27"/>
            <p:cNvSpPr txBox="1"/>
            <p:nvPr/>
          </p:nvSpPr>
          <p:spPr>
            <a:xfrm>
              <a:off x="6005184" y="1889473"/>
              <a:ext cx="2295061" cy="1517904"/>
            </a:xfrm>
            <a:prstGeom prst="rect">
              <a:avLst/>
            </a:prstGeom>
            <a:noFill/>
          </p:spPr>
          <p:txBody>
            <a:bodyPr rtlCol="0" wrap="square">
              <a:spAutoFit/>
            </a:bodyPr>
            <a:lstStyle>
              <a:defPPr>
                <a:defRPr lang="zh-CN"/>
              </a:defPPr>
              <a:lvl1pPr>
                <a:lnSpc>
                  <a:spcPct val="130000"/>
                </a:lnSpc>
                <a:defRPr sz="1400">
                  <a:solidFill>
                    <a:schemeClr val="tx2"/>
                  </a:solidFill>
                  <a:latin charset="-122" panose="020b0503020204020204" pitchFamily="34" typeface="微软雅黑"/>
                  <a:ea charset="-122" panose="020b0503020204020204" pitchFamily="34" typeface="微软雅黑"/>
                  <a:cs typeface="Lato Light"/>
                </a:defRPr>
              </a:lvl1pPr>
            </a:lstStyle>
            <a:p>
              <a:r>
                <a:rPr altLang="en-US" b="1" lang="zh-CN" smtClean="0" sz="1800">
                  <a:solidFill>
                    <a:schemeClr val="tx1"/>
                  </a:solidFill>
                  <a:cs typeface="+mn-cs"/>
                  <a:sym charset="-122" panose="020b0503020204020204" pitchFamily="34" typeface="微软雅黑"/>
                </a:rPr>
                <a:t>   标题文字</a:t>
              </a:r>
            </a:p>
            <a:p>
              <a:r>
                <a:rPr altLang="en-US" b="1" lang="zh-CN" smtClean="0" sz="1800">
                  <a:solidFill>
                    <a:schemeClr val="tx1"/>
                  </a:solidFill>
                  <a:cs typeface="+mn-cs"/>
                  <a:sym charset="-122" panose="020b0503020204020204" pitchFamily="34" typeface="微软雅黑"/>
                </a:rPr>
                <a:t>输入您的内容输入您的内容输入您的内容输入您的</a:t>
              </a:r>
            </a:p>
          </p:txBody>
        </p:sp>
        <p:sp>
          <p:nvSpPr>
            <p:cNvPr id="29" name="Text Placeholder 3"/>
            <p:cNvSpPr txBox="1"/>
            <p:nvPr/>
          </p:nvSpPr>
          <p:spPr>
            <a:xfrm>
              <a:off x="7246144" y="1274158"/>
              <a:ext cx="990600" cy="54864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a:spcBef>
                  <a:spcPct val="20000"/>
                </a:spcBef>
                <a:defRPr/>
              </a:pPr>
              <a:r>
                <a:rPr lang="en-US" sz="36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90%</a:t>
              </a:r>
            </a:p>
          </p:txBody>
        </p:sp>
        <p:cxnSp>
          <p:nvCxnSpPr>
            <p:cNvPr id="30" name="Straight Connector 87"/>
            <p:cNvCxnSpPr/>
            <p:nvPr/>
          </p:nvCxnSpPr>
          <p:spPr>
            <a:xfrm>
              <a:off x="4987131" y="1902173"/>
              <a:ext cx="3181350" cy="0"/>
            </a:xfrm>
            <a:prstGeom prst="line">
              <a:avLst/>
            </a:prstGeom>
            <a:ln w="1905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Group 88"/>
          <p:cNvGrpSpPr/>
          <p:nvPr/>
        </p:nvGrpSpPr>
        <p:grpSpPr>
          <a:xfrm>
            <a:off x="3846734" y="4435648"/>
            <a:ext cx="555293" cy="539224"/>
            <a:chOff x="2750859" y="3370932"/>
            <a:chExt cx="493370" cy="479245"/>
          </a:xfrm>
        </p:grpSpPr>
        <p:sp>
          <p:nvSpPr>
            <p:cNvPr id="32" name="Oval 89"/>
            <p:cNvSpPr/>
            <p:nvPr/>
          </p:nvSpPr>
          <p:spPr>
            <a:xfrm>
              <a:off x="2750859" y="3370932"/>
              <a:ext cx="493370" cy="479245"/>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ltLang="zh-CN"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Freeform 101"/>
            <p:cNvSpPr>
              <a:spLocks noEditPoints="1"/>
            </p:cNvSpPr>
            <p:nvPr/>
          </p:nvSpPr>
          <p:spPr bwMode="auto">
            <a:xfrm>
              <a:off x="2877273" y="3497591"/>
              <a:ext cx="233363" cy="215900"/>
            </a:xfrm>
            <a:custGeom>
              <a:gdLst>
                <a:gd fmla="*/ 39 w 68" name="T0"/>
                <a:gd fmla="*/ 36 h 63" name="T1"/>
                <a:gd fmla="*/ 41 w 68" name="T2"/>
                <a:gd fmla="*/ 44 h 63" name="T3"/>
                <a:gd fmla="*/ 35 w 68" name="T4"/>
                <a:gd fmla="*/ 50 h 63" name="T5"/>
                <a:gd fmla="*/ 27 w 68" name="T6"/>
                <a:gd fmla="*/ 53 h 63" name="T7"/>
                <a:gd fmla="*/ 18 w 68" name="T8"/>
                <a:gd fmla="*/ 53 h 63" name="T9"/>
                <a:gd fmla="*/ 11 w 68" name="T10"/>
                <a:gd fmla="*/ 50 h 63" name="T11"/>
                <a:gd fmla="*/ 4 w 68" name="T12"/>
                <a:gd fmla="*/ 44 h 63" name="T13"/>
                <a:gd fmla="*/ 6 w 68" name="T14"/>
                <a:gd fmla="*/ 36 h 63" name="T15"/>
                <a:gd fmla="*/ 0 w 68" name="T16"/>
                <a:gd fmla="*/ 28 h 63" name="T17"/>
                <a:gd fmla="*/ 7 w 68" name="T18"/>
                <a:gd fmla="*/ 23 h 63" name="T19"/>
                <a:gd fmla="*/ 4 w 68" name="T20"/>
                <a:gd fmla="*/ 18 h 63" name="T21"/>
                <a:gd fmla="*/ 15 w 68" name="T22"/>
                <a:gd fmla="*/ 16 h 63" name="T23"/>
                <a:gd fmla="*/ 19 w 68" name="T24"/>
                <a:gd fmla="*/ 8 h 63" name="T25"/>
                <a:gd fmla="*/ 28 w 68" name="T26"/>
                <a:gd fmla="*/ 15 h 63" name="T27"/>
                <a:gd fmla="*/ 35 w 68" name="T28"/>
                <a:gd fmla="*/ 12 h 63" name="T29"/>
                <a:gd fmla="*/ 41 w 68" name="T30"/>
                <a:gd fmla="*/ 19 h 63" name="T31"/>
                <a:gd fmla="*/ 45 w 68" name="T32"/>
                <a:gd fmla="*/ 27 h 63" name="T33"/>
                <a:gd fmla="*/ 23 w 68" name="T34"/>
                <a:gd fmla="*/ 22 h 63" name="T35"/>
                <a:gd fmla="*/ 32 w 68" name="T36"/>
                <a:gd fmla="*/ 31 h 63" name="T37"/>
                <a:gd fmla="*/ 63 w 68" name="T38"/>
                <a:gd fmla="*/ 16 h 63" name="T39"/>
                <a:gd fmla="*/ 64 w 68" name="T40"/>
                <a:gd fmla="*/ 24 h 63" name="T41"/>
                <a:gd fmla="*/ 55 w 68" name="T42"/>
                <a:gd fmla="*/ 22 h 63" name="T43"/>
                <a:gd fmla="*/ 46 w 68" name="T44"/>
                <a:gd fmla="*/ 24 h 63" name="T45"/>
                <a:gd fmla="*/ 46 w 68" name="T46"/>
                <a:gd fmla="*/ 16 h 63" name="T47"/>
                <a:gd fmla="*/ 46 w 68" name="T48"/>
                <a:gd fmla="*/ 9 h 63" name="T49"/>
                <a:gd fmla="*/ 46 w 68" name="T50"/>
                <a:gd fmla="*/ 2 h 63" name="T51"/>
                <a:gd fmla="*/ 55 w 68" name="T52"/>
                <a:gd fmla="*/ 4 h 63" name="T53"/>
                <a:gd fmla="*/ 59 w 68" name="T54"/>
                <a:gd fmla="*/ 0 h 63" name="T55"/>
                <a:gd fmla="*/ 62 w 68" name="T56"/>
                <a:gd fmla="*/ 7 h 63" name="T57"/>
                <a:gd fmla="*/ 68 w 68" name="T58"/>
                <a:gd fmla="*/ 15 h 63" name="T59"/>
                <a:gd fmla="*/ 62 w 68" name="T60"/>
                <a:gd fmla="*/ 55 h 63" name="T61"/>
                <a:gd fmla="*/ 59 w 68" name="T62"/>
                <a:gd fmla="*/ 63 h 63" name="T63"/>
                <a:gd fmla="*/ 54 w 68" name="T64"/>
                <a:gd fmla="*/ 59 h 63" name="T65"/>
                <a:gd fmla="*/ 45 w 68" name="T66"/>
                <a:gd fmla="*/ 60 h 63" name="T67"/>
                <a:gd fmla="*/ 41 w 68" name="T68"/>
                <a:gd fmla="*/ 52 h 63" name="T69"/>
                <a:gd fmla="*/ 47 w 68" name="T70"/>
                <a:gd fmla="*/ 44 h 63" name="T71"/>
                <a:gd fmla="*/ 50 w 68" name="T72"/>
                <a:gd fmla="*/ 36 h 63" name="T73"/>
                <a:gd fmla="*/ 56 w 68" name="T74"/>
                <a:gd fmla="*/ 40 h 63" name="T75"/>
                <a:gd fmla="*/ 64 w 68" name="T76"/>
                <a:gd fmla="*/ 39 h 63" name="T77"/>
                <a:gd fmla="*/ 63 w 68" name="T78"/>
                <a:gd fmla="*/ 46 h 63" name="T79"/>
                <a:gd fmla="*/ 55 w 68" name="T80"/>
                <a:gd fmla="*/ 8 h 63" name="T81"/>
                <a:gd fmla="*/ 59 w 68" name="T82"/>
                <a:gd fmla="*/ 13 h 63" name="T83"/>
                <a:gd fmla="*/ 50 w 68" name="T84"/>
                <a:gd fmla="*/ 49 h 63" name="T85"/>
                <a:gd fmla="*/ 55 w 68" name="T86"/>
                <a:gd fmla="*/ 45 h 6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8" name="T132"/>
                <a:gd fmla="*/ 0 h 63" name="T133"/>
                <a:gd fmla="*/ 68 w 68" name="T134"/>
                <a:gd fmla="*/ 63 h 6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2"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34" name="Group 91"/>
          <p:cNvGrpSpPr/>
          <p:nvPr/>
        </p:nvGrpSpPr>
        <p:grpSpPr>
          <a:xfrm>
            <a:off x="4916709" y="3151361"/>
            <a:ext cx="555293" cy="539224"/>
            <a:chOff x="3821284" y="2086962"/>
            <a:chExt cx="493370" cy="479245"/>
          </a:xfrm>
        </p:grpSpPr>
        <p:sp>
          <p:nvSpPr>
            <p:cNvPr id="35" name="Oval 92"/>
            <p:cNvSpPr/>
            <p:nvPr/>
          </p:nvSpPr>
          <p:spPr>
            <a:xfrm>
              <a:off x="3821284" y="2086962"/>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6" name="Freeform 145"/>
            <p:cNvSpPr/>
            <p:nvPr/>
          </p:nvSpPr>
          <p:spPr bwMode="auto">
            <a:xfrm>
              <a:off x="3960076" y="2209495"/>
              <a:ext cx="219075" cy="188913"/>
            </a:xfrm>
            <a:custGeom>
              <a:gdLst>
                <a:gd fmla="*/ 64 w 64" name="T0"/>
                <a:gd fmla="*/ 51 h 55" name="T1"/>
                <a:gd fmla="*/ 60 w 64" name="T2"/>
                <a:gd fmla="*/ 55 h 55" name="T3"/>
                <a:gd fmla="*/ 49 w 64" name="T4"/>
                <a:gd fmla="*/ 55 h 55" name="T5"/>
                <a:gd fmla="*/ 45 w 64" name="T6"/>
                <a:gd fmla="*/ 51 h 55" name="T7"/>
                <a:gd fmla="*/ 45 w 64" name="T8"/>
                <a:gd fmla="*/ 40 h 55" name="T9"/>
                <a:gd fmla="*/ 49 w 64" name="T10"/>
                <a:gd fmla="*/ 36 h 55" name="T11"/>
                <a:gd fmla="*/ 52 w 64" name="T12"/>
                <a:gd fmla="*/ 36 h 55" name="T13"/>
                <a:gd fmla="*/ 52 w 64" name="T14"/>
                <a:gd fmla="*/ 30 h 55" name="T15"/>
                <a:gd fmla="*/ 34 w 64" name="T16"/>
                <a:gd fmla="*/ 30 h 55" name="T17"/>
                <a:gd fmla="*/ 34 w 64" name="T18"/>
                <a:gd fmla="*/ 36 h 55" name="T19"/>
                <a:gd fmla="*/ 37 w 64" name="T20"/>
                <a:gd fmla="*/ 36 h 55" name="T21"/>
                <a:gd fmla="*/ 41 w 64" name="T22"/>
                <a:gd fmla="*/ 40 h 55" name="T23"/>
                <a:gd fmla="*/ 41 w 64" name="T24"/>
                <a:gd fmla="*/ 51 h 55" name="T25"/>
                <a:gd fmla="*/ 37 w 64" name="T26"/>
                <a:gd fmla="*/ 55 h 55" name="T27"/>
                <a:gd fmla="*/ 26 w 64" name="T28"/>
                <a:gd fmla="*/ 55 h 55" name="T29"/>
                <a:gd fmla="*/ 23 w 64" name="T30"/>
                <a:gd fmla="*/ 51 h 55" name="T31"/>
                <a:gd fmla="*/ 23 w 64" name="T32"/>
                <a:gd fmla="*/ 40 h 55" name="T33"/>
                <a:gd fmla="*/ 26 w 64" name="T34"/>
                <a:gd fmla="*/ 36 h 55" name="T35"/>
                <a:gd fmla="*/ 29 w 64" name="T36"/>
                <a:gd fmla="*/ 36 h 55" name="T37"/>
                <a:gd fmla="*/ 29 w 64" name="T38"/>
                <a:gd fmla="*/ 30 h 55" name="T39"/>
                <a:gd fmla="*/ 11 w 64" name="T40"/>
                <a:gd fmla="*/ 30 h 55" name="T41"/>
                <a:gd fmla="*/ 11 w 64" name="T42"/>
                <a:gd fmla="*/ 36 h 55" name="T43"/>
                <a:gd fmla="*/ 15 w 64" name="T44"/>
                <a:gd fmla="*/ 36 h 55" name="T45"/>
                <a:gd fmla="*/ 18 w 64" name="T46"/>
                <a:gd fmla="*/ 40 h 55" name="T47"/>
                <a:gd fmla="*/ 18 w 64" name="T48"/>
                <a:gd fmla="*/ 51 h 55" name="T49"/>
                <a:gd fmla="*/ 15 w 64" name="T50"/>
                <a:gd fmla="*/ 55 h 55" name="T51"/>
                <a:gd fmla="*/ 3 w 64" name="T52"/>
                <a:gd fmla="*/ 55 h 55" name="T53"/>
                <a:gd fmla="*/ 0 w 64" name="T54"/>
                <a:gd fmla="*/ 51 h 55" name="T55"/>
                <a:gd fmla="*/ 0 w 64" name="T56"/>
                <a:gd fmla="*/ 40 h 55" name="T57"/>
                <a:gd fmla="*/ 3 w 64" name="T58"/>
                <a:gd fmla="*/ 36 h 55" name="T59"/>
                <a:gd fmla="*/ 7 w 64" name="T60"/>
                <a:gd fmla="*/ 36 h 55" name="T61"/>
                <a:gd fmla="*/ 7 w 64" name="T62"/>
                <a:gd fmla="*/ 30 h 55" name="T63"/>
                <a:gd fmla="*/ 11 w 64" name="T64"/>
                <a:gd fmla="*/ 25 h 55" name="T65"/>
                <a:gd fmla="*/ 29 w 64" name="T66"/>
                <a:gd fmla="*/ 25 h 55" name="T67"/>
                <a:gd fmla="*/ 29 w 64" name="T68"/>
                <a:gd fmla="*/ 18 h 55" name="T69"/>
                <a:gd fmla="*/ 26 w 64" name="T70"/>
                <a:gd fmla="*/ 18 h 55" name="T71"/>
                <a:gd fmla="*/ 23 w 64" name="T72"/>
                <a:gd fmla="*/ 15 h 55" name="T73"/>
                <a:gd fmla="*/ 23 w 64" name="T74"/>
                <a:gd fmla="*/ 3 h 55" name="T75"/>
                <a:gd fmla="*/ 26 w 64" name="T76"/>
                <a:gd fmla="*/ 0 h 55" name="T77"/>
                <a:gd fmla="*/ 37 w 64" name="T78"/>
                <a:gd fmla="*/ 0 h 55" name="T79"/>
                <a:gd fmla="*/ 41 w 64" name="T80"/>
                <a:gd fmla="*/ 3 h 55" name="T81"/>
                <a:gd fmla="*/ 41 w 64" name="T82"/>
                <a:gd fmla="*/ 15 h 55" name="T83"/>
                <a:gd fmla="*/ 37 w 64" name="T84"/>
                <a:gd fmla="*/ 18 h 55" name="T85"/>
                <a:gd fmla="*/ 34 w 64" name="T86"/>
                <a:gd fmla="*/ 18 h 55" name="T87"/>
                <a:gd fmla="*/ 34 w 64" name="T88"/>
                <a:gd fmla="*/ 25 h 55" name="T89"/>
                <a:gd fmla="*/ 52 w 64" name="T90"/>
                <a:gd fmla="*/ 25 h 55" name="T91"/>
                <a:gd fmla="*/ 57 w 64" name="T92"/>
                <a:gd fmla="*/ 30 h 55" name="T93"/>
                <a:gd fmla="*/ 57 w 64" name="T94"/>
                <a:gd fmla="*/ 36 h 55" name="T95"/>
                <a:gd fmla="*/ 60 w 64" name="T96"/>
                <a:gd fmla="*/ 36 h 55" name="T97"/>
                <a:gd fmla="*/ 64 w 64" name="T98"/>
                <a:gd fmla="*/ 40 h 55" name="T99"/>
                <a:gd fmla="*/ 64 w 64" name="T100"/>
                <a:gd fmla="*/ 51 h 55"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64" name="T153"/>
                <a:gd fmla="*/ 0 h 55" name="T154"/>
                <a:gd fmla="*/ 64 w 64" name="T155"/>
                <a:gd fmla="*/ 55 h 55"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55" w="64">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37" name="Group 94"/>
          <p:cNvGrpSpPr/>
          <p:nvPr/>
        </p:nvGrpSpPr>
        <p:grpSpPr>
          <a:xfrm>
            <a:off x="5866034" y="2398886"/>
            <a:ext cx="555293" cy="539224"/>
            <a:chOff x="4770609" y="1334079"/>
            <a:chExt cx="493370" cy="479245"/>
          </a:xfrm>
        </p:grpSpPr>
        <p:sp>
          <p:nvSpPr>
            <p:cNvPr id="38" name="Oval 95"/>
            <p:cNvSpPr/>
            <p:nvPr/>
          </p:nvSpPr>
          <p:spPr>
            <a:xfrm>
              <a:off x="4770609" y="1334079"/>
              <a:ext cx="493370" cy="479245"/>
            </a:xfrm>
            <a:prstGeom prst="ellipse">
              <a:avLst/>
            </a:prstGeom>
            <a:gradFill>
              <a:gsLst>
                <a:gs pos="0">
                  <a:schemeClr val="accent3">
                    <a:alpha val="28000"/>
                  </a:schemeClr>
                </a:gs>
                <a:gs pos="100000">
                  <a:schemeClr val="accent1">
                    <a:alpha val="45000"/>
                  </a:schemeClr>
                </a:gs>
              </a:gsLst>
              <a:lin ang="5400000" scaled="1"/>
            </a:gradFill>
            <a:ln>
              <a:noFill/>
            </a:ln>
          </p:spPr>
          <p:txBody>
            <a:bodyPr anchor="t" anchorCtr="0" bIns="45720" compatLnSpc="1" lIns="91440" numCol="1" rIns="91440" tIns="45720" vert="horz" wrap="square">
              <a:prstTxWarp prst="textNoShape">
                <a:avLst/>
              </a:prstTxWarp>
            </a:bodyPr>
            <a:lstStyle/>
            <a:p>
              <a:pPr algn="ctr"/>
              <a:endParaRPr altLang="zh-CN"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9" name="Freeform 54"/>
            <p:cNvSpPr>
              <a:spLocks noEditPoints="1"/>
            </p:cNvSpPr>
            <p:nvPr/>
          </p:nvSpPr>
          <p:spPr bwMode="auto">
            <a:xfrm>
              <a:off x="4903787" y="1460569"/>
              <a:ext cx="247458" cy="183489"/>
            </a:xfrm>
            <a:custGeom>
              <a:gdLst>
                <a:gd fmla="*/ 55 w 68" name="T0"/>
                <a:gd fmla="*/ 50 h 50" name="T1"/>
                <a:gd fmla="*/ 16 w 68" name="T2"/>
                <a:gd fmla="*/ 50 h 50" name="T3"/>
                <a:gd fmla="*/ 0 w 68" name="T4"/>
                <a:gd fmla="*/ 34 h 50" name="T5"/>
                <a:gd fmla="*/ 9 w 68" name="T6"/>
                <a:gd fmla="*/ 20 h 50" name="T7"/>
                <a:gd fmla="*/ 9 w 68" name="T8"/>
                <a:gd fmla="*/ 18 h 50" name="T9"/>
                <a:gd fmla="*/ 27 w 68" name="T10"/>
                <a:gd fmla="*/ 0 h 50" name="T11"/>
                <a:gd fmla="*/ 44 w 68" name="T12"/>
                <a:gd fmla="*/ 11 h 50" name="T13"/>
                <a:gd fmla="*/ 50 w 68" name="T14"/>
                <a:gd fmla="*/ 9 h 50" name="T15"/>
                <a:gd fmla="*/ 59 w 68" name="T16"/>
                <a:gd fmla="*/ 18 h 50" name="T17"/>
                <a:gd fmla="*/ 58 w 68" name="T18"/>
                <a:gd fmla="*/ 23 h 50" name="T19"/>
                <a:gd fmla="*/ 68 w 68" name="T20"/>
                <a:gd fmla="*/ 36 h 50" name="T21"/>
                <a:gd fmla="*/ 55 w 68" name="T22"/>
                <a:gd fmla="*/ 50 h 50" name="T23"/>
                <a:gd fmla="*/ 45 w 68" name="T24"/>
                <a:gd fmla="*/ 25 h 50" name="T25"/>
                <a:gd fmla="*/ 33 w 68" name="T26"/>
                <a:gd fmla="*/ 13 h 50" name="T27"/>
                <a:gd fmla="*/ 32 w 68" name="T28"/>
                <a:gd fmla="*/ 12 h 50" name="T29"/>
                <a:gd fmla="*/ 31 w 68" name="T30"/>
                <a:gd fmla="*/ 13 h 50" name="T31"/>
                <a:gd fmla="*/ 18 w 68" name="T32"/>
                <a:gd fmla="*/ 25 h 50" name="T33"/>
                <a:gd fmla="*/ 18 w 68" name="T34"/>
                <a:gd fmla="*/ 26 h 50" name="T35"/>
                <a:gd fmla="*/ 19 w 68" name="T36"/>
                <a:gd fmla="*/ 27 h 50" name="T37"/>
                <a:gd fmla="*/ 27 w 68" name="T38"/>
                <a:gd fmla="*/ 27 h 50" name="T39"/>
                <a:gd fmla="*/ 27 w 68" name="T40"/>
                <a:gd fmla="*/ 40 h 50" name="T41"/>
                <a:gd fmla="*/ 28 w 68" name="T42"/>
                <a:gd fmla="*/ 41 h 50" name="T43"/>
                <a:gd fmla="*/ 35 w 68" name="T44"/>
                <a:gd fmla="*/ 41 h 50" name="T45"/>
                <a:gd fmla="*/ 36 w 68" name="T46"/>
                <a:gd fmla="*/ 40 h 50" name="T47"/>
                <a:gd fmla="*/ 36 w 68" name="T48"/>
                <a:gd fmla="*/ 27 h 50" name="T49"/>
                <a:gd fmla="*/ 44 w 68" name="T50"/>
                <a:gd fmla="*/ 27 h 50" name="T51"/>
                <a:gd fmla="*/ 45 w 68" name="T52"/>
                <a:gd fmla="*/ 26 h 50" name="T53"/>
                <a:gd fmla="*/ 45 w 68" name="T54"/>
                <a:gd fmla="*/ 25 h 50"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68" name="T84"/>
                <a:gd fmla="*/ 0 h 50" name="T85"/>
                <a:gd fmla="*/ 68 w 68" name="T86"/>
                <a:gd fmla="*/ 50 h 50"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50" w="68">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40" name="Group 97"/>
          <p:cNvGrpSpPr/>
          <p:nvPr/>
        </p:nvGrpSpPr>
        <p:grpSpPr>
          <a:xfrm>
            <a:off x="6870923" y="3572048"/>
            <a:ext cx="555294" cy="539224"/>
            <a:chOff x="5775178" y="2507649"/>
            <a:chExt cx="493370" cy="479245"/>
          </a:xfrm>
        </p:grpSpPr>
        <p:sp>
          <p:nvSpPr>
            <p:cNvPr id="41" name="Oval 98"/>
            <p:cNvSpPr/>
            <p:nvPr/>
          </p:nvSpPr>
          <p:spPr>
            <a:xfrm>
              <a:off x="5775178" y="250764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40"/>
            <a:lstStyle/>
            <a:p>
              <a:pPr algn="ctr"/>
              <a:endParaRPr altLang="zh-CN"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2" name="Freeform 37"/>
            <p:cNvSpPr>
              <a:spLocks noEditPoints="1"/>
            </p:cNvSpPr>
            <p:nvPr/>
          </p:nvSpPr>
          <p:spPr bwMode="auto">
            <a:xfrm>
              <a:off x="5914071" y="2630424"/>
              <a:ext cx="233363" cy="203200"/>
            </a:xfrm>
            <a:custGeom>
              <a:gdLst>
                <a:gd fmla="*/ 68 w 68" name="T0"/>
                <a:gd fmla="*/ 18 h 59" name="T1"/>
                <a:gd fmla="*/ 68 w 68" name="T2"/>
                <a:gd fmla="*/ 50 h 59" name="T3"/>
                <a:gd fmla="*/ 59 w 68" name="T4"/>
                <a:gd fmla="*/ 59 h 59" name="T5"/>
                <a:gd fmla="*/ 9 w 68" name="T6"/>
                <a:gd fmla="*/ 59 h 59" name="T7"/>
                <a:gd fmla="*/ 0 w 68" name="T8"/>
                <a:gd fmla="*/ 50 h 59" name="T9"/>
                <a:gd fmla="*/ 0 w 68" name="T10"/>
                <a:gd fmla="*/ 18 h 59" name="T11"/>
                <a:gd fmla="*/ 9 w 68" name="T12"/>
                <a:gd fmla="*/ 9 h 59" name="T13"/>
                <a:gd fmla="*/ 17 w 68" name="T14"/>
                <a:gd fmla="*/ 9 h 59" name="T15"/>
                <a:gd fmla="*/ 19 w 68" name="T16"/>
                <a:gd fmla="*/ 4 h 59" name="T17"/>
                <a:gd fmla="*/ 25 w 68" name="T18"/>
                <a:gd fmla="*/ 0 h 59" name="T19"/>
                <a:gd fmla="*/ 43 w 68" name="T20"/>
                <a:gd fmla="*/ 0 h 59" name="T21"/>
                <a:gd fmla="*/ 49 w 68" name="T22"/>
                <a:gd fmla="*/ 4 h 59" name="T23"/>
                <a:gd fmla="*/ 51 w 68" name="T24"/>
                <a:gd fmla="*/ 9 h 59" name="T25"/>
                <a:gd fmla="*/ 59 w 68" name="T26"/>
                <a:gd fmla="*/ 9 h 59" name="T27"/>
                <a:gd fmla="*/ 68 w 68" name="T28"/>
                <a:gd fmla="*/ 18 h 59" name="T29"/>
                <a:gd fmla="*/ 50 w 68" name="T30"/>
                <a:gd fmla="*/ 34 h 59" name="T31"/>
                <a:gd fmla="*/ 34 w 68" name="T32"/>
                <a:gd fmla="*/ 18 h 59" name="T33"/>
                <a:gd fmla="*/ 18 w 68" name="T34"/>
                <a:gd fmla="*/ 34 h 59" name="T35"/>
                <a:gd fmla="*/ 34 w 68" name="T36"/>
                <a:gd fmla="*/ 50 h 59" name="T37"/>
                <a:gd fmla="*/ 50 w 68" name="T38"/>
                <a:gd fmla="*/ 34 h 59" name="T39"/>
                <a:gd fmla="*/ 44 w 68" name="T40"/>
                <a:gd fmla="*/ 34 h 59" name="T41"/>
                <a:gd fmla="*/ 34 w 68" name="T42"/>
                <a:gd fmla="*/ 44 h 59" name="T43"/>
                <a:gd fmla="*/ 24 w 68" name="T44"/>
                <a:gd fmla="*/ 34 h 59" name="T45"/>
                <a:gd fmla="*/ 34 w 68" name="T46"/>
                <a:gd fmla="*/ 24 h 59" name="T47"/>
                <a:gd fmla="*/ 44 w 68" name="T48"/>
                <a:gd fmla="*/ 34 h 5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8" name="T75"/>
                <a:gd fmla="*/ 0 h 59" name="T76"/>
                <a:gd fmla="*/ 68 w 68" name="T77"/>
                <a:gd fmla="*/ 59 h 59"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9" w="68">
                  <a:moveTo>
                    <a:pt x="68" y="18"/>
                  </a:moveTo>
                  <a:cubicBezTo>
                    <a:pt x="68" y="50"/>
                    <a:pt x="68" y="50"/>
                    <a:pt x="68" y="50"/>
                  </a:cubicBezTo>
                  <a:cubicBezTo>
                    <a:pt x="68" y="55"/>
                    <a:pt x="64" y="59"/>
                    <a:pt x="59" y="59"/>
                  </a:cubicBezTo>
                  <a:cubicBezTo>
                    <a:pt x="9" y="59"/>
                    <a:pt x="9" y="59"/>
                    <a:pt x="9" y="59"/>
                  </a:cubicBezTo>
                  <a:cubicBezTo>
                    <a:pt x="4" y="59"/>
                    <a:pt x="0" y="55"/>
                    <a:pt x="0" y="50"/>
                  </a:cubicBezTo>
                  <a:cubicBezTo>
                    <a:pt x="0" y="18"/>
                    <a:pt x="0" y="18"/>
                    <a:pt x="0" y="18"/>
                  </a:cubicBezTo>
                  <a:cubicBezTo>
                    <a:pt x="0" y="13"/>
                    <a:pt x="4" y="9"/>
                    <a:pt x="9" y="9"/>
                  </a:cubicBezTo>
                  <a:cubicBezTo>
                    <a:pt x="17" y="9"/>
                    <a:pt x="17" y="9"/>
                    <a:pt x="17" y="9"/>
                  </a:cubicBezTo>
                  <a:cubicBezTo>
                    <a:pt x="19" y="4"/>
                    <a:pt x="19" y="4"/>
                    <a:pt x="19" y="4"/>
                  </a:cubicBezTo>
                  <a:cubicBezTo>
                    <a:pt x="20" y="2"/>
                    <a:pt x="22" y="0"/>
                    <a:pt x="25" y="0"/>
                  </a:cubicBezTo>
                  <a:cubicBezTo>
                    <a:pt x="43" y="0"/>
                    <a:pt x="43" y="0"/>
                    <a:pt x="43" y="0"/>
                  </a:cubicBezTo>
                  <a:cubicBezTo>
                    <a:pt x="46" y="0"/>
                    <a:pt x="48" y="2"/>
                    <a:pt x="49" y="4"/>
                  </a:cubicBezTo>
                  <a:cubicBezTo>
                    <a:pt x="51" y="9"/>
                    <a:pt x="51" y="9"/>
                    <a:pt x="51" y="9"/>
                  </a:cubicBezTo>
                  <a:cubicBezTo>
                    <a:pt x="59" y="9"/>
                    <a:pt x="59" y="9"/>
                    <a:pt x="59" y="9"/>
                  </a:cubicBezTo>
                  <a:cubicBezTo>
                    <a:pt x="64" y="9"/>
                    <a:pt x="68" y="13"/>
                    <a:pt x="68" y="18"/>
                  </a:cubicBezTo>
                  <a:close/>
                  <a:moveTo>
                    <a:pt x="50" y="34"/>
                  </a:moveTo>
                  <a:cubicBezTo>
                    <a:pt x="50" y="25"/>
                    <a:pt x="43" y="18"/>
                    <a:pt x="34" y="18"/>
                  </a:cubicBezTo>
                  <a:cubicBezTo>
                    <a:pt x="25" y="18"/>
                    <a:pt x="18" y="25"/>
                    <a:pt x="18" y="34"/>
                  </a:cubicBezTo>
                  <a:cubicBezTo>
                    <a:pt x="18" y="43"/>
                    <a:pt x="25" y="50"/>
                    <a:pt x="34" y="50"/>
                  </a:cubicBezTo>
                  <a:cubicBezTo>
                    <a:pt x="43" y="50"/>
                    <a:pt x="50" y="43"/>
                    <a:pt x="50" y="34"/>
                  </a:cubicBezTo>
                  <a:close/>
                  <a:moveTo>
                    <a:pt x="44" y="34"/>
                  </a:moveTo>
                  <a:cubicBezTo>
                    <a:pt x="44" y="40"/>
                    <a:pt x="40" y="44"/>
                    <a:pt x="34" y="44"/>
                  </a:cubicBezTo>
                  <a:cubicBezTo>
                    <a:pt x="28" y="44"/>
                    <a:pt x="24" y="40"/>
                    <a:pt x="24" y="34"/>
                  </a:cubicBezTo>
                  <a:cubicBezTo>
                    <a:pt x="24" y="28"/>
                    <a:pt x="28" y="24"/>
                    <a:pt x="34" y="24"/>
                  </a:cubicBezTo>
                  <a:cubicBezTo>
                    <a:pt x="40" y="24"/>
                    <a:pt x="44" y="28"/>
                    <a:pt x="44" y="3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51" name="Title 20"/>
          <p:cNvSpPr txBox="1"/>
          <p:nvPr/>
        </p:nvSpPr>
        <p:spPr>
          <a:xfrm>
            <a:off x="4735341" y="1516981"/>
            <a:ext cx="2489200" cy="426720"/>
          </a:xfrm>
          <a:prstGeom prst="rect">
            <a:avLst/>
          </a:prstGeom>
        </p:spPr>
        <p:txBody>
          <a:bodyPr anchor="ctr" bIns="0" lIns="0" rIns="0" tIns="0" wrap="none">
            <a:spAutoFit/>
          </a:bodyPr>
          <a:lstStyle>
            <a:defPPr>
              <a:defRPr lang="zh-CN"/>
            </a:defPPr>
            <a:lvl1pPr defTabSz="1021227">
              <a:defRPr b="1" sz="2800">
                <a:latin charset="-122" panose="020b0503020204020204" pitchFamily="34" typeface="微软雅黑"/>
                <a:ea charset="-122" panose="020b0503020204020204" pitchFamily="34" typeface="微软雅黑"/>
              </a:defRPr>
            </a:lvl1pPr>
          </a:lstStyle>
          <a:p>
            <a:r>
              <a:rPr altLang="en-US" lang="zh-CN">
                <a:sym charset="-122" panose="020b0503020204020204" pitchFamily="34" typeface="微软雅黑"/>
              </a:rPr>
              <a:t>输入您的副标题</a:t>
            </a:r>
          </a:p>
        </p:txBody>
      </p:sp>
    </p:spTree>
    <p:extLst>
      <p:ext uri="{BB962C8B-B14F-4D97-AF65-F5344CB8AC3E}">
        <p14:creationId val="144725655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6" presetSubtype="0">
                                  <p:stCondLst>
                                    <p:cond delay="25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7" id="7">
                                          <p:stCondLst>
                                            <p:cond delay="0"/>
                                          </p:stCondLst>
                                        </p:cTn>
                                        <p:tgtEl>
                                          <p:spTgt spid="3"/>
                                        </p:tgtEl>
                                      </p:cBhvr>
                                    </p:animEffect>
                                    <p:anim calcmode="lin" valueType="num">
                                      <p:cBhvr>
                                        <p:cTn dur="1594" id="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581" id="9" tmFilter="0.0,0.0; 0.25,0.07; 0.50,0.2; 0.75,0.467; 1.0,1.0">
                                          <p:stCondLst>
                                            <p:cond delay="0"/>
                                          </p:stCondLst>
                                        </p:cTn>
                                        <p:tgtEl>
                                          <p:spTgt spid="3"/>
                                        </p:tgtEl>
                                        <p:attrNameLst>
                                          <p:attrName>ppt_y</p:attrName>
                                        </p:attrNameLst>
                                      </p:cBhvr>
                                      <p:tavLst>
                                        <p:tav fmla="#ppt_y-sin(pi*$)/3" tm="0">
                                          <p:val>
                                            <p:fltVal val="0.5"/>
                                          </p:val>
                                        </p:tav>
                                        <p:tav tm="100000">
                                          <p:val>
                                            <p:fltVal val="1"/>
                                          </p:val>
                                        </p:tav>
                                      </p:tavLst>
                                    </p:anim>
                                    <p:anim calcmode="lin" valueType="num">
                                      <p:cBhvr>
                                        <p:cTn dur="581" id="10" tmFilter="0, 0; 0.125,0.2665; 0.25,0.4; 0.375,0.465; 0.5,0.5;  0.625,0.535; 0.75,0.6; 0.875,0.7335; 1,1">
                                          <p:stCondLst>
                                            <p:cond delay="581"/>
                                          </p:stCondLst>
                                        </p:cTn>
                                        <p:tgtEl>
                                          <p:spTgt spid="3"/>
                                        </p:tgtEl>
                                        <p:attrNameLst>
                                          <p:attrName>ppt_y</p:attrName>
                                        </p:attrNameLst>
                                      </p:cBhvr>
                                      <p:tavLst>
                                        <p:tav fmla="#ppt_y-sin(pi*$)/9" tm="0">
                                          <p:val>
                                            <p:fltVal val="0"/>
                                          </p:val>
                                        </p:tav>
                                        <p:tav tm="100000">
                                          <p:val>
                                            <p:fltVal val="1"/>
                                          </p:val>
                                        </p:tav>
                                      </p:tavLst>
                                    </p:anim>
                                    <p:anim calcmode="lin" valueType="num">
                                      <p:cBhvr>
                                        <p:cTn dur="290" id="11" tmFilter="0, 0; 0.125,0.2665; 0.25,0.4; 0.375,0.465; 0.5,0.5;  0.625,0.535; 0.75,0.6; 0.875,0.7335; 1,1">
                                          <p:stCondLst>
                                            <p:cond delay="1159"/>
                                          </p:stCondLst>
                                        </p:cTn>
                                        <p:tgtEl>
                                          <p:spTgt spid="3"/>
                                        </p:tgtEl>
                                        <p:attrNameLst>
                                          <p:attrName>ppt_y</p:attrName>
                                        </p:attrNameLst>
                                      </p:cBhvr>
                                      <p:tavLst>
                                        <p:tav fmla="#ppt_y-sin(pi*$)/27" tm="0">
                                          <p:val>
                                            <p:fltVal val="0"/>
                                          </p:val>
                                        </p:tav>
                                        <p:tav tm="100000">
                                          <p:val>
                                            <p:fltVal val="1"/>
                                          </p:val>
                                        </p:tav>
                                      </p:tavLst>
                                    </p:anim>
                                    <p:anim calcmode="lin" valueType="num">
                                      <p:cBhvr>
                                        <p:cTn dur="144" id="12" tmFilter="0, 0; 0.125,0.2665; 0.25,0.4; 0.375,0.465; 0.5,0.5;  0.625,0.535; 0.75,0.6; 0.875,0.7335; 1,1">
                                          <p:stCondLst>
                                            <p:cond delay="1449"/>
                                          </p:stCondLst>
                                        </p:cTn>
                                        <p:tgtEl>
                                          <p:spTgt spid="3"/>
                                        </p:tgtEl>
                                        <p:attrNameLst>
                                          <p:attrName>ppt_y</p:attrName>
                                        </p:attrNameLst>
                                      </p:cBhvr>
                                      <p:tavLst>
                                        <p:tav fmla="#ppt_y-sin(pi*$)/81" tm="0">
                                          <p:val>
                                            <p:fltVal val="0"/>
                                          </p:val>
                                        </p:tav>
                                        <p:tav tm="100000">
                                          <p:val>
                                            <p:fltVal val="1"/>
                                          </p:val>
                                        </p:tav>
                                      </p:tavLst>
                                    </p:anim>
                                    <p:animScale>
                                      <p:cBhvr>
                                        <p:cTn dur="23" id="13">
                                          <p:stCondLst>
                                            <p:cond delay="569"/>
                                          </p:stCondLst>
                                        </p:cTn>
                                        <p:tgtEl>
                                          <p:spTgt spid="3"/>
                                        </p:tgtEl>
                                      </p:cBhvr>
                                      <p:to x="100000" y="60000"/>
                                    </p:animScale>
                                    <p:animScale>
                                      <p:cBhvr>
                                        <p:cTn decel="50000" dur="145" id="14">
                                          <p:stCondLst>
                                            <p:cond delay="592"/>
                                          </p:stCondLst>
                                        </p:cTn>
                                        <p:tgtEl>
                                          <p:spTgt spid="3"/>
                                        </p:tgtEl>
                                      </p:cBhvr>
                                      <p:to x="100000" y="100000"/>
                                    </p:animScale>
                                    <p:animScale>
                                      <p:cBhvr>
                                        <p:cTn dur="23" id="15">
                                          <p:stCondLst>
                                            <p:cond delay="1148"/>
                                          </p:stCondLst>
                                        </p:cTn>
                                        <p:tgtEl>
                                          <p:spTgt spid="3"/>
                                        </p:tgtEl>
                                      </p:cBhvr>
                                      <p:to x="100000" y="80000"/>
                                    </p:animScale>
                                    <p:animScale>
                                      <p:cBhvr>
                                        <p:cTn decel="50000" dur="145" id="16">
                                          <p:stCondLst>
                                            <p:cond delay="1171"/>
                                          </p:stCondLst>
                                        </p:cTn>
                                        <p:tgtEl>
                                          <p:spTgt spid="3"/>
                                        </p:tgtEl>
                                      </p:cBhvr>
                                      <p:to x="100000" y="100000"/>
                                    </p:animScale>
                                    <p:animScale>
                                      <p:cBhvr>
                                        <p:cTn dur="23" id="17">
                                          <p:stCondLst>
                                            <p:cond delay="1437"/>
                                          </p:stCondLst>
                                        </p:cTn>
                                        <p:tgtEl>
                                          <p:spTgt spid="3"/>
                                        </p:tgtEl>
                                      </p:cBhvr>
                                      <p:to x="100000" y="90000"/>
                                    </p:animScale>
                                    <p:animScale>
                                      <p:cBhvr>
                                        <p:cTn decel="50000" dur="145" id="18">
                                          <p:stCondLst>
                                            <p:cond delay="1459"/>
                                          </p:stCondLst>
                                        </p:cTn>
                                        <p:tgtEl>
                                          <p:spTgt spid="3"/>
                                        </p:tgtEl>
                                      </p:cBhvr>
                                      <p:to x="100000" y="100000"/>
                                    </p:animScale>
                                    <p:animScale>
                                      <p:cBhvr>
                                        <p:cTn dur="23" id="19">
                                          <p:stCondLst>
                                            <p:cond delay="1582"/>
                                          </p:stCondLst>
                                        </p:cTn>
                                        <p:tgtEl>
                                          <p:spTgt spid="3"/>
                                        </p:tgtEl>
                                      </p:cBhvr>
                                      <p:to x="100000" y="95000"/>
                                    </p:animScale>
                                    <p:animScale>
                                      <p:cBhvr>
                                        <p:cTn decel="50000" dur="145" id="20">
                                          <p:stCondLst>
                                            <p:cond delay="1605"/>
                                          </p:stCondLst>
                                        </p:cTn>
                                        <p:tgtEl>
                                          <p:spTgt spid="3"/>
                                        </p:tgtEl>
                                      </p:cBhvr>
                                      <p:to x="100000" y="100000"/>
                                    </p:animScale>
                                  </p:childTnLst>
                                </p:cTn>
                              </p:par>
                              <p:par>
                                <p:cTn fill="hold" id="21" nodeType="withEffect" presetClass="entr" presetID="26" presetSubtype="0">
                                  <p:stCondLst>
                                    <p:cond delay="50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507" id="23">
                                          <p:stCondLst>
                                            <p:cond delay="0"/>
                                          </p:stCondLst>
                                        </p:cTn>
                                        <p:tgtEl>
                                          <p:spTgt spid="7"/>
                                        </p:tgtEl>
                                      </p:cBhvr>
                                    </p:animEffect>
                                    <p:anim calcmode="lin" valueType="num">
                                      <p:cBhvr>
                                        <p:cTn dur="1594" id="2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dur="581" id="25" tmFilter="0.0,0.0; 0.25,0.07; 0.50,0.2; 0.75,0.467; 1.0,1.0">
                                          <p:stCondLst>
                                            <p:cond delay="0"/>
                                          </p:stCondLst>
                                        </p:cTn>
                                        <p:tgtEl>
                                          <p:spTgt spid="7"/>
                                        </p:tgtEl>
                                        <p:attrNameLst>
                                          <p:attrName>ppt_y</p:attrName>
                                        </p:attrNameLst>
                                      </p:cBhvr>
                                      <p:tavLst>
                                        <p:tav fmla="#ppt_y-sin(pi*$)/3" tm="0">
                                          <p:val>
                                            <p:fltVal val="0.5"/>
                                          </p:val>
                                        </p:tav>
                                        <p:tav tm="100000">
                                          <p:val>
                                            <p:fltVal val="1"/>
                                          </p:val>
                                        </p:tav>
                                      </p:tavLst>
                                    </p:anim>
                                    <p:anim calcmode="lin" valueType="num">
                                      <p:cBhvr>
                                        <p:cTn dur="581" id="26" tmFilter="0, 0; 0.125,0.2665; 0.25,0.4; 0.375,0.465; 0.5,0.5;  0.625,0.535; 0.75,0.6; 0.875,0.7335; 1,1">
                                          <p:stCondLst>
                                            <p:cond delay="581"/>
                                          </p:stCondLst>
                                        </p:cTn>
                                        <p:tgtEl>
                                          <p:spTgt spid="7"/>
                                        </p:tgtEl>
                                        <p:attrNameLst>
                                          <p:attrName>ppt_y</p:attrName>
                                        </p:attrNameLst>
                                      </p:cBhvr>
                                      <p:tavLst>
                                        <p:tav fmla="#ppt_y-sin(pi*$)/9" tm="0">
                                          <p:val>
                                            <p:fltVal val="0"/>
                                          </p:val>
                                        </p:tav>
                                        <p:tav tm="100000">
                                          <p:val>
                                            <p:fltVal val="1"/>
                                          </p:val>
                                        </p:tav>
                                      </p:tavLst>
                                    </p:anim>
                                    <p:anim calcmode="lin" valueType="num">
                                      <p:cBhvr>
                                        <p:cTn dur="290" id="27" tmFilter="0, 0; 0.125,0.2665; 0.25,0.4; 0.375,0.465; 0.5,0.5;  0.625,0.535; 0.75,0.6; 0.875,0.7335; 1,1">
                                          <p:stCondLst>
                                            <p:cond delay="1159"/>
                                          </p:stCondLst>
                                        </p:cTn>
                                        <p:tgtEl>
                                          <p:spTgt spid="7"/>
                                        </p:tgtEl>
                                        <p:attrNameLst>
                                          <p:attrName>ppt_y</p:attrName>
                                        </p:attrNameLst>
                                      </p:cBhvr>
                                      <p:tavLst>
                                        <p:tav fmla="#ppt_y-sin(pi*$)/27" tm="0">
                                          <p:val>
                                            <p:fltVal val="0"/>
                                          </p:val>
                                        </p:tav>
                                        <p:tav tm="100000">
                                          <p:val>
                                            <p:fltVal val="1"/>
                                          </p:val>
                                        </p:tav>
                                      </p:tavLst>
                                    </p:anim>
                                    <p:anim calcmode="lin" valueType="num">
                                      <p:cBhvr>
                                        <p:cTn dur="144" id="28" tmFilter="0, 0; 0.125,0.2665; 0.25,0.4; 0.375,0.465; 0.5,0.5;  0.625,0.535; 0.75,0.6; 0.875,0.7335; 1,1">
                                          <p:stCondLst>
                                            <p:cond delay="1449"/>
                                          </p:stCondLst>
                                        </p:cTn>
                                        <p:tgtEl>
                                          <p:spTgt spid="7"/>
                                        </p:tgtEl>
                                        <p:attrNameLst>
                                          <p:attrName>ppt_y</p:attrName>
                                        </p:attrNameLst>
                                      </p:cBhvr>
                                      <p:tavLst>
                                        <p:tav fmla="#ppt_y-sin(pi*$)/81" tm="0">
                                          <p:val>
                                            <p:fltVal val="0"/>
                                          </p:val>
                                        </p:tav>
                                        <p:tav tm="100000">
                                          <p:val>
                                            <p:fltVal val="1"/>
                                          </p:val>
                                        </p:tav>
                                      </p:tavLst>
                                    </p:anim>
                                    <p:animScale>
                                      <p:cBhvr>
                                        <p:cTn dur="23" id="29">
                                          <p:stCondLst>
                                            <p:cond delay="569"/>
                                          </p:stCondLst>
                                        </p:cTn>
                                        <p:tgtEl>
                                          <p:spTgt spid="7"/>
                                        </p:tgtEl>
                                      </p:cBhvr>
                                      <p:to x="100000" y="60000"/>
                                    </p:animScale>
                                    <p:animScale>
                                      <p:cBhvr>
                                        <p:cTn decel="50000" dur="145" id="30">
                                          <p:stCondLst>
                                            <p:cond delay="592"/>
                                          </p:stCondLst>
                                        </p:cTn>
                                        <p:tgtEl>
                                          <p:spTgt spid="7"/>
                                        </p:tgtEl>
                                      </p:cBhvr>
                                      <p:to x="100000" y="100000"/>
                                    </p:animScale>
                                    <p:animScale>
                                      <p:cBhvr>
                                        <p:cTn dur="23" id="31">
                                          <p:stCondLst>
                                            <p:cond delay="1148"/>
                                          </p:stCondLst>
                                        </p:cTn>
                                        <p:tgtEl>
                                          <p:spTgt spid="7"/>
                                        </p:tgtEl>
                                      </p:cBhvr>
                                      <p:to x="100000" y="80000"/>
                                    </p:animScale>
                                    <p:animScale>
                                      <p:cBhvr>
                                        <p:cTn decel="50000" dur="145" id="32">
                                          <p:stCondLst>
                                            <p:cond delay="1171"/>
                                          </p:stCondLst>
                                        </p:cTn>
                                        <p:tgtEl>
                                          <p:spTgt spid="7"/>
                                        </p:tgtEl>
                                      </p:cBhvr>
                                      <p:to x="100000" y="100000"/>
                                    </p:animScale>
                                    <p:animScale>
                                      <p:cBhvr>
                                        <p:cTn dur="23" id="33">
                                          <p:stCondLst>
                                            <p:cond delay="1437"/>
                                          </p:stCondLst>
                                        </p:cTn>
                                        <p:tgtEl>
                                          <p:spTgt spid="7"/>
                                        </p:tgtEl>
                                      </p:cBhvr>
                                      <p:to x="100000" y="90000"/>
                                    </p:animScale>
                                    <p:animScale>
                                      <p:cBhvr>
                                        <p:cTn decel="50000" dur="145" id="34">
                                          <p:stCondLst>
                                            <p:cond delay="1459"/>
                                          </p:stCondLst>
                                        </p:cTn>
                                        <p:tgtEl>
                                          <p:spTgt spid="7"/>
                                        </p:tgtEl>
                                      </p:cBhvr>
                                      <p:to x="100000" y="100000"/>
                                    </p:animScale>
                                    <p:animScale>
                                      <p:cBhvr>
                                        <p:cTn dur="23" id="35">
                                          <p:stCondLst>
                                            <p:cond delay="1582"/>
                                          </p:stCondLst>
                                        </p:cTn>
                                        <p:tgtEl>
                                          <p:spTgt spid="7"/>
                                        </p:tgtEl>
                                      </p:cBhvr>
                                      <p:to x="100000" y="95000"/>
                                    </p:animScale>
                                    <p:animScale>
                                      <p:cBhvr>
                                        <p:cTn decel="50000" dur="145" id="36">
                                          <p:stCondLst>
                                            <p:cond delay="1605"/>
                                          </p:stCondLst>
                                        </p:cTn>
                                        <p:tgtEl>
                                          <p:spTgt spid="7"/>
                                        </p:tgtEl>
                                      </p:cBhvr>
                                      <p:to x="100000" y="100000"/>
                                    </p:animScale>
                                  </p:childTnLst>
                                </p:cTn>
                              </p:par>
                              <p:par>
                                <p:cTn fill="hold" id="37" nodeType="withEffect" presetClass="entr" presetID="26" presetSubtype="0">
                                  <p:stCondLst>
                                    <p:cond delay="800"/>
                                  </p:stCondLst>
                                  <p:childTnLst>
                                    <p:set>
                                      <p:cBhvr>
                                        <p:cTn dur="1" fill="hold" id="38">
                                          <p:stCondLst>
                                            <p:cond delay="0"/>
                                          </p:stCondLst>
                                        </p:cTn>
                                        <p:tgtEl>
                                          <p:spTgt spid="11"/>
                                        </p:tgtEl>
                                        <p:attrNameLst>
                                          <p:attrName>style.visibility</p:attrName>
                                        </p:attrNameLst>
                                      </p:cBhvr>
                                      <p:to>
                                        <p:strVal val="visible"/>
                                      </p:to>
                                    </p:set>
                                    <p:animEffect filter="wipe(down)" transition="in">
                                      <p:cBhvr>
                                        <p:cTn dur="507" id="39">
                                          <p:stCondLst>
                                            <p:cond delay="0"/>
                                          </p:stCondLst>
                                        </p:cTn>
                                        <p:tgtEl>
                                          <p:spTgt spid="11"/>
                                        </p:tgtEl>
                                      </p:cBhvr>
                                    </p:animEffect>
                                    <p:anim calcmode="lin" valueType="num">
                                      <p:cBhvr>
                                        <p:cTn dur="1594" id="4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581" id="41" tmFilter="0.0,0.0; 0.25,0.07; 0.50,0.2; 0.75,0.467; 1.0,1.0">
                                          <p:stCondLst>
                                            <p:cond delay="0"/>
                                          </p:stCondLst>
                                        </p:cTn>
                                        <p:tgtEl>
                                          <p:spTgt spid="11"/>
                                        </p:tgtEl>
                                        <p:attrNameLst>
                                          <p:attrName>ppt_y</p:attrName>
                                        </p:attrNameLst>
                                      </p:cBhvr>
                                      <p:tavLst>
                                        <p:tav fmla="#ppt_y-sin(pi*$)/3" tm="0">
                                          <p:val>
                                            <p:fltVal val="0.5"/>
                                          </p:val>
                                        </p:tav>
                                        <p:tav tm="100000">
                                          <p:val>
                                            <p:fltVal val="1"/>
                                          </p:val>
                                        </p:tav>
                                      </p:tavLst>
                                    </p:anim>
                                    <p:anim calcmode="lin" valueType="num">
                                      <p:cBhvr>
                                        <p:cTn dur="581" id="42" tmFilter="0, 0; 0.125,0.2665; 0.25,0.4; 0.375,0.465; 0.5,0.5;  0.625,0.535; 0.75,0.6; 0.875,0.7335; 1,1">
                                          <p:stCondLst>
                                            <p:cond delay="581"/>
                                          </p:stCondLst>
                                        </p:cTn>
                                        <p:tgtEl>
                                          <p:spTgt spid="11"/>
                                        </p:tgtEl>
                                        <p:attrNameLst>
                                          <p:attrName>ppt_y</p:attrName>
                                        </p:attrNameLst>
                                      </p:cBhvr>
                                      <p:tavLst>
                                        <p:tav fmla="#ppt_y-sin(pi*$)/9" tm="0">
                                          <p:val>
                                            <p:fltVal val="0"/>
                                          </p:val>
                                        </p:tav>
                                        <p:tav tm="100000">
                                          <p:val>
                                            <p:fltVal val="1"/>
                                          </p:val>
                                        </p:tav>
                                      </p:tavLst>
                                    </p:anim>
                                    <p:anim calcmode="lin" valueType="num">
                                      <p:cBhvr>
                                        <p:cTn dur="290" id="43" tmFilter="0, 0; 0.125,0.2665; 0.25,0.4; 0.375,0.465; 0.5,0.5;  0.625,0.535; 0.75,0.6; 0.875,0.7335; 1,1">
                                          <p:stCondLst>
                                            <p:cond delay="1159"/>
                                          </p:stCondLst>
                                        </p:cTn>
                                        <p:tgtEl>
                                          <p:spTgt spid="11"/>
                                        </p:tgtEl>
                                        <p:attrNameLst>
                                          <p:attrName>ppt_y</p:attrName>
                                        </p:attrNameLst>
                                      </p:cBhvr>
                                      <p:tavLst>
                                        <p:tav fmla="#ppt_y-sin(pi*$)/27" tm="0">
                                          <p:val>
                                            <p:fltVal val="0"/>
                                          </p:val>
                                        </p:tav>
                                        <p:tav tm="100000">
                                          <p:val>
                                            <p:fltVal val="1"/>
                                          </p:val>
                                        </p:tav>
                                      </p:tavLst>
                                    </p:anim>
                                    <p:anim calcmode="lin" valueType="num">
                                      <p:cBhvr>
                                        <p:cTn dur="144" id="44" tmFilter="0, 0; 0.125,0.2665; 0.25,0.4; 0.375,0.465; 0.5,0.5;  0.625,0.535; 0.75,0.6; 0.875,0.7335; 1,1">
                                          <p:stCondLst>
                                            <p:cond delay="1449"/>
                                          </p:stCondLst>
                                        </p:cTn>
                                        <p:tgtEl>
                                          <p:spTgt spid="11"/>
                                        </p:tgtEl>
                                        <p:attrNameLst>
                                          <p:attrName>ppt_y</p:attrName>
                                        </p:attrNameLst>
                                      </p:cBhvr>
                                      <p:tavLst>
                                        <p:tav fmla="#ppt_y-sin(pi*$)/81" tm="0">
                                          <p:val>
                                            <p:fltVal val="0"/>
                                          </p:val>
                                        </p:tav>
                                        <p:tav tm="100000">
                                          <p:val>
                                            <p:fltVal val="1"/>
                                          </p:val>
                                        </p:tav>
                                      </p:tavLst>
                                    </p:anim>
                                    <p:animScale>
                                      <p:cBhvr>
                                        <p:cTn dur="23" id="45">
                                          <p:stCondLst>
                                            <p:cond delay="569"/>
                                          </p:stCondLst>
                                        </p:cTn>
                                        <p:tgtEl>
                                          <p:spTgt spid="11"/>
                                        </p:tgtEl>
                                      </p:cBhvr>
                                      <p:to x="100000" y="60000"/>
                                    </p:animScale>
                                    <p:animScale>
                                      <p:cBhvr>
                                        <p:cTn decel="50000" dur="145" id="46">
                                          <p:stCondLst>
                                            <p:cond delay="592"/>
                                          </p:stCondLst>
                                        </p:cTn>
                                        <p:tgtEl>
                                          <p:spTgt spid="11"/>
                                        </p:tgtEl>
                                      </p:cBhvr>
                                      <p:to x="100000" y="100000"/>
                                    </p:animScale>
                                    <p:animScale>
                                      <p:cBhvr>
                                        <p:cTn dur="23" id="47">
                                          <p:stCondLst>
                                            <p:cond delay="1148"/>
                                          </p:stCondLst>
                                        </p:cTn>
                                        <p:tgtEl>
                                          <p:spTgt spid="11"/>
                                        </p:tgtEl>
                                      </p:cBhvr>
                                      <p:to x="100000" y="80000"/>
                                    </p:animScale>
                                    <p:animScale>
                                      <p:cBhvr>
                                        <p:cTn decel="50000" dur="145" id="48">
                                          <p:stCondLst>
                                            <p:cond delay="1171"/>
                                          </p:stCondLst>
                                        </p:cTn>
                                        <p:tgtEl>
                                          <p:spTgt spid="11"/>
                                        </p:tgtEl>
                                      </p:cBhvr>
                                      <p:to x="100000" y="100000"/>
                                    </p:animScale>
                                    <p:animScale>
                                      <p:cBhvr>
                                        <p:cTn dur="23" id="49">
                                          <p:stCondLst>
                                            <p:cond delay="1437"/>
                                          </p:stCondLst>
                                        </p:cTn>
                                        <p:tgtEl>
                                          <p:spTgt spid="11"/>
                                        </p:tgtEl>
                                      </p:cBhvr>
                                      <p:to x="100000" y="90000"/>
                                    </p:animScale>
                                    <p:animScale>
                                      <p:cBhvr>
                                        <p:cTn decel="50000" dur="145" id="50">
                                          <p:stCondLst>
                                            <p:cond delay="1459"/>
                                          </p:stCondLst>
                                        </p:cTn>
                                        <p:tgtEl>
                                          <p:spTgt spid="11"/>
                                        </p:tgtEl>
                                      </p:cBhvr>
                                      <p:to x="100000" y="100000"/>
                                    </p:animScale>
                                    <p:animScale>
                                      <p:cBhvr>
                                        <p:cTn dur="23" id="51">
                                          <p:stCondLst>
                                            <p:cond delay="1582"/>
                                          </p:stCondLst>
                                        </p:cTn>
                                        <p:tgtEl>
                                          <p:spTgt spid="11"/>
                                        </p:tgtEl>
                                      </p:cBhvr>
                                      <p:to x="100000" y="95000"/>
                                    </p:animScale>
                                    <p:animScale>
                                      <p:cBhvr>
                                        <p:cTn decel="50000" dur="145" id="52">
                                          <p:stCondLst>
                                            <p:cond delay="1605"/>
                                          </p:stCondLst>
                                        </p:cTn>
                                        <p:tgtEl>
                                          <p:spTgt spid="11"/>
                                        </p:tgtEl>
                                      </p:cBhvr>
                                      <p:to x="100000" y="100000"/>
                                    </p:animScale>
                                  </p:childTnLst>
                                </p:cTn>
                              </p:par>
                              <p:par>
                                <p:cTn fill="hold" id="53" nodeType="withEffect" presetClass="entr" presetID="26" presetSubtype="0">
                                  <p:stCondLst>
                                    <p:cond delay="1100"/>
                                  </p:stCondLst>
                                  <p:childTnLst>
                                    <p:set>
                                      <p:cBhvr>
                                        <p:cTn dur="1" fill="hold" id="54">
                                          <p:stCondLst>
                                            <p:cond delay="0"/>
                                          </p:stCondLst>
                                        </p:cTn>
                                        <p:tgtEl>
                                          <p:spTgt spid="15"/>
                                        </p:tgtEl>
                                        <p:attrNameLst>
                                          <p:attrName>style.visibility</p:attrName>
                                        </p:attrNameLst>
                                      </p:cBhvr>
                                      <p:to>
                                        <p:strVal val="visible"/>
                                      </p:to>
                                    </p:set>
                                    <p:animEffect filter="wipe(down)" transition="in">
                                      <p:cBhvr>
                                        <p:cTn dur="507" id="55">
                                          <p:stCondLst>
                                            <p:cond delay="0"/>
                                          </p:stCondLst>
                                        </p:cTn>
                                        <p:tgtEl>
                                          <p:spTgt spid="15"/>
                                        </p:tgtEl>
                                      </p:cBhvr>
                                    </p:animEffect>
                                    <p:anim calcmode="lin" valueType="num">
                                      <p:cBhvr>
                                        <p:cTn dur="1594" id="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dur="581" id="57" tmFilter="0.0,0.0; 0.25,0.07; 0.50,0.2; 0.75,0.467; 1.0,1.0">
                                          <p:stCondLst>
                                            <p:cond delay="0"/>
                                          </p:stCondLst>
                                        </p:cTn>
                                        <p:tgtEl>
                                          <p:spTgt spid="15"/>
                                        </p:tgtEl>
                                        <p:attrNameLst>
                                          <p:attrName>ppt_y</p:attrName>
                                        </p:attrNameLst>
                                      </p:cBhvr>
                                      <p:tavLst>
                                        <p:tav fmla="#ppt_y-sin(pi*$)/3" tm="0">
                                          <p:val>
                                            <p:fltVal val="0.5"/>
                                          </p:val>
                                        </p:tav>
                                        <p:tav tm="100000">
                                          <p:val>
                                            <p:fltVal val="1"/>
                                          </p:val>
                                        </p:tav>
                                      </p:tavLst>
                                    </p:anim>
                                    <p:anim calcmode="lin" valueType="num">
                                      <p:cBhvr>
                                        <p:cTn dur="581" id="58" tmFilter="0, 0; 0.125,0.2665; 0.25,0.4; 0.375,0.465; 0.5,0.5;  0.625,0.535; 0.75,0.6; 0.875,0.7335; 1,1">
                                          <p:stCondLst>
                                            <p:cond delay="581"/>
                                          </p:stCondLst>
                                        </p:cTn>
                                        <p:tgtEl>
                                          <p:spTgt spid="15"/>
                                        </p:tgtEl>
                                        <p:attrNameLst>
                                          <p:attrName>ppt_y</p:attrName>
                                        </p:attrNameLst>
                                      </p:cBhvr>
                                      <p:tavLst>
                                        <p:tav fmla="#ppt_y-sin(pi*$)/9" tm="0">
                                          <p:val>
                                            <p:fltVal val="0"/>
                                          </p:val>
                                        </p:tav>
                                        <p:tav tm="100000">
                                          <p:val>
                                            <p:fltVal val="1"/>
                                          </p:val>
                                        </p:tav>
                                      </p:tavLst>
                                    </p:anim>
                                    <p:anim calcmode="lin" valueType="num">
                                      <p:cBhvr>
                                        <p:cTn dur="290" id="59" tmFilter="0, 0; 0.125,0.2665; 0.25,0.4; 0.375,0.465; 0.5,0.5;  0.625,0.535; 0.75,0.6; 0.875,0.7335; 1,1">
                                          <p:stCondLst>
                                            <p:cond delay="1159"/>
                                          </p:stCondLst>
                                        </p:cTn>
                                        <p:tgtEl>
                                          <p:spTgt spid="15"/>
                                        </p:tgtEl>
                                        <p:attrNameLst>
                                          <p:attrName>ppt_y</p:attrName>
                                        </p:attrNameLst>
                                      </p:cBhvr>
                                      <p:tavLst>
                                        <p:tav fmla="#ppt_y-sin(pi*$)/27" tm="0">
                                          <p:val>
                                            <p:fltVal val="0"/>
                                          </p:val>
                                        </p:tav>
                                        <p:tav tm="100000">
                                          <p:val>
                                            <p:fltVal val="1"/>
                                          </p:val>
                                        </p:tav>
                                      </p:tavLst>
                                    </p:anim>
                                    <p:anim calcmode="lin" valueType="num">
                                      <p:cBhvr>
                                        <p:cTn dur="144" id="60" tmFilter="0, 0; 0.125,0.2665; 0.25,0.4; 0.375,0.465; 0.5,0.5;  0.625,0.535; 0.75,0.6; 0.875,0.7335; 1,1">
                                          <p:stCondLst>
                                            <p:cond delay="1449"/>
                                          </p:stCondLst>
                                        </p:cTn>
                                        <p:tgtEl>
                                          <p:spTgt spid="15"/>
                                        </p:tgtEl>
                                        <p:attrNameLst>
                                          <p:attrName>ppt_y</p:attrName>
                                        </p:attrNameLst>
                                      </p:cBhvr>
                                      <p:tavLst>
                                        <p:tav fmla="#ppt_y-sin(pi*$)/81" tm="0">
                                          <p:val>
                                            <p:fltVal val="0"/>
                                          </p:val>
                                        </p:tav>
                                        <p:tav tm="100000">
                                          <p:val>
                                            <p:fltVal val="1"/>
                                          </p:val>
                                        </p:tav>
                                      </p:tavLst>
                                    </p:anim>
                                    <p:animScale>
                                      <p:cBhvr>
                                        <p:cTn dur="23" id="61">
                                          <p:stCondLst>
                                            <p:cond delay="569"/>
                                          </p:stCondLst>
                                        </p:cTn>
                                        <p:tgtEl>
                                          <p:spTgt spid="15"/>
                                        </p:tgtEl>
                                      </p:cBhvr>
                                      <p:to x="100000" y="60000"/>
                                    </p:animScale>
                                    <p:animScale>
                                      <p:cBhvr>
                                        <p:cTn decel="50000" dur="145" id="62">
                                          <p:stCondLst>
                                            <p:cond delay="592"/>
                                          </p:stCondLst>
                                        </p:cTn>
                                        <p:tgtEl>
                                          <p:spTgt spid="15"/>
                                        </p:tgtEl>
                                      </p:cBhvr>
                                      <p:to x="100000" y="100000"/>
                                    </p:animScale>
                                    <p:animScale>
                                      <p:cBhvr>
                                        <p:cTn dur="23" id="63">
                                          <p:stCondLst>
                                            <p:cond delay="1148"/>
                                          </p:stCondLst>
                                        </p:cTn>
                                        <p:tgtEl>
                                          <p:spTgt spid="15"/>
                                        </p:tgtEl>
                                      </p:cBhvr>
                                      <p:to x="100000" y="80000"/>
                                    </p:animScale>
                                    <p:animScale>
                                      <p:cBhvr>
                                        <p:cTn decel="50000" dur="145" id="64">
                                          <p:stCondLst>
                                            <p:cond delay="1171"/>
                                          </p:stCondLst>
                                        </p:cTn>
                                        <p:tgtEl>
                                          <p:spTgt spid="15"/>
                                        </p:tgtEl>
                                      </p:cBhvr>
                                      <p:to x="100000" y="100000"/>
                                    </p:animScale>
                                    <p:animScale>
                                      <p:cBhvr>
                                        <p:cTn dur="23" id="65">
                                          <p:stCondLst>
                                            <p:cond delay="1437"/>
                                          </p:stCondLst>
                                        </p:cTn>
                                        <p:tgtEl>
                                          <p:spTgt spid="15"/>
                                        </p:tgtEl>
                                      </p:cBhvr>
                                      <p:to x="100000" y="90000"/>
                                    </p:animScale>
                                    <p:animScale>
                                      <p:cBhvr>
                                        <p:cTn decel="50000" dur="145" id="66">
                                          <p:stCondLst>
                                            <p:cond delay="1459"/>
                                          </p:stCondLst>
                                        </p:cTn>
                                        <p:tgtEl>
                                          <p:spTgt spid="15"/>
                                        </p:tgtEl>
                                      </p:cBhvr>
                                      <p:to x="100000" y="100000"/>
                                    </p:animScale>
                                    <p:animScale>
                                      <p:cBhvr>
                                        <p:cTn dur="23" id="67">
                                          <p:stCondLst>
                                            <p:cond delay="1582"/>
                                          </p:stCondLst>
                                        </p:cTn>
                                        <p:tgtEl>
                                          <p:spTgt spid="15"/>
                                        </p:tgtEl>
                                      </p:cBhvr>
                                      <p:to x="100000" y="95000"/>
                                    </p:animScale>
                                    <p:animScale>
                                      <p:cBhvr>
                                        <p:cTn decel="50000" dur="145" id="68">
                                          <p:stCondLst>
                                            <p:cond delay="1605"/>
                                          </p:stCondLst>
                                        </p:cTn>
                                        <p:tgtEl>
                                          <p:spTgt spid="15"/>
                                        </p:tgtEl>
                                      </p:cBhvr>
                                      <p:to x="100000" y="100000"/>
                                    </p:animScale>
                                  </p:childTnLst>
                                </p:cTn>
                              </p:par>
                              <p:par>
                                <p:cTn fill="hold" id="69" nodeType="withEffect" presetClass="entr" presetID="31" presetSubtype="0">
                                  <p:stCondLst>
                                    <p:cond delay="1500"/>
                                  </p:stCondLst>
                                  <p:childTnLst>
                                    <p:set>
                                      <p:cBhvr>
                                        <p:cTn dur="1" fill="hold" id="70">
                                          <p:stCondLst>
                                            <p:cond delay="0"/>
                                          </p:stCondLst>
                                        </p:cTn>
                                        <p:tgtEl>
                                          <p:spTgt spid="31"/>
                                        </p:tgtEl>
                                        <p:attrNameLst>
                                          <p:attrName>style.visibility</p:attrName>
                                        </p:attrNameLst>
                                      </p:cBhvr>
                                      <p:to>
                                        <p:strVal val="visible"/>
                                      </p:to>
                                    </p:set>
                                    <p:anim calcmode="lin" valueType="num">
                                      <p:cBhvr>
                                        <p:cTn dur="1000" fill="hold" id="71"/>
                                        <p:tgtEl>
                                          <p:spTgt spid="31"/>
                                        </p:tgtEl>
                                        <p:attrNameLst>
                                          <p:attrName>ppt_w</p:attrName>
                                        </p:attrNameLst>
                                      </p:cBhvr>
                                      <p:tavLst>
                                        <p:tav tm="0">
                                          <p:val>
                                            <p:fltVal val="0"/>
                                          </p:val>
                                        </p:tav>
                                        <p:tav tm="100000">
                                          <p:val>
                                            <p:strVal val="#ppt_w"/>
                                          </p:val>
                                        </p:tav>
                                      </p:tavLst>
                                    </p:anim>
                                    <p:anim calcmode="lin" valueType="num">
                                      <p:cBhvr>
                                        <p:cTn dur="1000" fill="hold" id="72"/>
                                        <p:tgtEl>
                                          <p:spTgt spid="31"/>
                                        </p:tgtEl>
                                        <p:attrNameLst>
                                          <p:attrName>ppt_h</p:attrName>
                                        </p:attrNameLst>
                                      </p:cBhvr>
                                      <p:tavLst>
                                        <p:tav tm="0">
                                          <p:val>
                                            <p:fltVal val="0"/>
                                          </p:val>
                                        </p:tav>
                                        <p:tav tm="100000">
                                          <p:val>
                                            <p:strVal val="#ppt_h"/>
                                          </p:val>
                                        </p:tav>
                                      </p:tavLst>
                                    </p:anim>
                                    <p:anim calcmode="lin" valueType="num">
                                      <p:cBhvr>
                                        <p:cTn dur="1000" fill="hold" id="73"/>
                                        <p:tgtEl>
                                          <p:spTgt spid="31"/>
                                        </p:tgtEl>
                                        <p:attrNameLst>
                                          <p:attrName>style.rotation</p:attrName>
                                        </p:attrNameLst>
                                      </p:cBhvr>
                                      <p:tavLst>
                                        <p:tav tm="0">
                                          <p:val>
                                            <p:fltVal val="90"/>
                                          </p:val>
                                        </p:tav>
                                        <p:tav tm="100000">
                                          <p:val>
                                            <p:fltVal val="0"/>
                                          </p:val>
                                        </p:tav>
                                      </p:tavLst>
                                    </p:anim>
                                    <p:animEffect filter="fade" transition="in">
                                      <p:cBhvr>
                                        <p:cTn dur="1000" id="74"/>
                                        <p:tgtEl>
                                          <p:spTgt spid="31"/>
                                        </p:tgtEl>
                                      </p:cBhvr>
                                    </p:animEffect>
                                  </p:childTnLst>
                                </p:cTn>
                              </p:par>
                              <p:par>
                                <p:cTn fill="hold" id="75" nodeType="withEffect" presetClass="entr" presetID="31" presetSubtype="0">
                                  <p:stCondLst>
                                    <p:cond delay="1800"/>
                                  </p:stCondLst>
                                  <p:childTnLst>
                                    <p:set>
                                      <p:cBhvr>
                                        <p:cTn dur="1" fill="hold" id="76">
                                          <p:stCondLst>
                                            <p:cond delay="0"/>
                                          </p:stCondLst>
                                        </p:cTn>
                                        <p:tgtEl>
                                          <p:spTgt spid="34"/>
                                        </p:tgtEl>
                                        <p:attrNameLst>
                                          <p:attrName>style.visibility</p:attrName>
                                        </p:attrNameLst>
                                      </p:cBhvr>
                                      <p:to>
                                        <p:strVal val="visible"/>
                                      </p:to>
                                    </p:set>
                                    <p:anim calcmode="lin" valueType="num">
                                      <p:cBhvr>
                                        <p:cTn dur="1000" fill="hold" id="77"/>
                                        <p:tgtEl>
                                          <p:spTgt spid="34"/>
                                        </p:tgtEl>
                                        <p:attrNameLst>
                                          <p:attrName>ppt_w</p:attrName>
                                        </p:attrNameLst>
                                      </p:cBhvr>
                                      <p:tavLst>
                                        <p:tav tm="0">
                                          <p:val>
                                            <p:fltVal val="0"/>
                                          </p:val>
                                        </p:tav>
                                        <p:tav tm="100000">
                                          <p:val>
                                            <p:strVal val="#ppt_w"/>
                                          </p:val>
                                        </p:tav>
                                      </p:tavLst>
                                    </p:anim>
                                    <p:anim calcmode="lin" valueType="num">
                                      <p:cBhvr>
                                        <p:cTn dur="1000" fill="hold" id="78"/>
                                        <p:tgtEl>
                                          <p:spTgt spid="34"/>
                                        </p:tgtEl>
                                        <p:attrNameLst>
                                          <p:attrName>ppt_h</p:attrName>
                                        </p:attrNameLst>
                                      </p:cBhvr>
                                      <p:tavLst>
                                        <p:tav tm="0">
                                          <p:val>
                                            <p:fltVal val="0"/>
                                          </p:val>
                                        </p:tav>
                                        <p:tav tm="100000">
                                          <p:val>
                                            <p:strVal val="#ppt_h"/>
                                          </p:val>
                                        </p:tav>
                                      </p:tavLst>
                                    </p:anim>
                                    <p:anim calcmode="lin" valueType="num">
                                      <p:cBhvr>
                                        <p:cTn dur="1000" fill="hold" id="79"/>
                                        <p:tgtEl>
                                          <p:spTgt spid="34"/>
                                        </p:tgtEl>
                                        <p:attrNameLst>
                                          <p:attrName>style.rotation</p:attrName>
                                        </p:attrNameLst>
                                      </p:cBhvr>
                                      <p:tavLst>
                                        <p:tav tm="0">
                                          <p:val>
                                            <p:fltVal val="90"/>
                                          </p:val>
                                        </p:tav>
                                        <p:tav tm="100000">
                                          <p:val>
                                            <p:fltVal val="0"/>
                                          </p:val>
                                        </p:tav>
                                      </p:tavLst>
                                    </p:anim>
                                    <p:animEffect filter="fade" transition="in">
                                      <p:cBhvr>
                                        <p:cTn dur="1000" id="80"/>
                                        <p:tgtEl>
                                          <p:spTgt spid="34"/>
                                        </p:tgtEl>
                                      </p:cBhvr>
                                    </p:animEffect>
                                  </p:childTnLst>
                                </p:cTn>
                              </p:par>
                              <p:par>
                                <p:cTn fill="hold" id="81" nodeType="withEffect" presetClass="entr" presetID="31" presetSubtype="0">
                                  <p:stCondLst>
                                    <p:cond delay="2100"/>
                                  </p:stCondLst>
                                  <p:childTnLst>
                                    <p:set>
                                      <p:cBhvr>
                                        <p:cTn dur="1" fill="hold" id="82">
                                          <p:stCondLst>
                                            <p:cond delay="0"/>
                                          </p:stCondLst>
                                        </p:cTn>
                                        <p:tgtEl>
                                          <p:spTgt spid="37"/>
                                        </p:tgtEl>
                                        <p:attrNameLst>
                                          <p:attrName>style.visibility</p:attrName>
                                        </p:attrNameLst>
                                      </p:cBhvr>
                                      <p:to>
                                        <p:strVal val="visible"/>
                                      </p:to>
                                    </p:set>
                                    <p:anim calcmode="lin" valueType="num">
                                      <p:cBhvr>
                                        <p:cTn dur="1000" fill="hold" id="83"/>
                                        <p:tgtEl>
                                          <p:spTgt spid="37"/>
                                        </p:tgtEl>
                                        <p:attrNameLst>
                                          <p:attrName>ppt_w</p:attrName>
                                        </p:attrNameLst>
                                      </p:cBhvr>
                                      <p:tavLst>
                                        <p:tav tm="0">
                                          <p:val>
                                            <p:fltVal val="0"/>
                                          </p:val>
                                        </p:tav>
                                        <p:tav tm="100000">
                                          <p:val>
                                            <p:strVal val="#ppt_w"/>
                                          </p:val>
                                        </p:tav>
                                      </p:tavLst>
                                    </p:anim>
                                    <p:anim calcmode="lin" valueType="num">
                                      <p:cBhvr>
                                        <p:cTn dur="1000" fill="hold" id="84"/>
                                        <p:tgtEl>
                                          <p:spTgt spid="37"/>
                                        </p:tgtEl>
                                        <p:attrNameLst>
                                          <p:attrName>ppt_h</p:attrName>
                                        </p:attrNameLst>
                                      </p:cBhvr>
                                      <p:tavLst>
                                        <p:tav tm="0">
                                          <p:val>
                                            <p:fltVal val="0"/>
                                          </p:val>
                                        </p:tav>
                                        <p:tav tm="100000">
                                          <p:val>
                                            <p:strVal val="#ppt_h"/>
                                          </p:val>
                                        </p:tav>
                                      </p:tavLst>
                                    </p:anim>
                                    <p:anim calcmode="lin" valueType="num">
                                      <p:cBhvr>
                                        <p:cTn dur="1000" fill="hold" id="85"/>
                                        <p:tgtEl>
                                          <p:spTgt spid="37"/>
                                        </p:tgtEl>
                                        <p:attrNameLst>
                                          <p:attrName>style.rotation</p:attrName>
                                        </p:attrNameLst>
                                      </p:cBhvr>
                                      <p:tavLst>
                                        <p:tav tm="0">
                                          <p:val>
                                            <p:fltVal val="90"/>
                                          </p:val>
                                        </p:tav>
                                        <p:tav tm="100000">
                                          <p:val>
                                            <p:fltVal val="0"/>
                                          </p:val>
                                        </p:tav>
                                      </p:tavLst>
                                    </p:anim>
                                    <p:animEffect filter="fade" transition="in">
                                      <p:cBhvr>
                                        <p:cTn dur="1000" id="86"/>
                                        <p:tgtEl>
                                          <p:spTgt spid="37"/>
                                        </p:tgtEl>
                                      </p:cBhvr>
                                    </p:animEffect>
                                  </p:childTnLst>
                                </p:cTn>
                              </p:par>
                              <p:par>
                                <p:cTn fill="hold" id="87" nodeType="withEffect" presetClass="entr" presetID="31" presetSubtype="0">
                                  <p:stCondLst>
                                    <p:cond delay="2500"/>
                                  </p:stCondLst>
                                  <p:childTnLst>
                                    <p:set>
                                      <p:cBhvr>
                                        <p:cTn dur="1" fill="hold" id="88">
                                          <p:stCondLst>
                                            <p:cond delay="0"/>
                                          </p:stCondLst>
                                        </p:cTn>
                                        <p:tgtEl>
                                          <p:spTgt spid="40"/>
                                        </p:tgtEl>
                                        <p:attrNameLst>
                                          <p:attrName>style.visibility</p:attrName>
                                        </p:attrNameLst>
                                      </p:cBhvr>
                                      <p:to>
                                        <p:strVal val="visible"/>
                                      </p:to>
                                    </p:set>
                                    <p:anim calcmode="lin" valueType="num">
                                      <p:cBhvr>
                                        <p:cTn dur="1000" fill="hold" id="89"/>
                                        <p:tgtEl>
                                          <p:spTgt spid="40"/>
                                        </p:tgtEl>
                                        <p:attrNameLst>
                                          <p:attrName>ppt_w</p:attrName>
                                        </p:attrNameLst>
                                      </p:cBhvr>
                                      <p:tavLst>
                                        <p:tav tm="0">
                                          <p:val>
                                            <p:fltVal val="0"/>
                                          </p:val>
                                        </p:tav>
                                        <p:tav tm="100000">
                                          <p:val>
                                            <p:strVal val="#ppt_w"/>
                                          </p:val>
                                        </p:tav>
                                      </p:tavLst>
                                    </p:anim>
                                    <p:anim calcmode="lin" valueType="num">
                                      <p:cBhvr>
                                        <p:cTn dur="1000" fill="hold" id="90"/>
                                        <p:tgtEl>
                                          <p:spTgt spid="40"/>
                                        </p:tgtEl>
                                        <p:attrNameLst>
                                          <p:attrName>ppt_h</p:attrName>
                                        </p:attrNameLst>
                                      </p:cBhvr>
                                      <p:tavLst>
                                        <p:tav tm="0">
                                          <p:val>
                                            <p:fltVal val="0"/>
                                          </p:val>
                                        </p:tav>
                                        <p:tav tm="100000">
                                          <p:val>
                                            <p:strVal val="#ppt_h"/>
                                          </p:val>
                                        </p:tav>
                                      </p:tavLst>
                                    </p:anim>
                                    <p:anim calcmode="lin" valueType="num">
                                      <p:cBhvr>
                                        <p:cTn dur="1000" fill="hold" id="91"/>
                                        <p:tgtEl>
                                          <p:spTgt spid="40"/>
                                        </p:tgtEl>
                                        <p:attrNameLst>
                                          <p:attrName>style.rotation</p:attrName>
                                        </p:attrNameLst>
                                      </p:cBhvr>
                                      <p:tavLst>
                                        <p:tav tm="0">
                                          <p:val>
                                            <p:fltVal val="90"/>
                                          </p:val>
                                        </p:tav>
                                        <p:tav tm="100000">
                                          <p:val>
                                            <p:fltVal val="0"/>
                                          </p:val>
                                        </p:tav>
                                      </p:tavLst>
                                    </p:anim>
                                    <p:animEffect filter="fade" transition="in">
                                      <p:cBhvr>
                                        <p:cTn dur="1000" id="92"/>
                                        <p:tgtEl>
                                          <p:spTgt spid="40"/>
                                        </p:tgtEl>
                                      </p:cBhvr>
                                    </p:animEffect>
                                  </p:childTnLst>
                                </p:cTn>
                              </p:par>
                              <p:par>
                                <p:cTn fill="hold" id="93" nodeType="withEffect" presetClass="entr" presetID="47" presetSubtype="0">
                                  <p:stCondLst>
                                    <p:cond delay="2750"/>
                                  </p:stCondLst>
                                  <p:childTnLst>
                                    <p:set>
                                      <p:cBhvr>
                                        <p:cTn dur="1" fill="hold" id="94">
                                          <p:stCondLst>
                                            <p:cond delay="0"/>
                                          </p:stCondLst>
                                        </p:cTn>
                                        <p:tgtEl>
                                          <p:spTgt spid="57"/>
                                        </p:tgtEl>
                                        <p:attrNameLst>
                                          <p:attrName>style.visibility</p:attrName>
                                        </p:attrNameLst>
                                      </p:cBhvr>
                                      <p:to>
                                        <p:strVal val="visible"/>
                                      </p:to>
                                    </p:set>
                                    <p:animEffect filter="fade" transition="in">
                                      <p:cBhvr>
                                        <p:cTn dur="1000" id="95"/>
                                        <p:tgtEl>
                                          <p:spTgt spid="57"/>
                                        </p:tgtEl>
                                      </p:cBhvr>
                                    </p:animEffect>
                                    <p:anim calcmode="lin" valueType="num">
                                      <p:cBhvr>
                                        <p:cTn dur="1000" fill="hold" id="96"/>
                                        <p:tgtEl>
                                          <p:spTgt spid="57"/>
                                        </p:tgtEl>
                                        <p:attrNameLst>
                                          <p:attrName>ppt_x</p:attrName>
                                        </p:attrNameLst>
                                      </p:cBhvr>
                                      <p:tavLst>
                                        <p:tav tm="0">
                                          <p:val>
                                            <p:strVal val="#ppt_x"/>
                                          </p:val>
                                        </p:tav>
                                        <p:tav tm="100000">
                                          <p:val>
                                            <p:strVal val="#ppt_x"/>
                                          </p:val>
                                        </p:tav>
                                      </p:tavLst>
                                    </p:anim>
                                    <p:anim calcmode="lin" valueType="num">
                                      <p:cBhvr>
                                        <p:cTn dur="1000" fill="hold" id="97"/>
                                        <p:tgtEl>
                                          <p:spTgt spid="57"/>
                                        </p:tgtEl>
                                        <p:attrNameLst>
                                          <p:attrName>ppt_y</p:attrName>
                                        </p:attrNameLst>
                                      </p:cBhvr>
                                      <p:tavLst>
                                        <p:tav tm="0">
                                          <p:val>
                                            <p:strVal val="#ppt_y-.1"/>
                                          </p:val>
                                        </p:tav>
                                        <p:tav tm="100000">
                                          <p:val>
                                            <p:strVal val="#ppt_y"/>
                                          </p:val>
                                        </p:tav>
                                      </p:tavLst>
                                    </p:anim>
                                  </p:childTnLst>
                                </p:cTn>
                              </p:par>
                              <p:par>
                                <p:cTn fill="hold" id="98" nodeType="withEffect" presetClass="entr" presetID="47" presetSubtype="0">
                                  <p:stCondLst>
                                    <p:cond delay="3000"/>
                                  </p:stCondLst>
                                  <p:childTnLst>
                                    <p:set>
                                      <p:cBhvr>
                                        <p:cTn dur="1" fill="hold" id="99">
                                          <p:stCondLst>
                                            <p:cond delay="0"/>
                                          </p:stCondLst>
                                        </p:cTn>
                                        <p:tgtEl>
                                          <p:spTgt spid="58"/>
                                        </p:tgtEl>
                                        <p:attrNameLst>
                                          <p:attrName>style.visibility</p:attrName>
                                        </p:attrNameLst>
                                      </p:cBhvr>
                                      <p:to>
                                        <p:strVal val="visible"/>
                                      </p:to>
                                    </p:set>
                                    <p:animEffect filter="fade" transition="in">
                                      <p:cBhvr>
                                        <p:cTn dur="1000" id="100"/>
                                        <p:tgtEl>
                                          <p:spTgt spid="58"/>
                                        </p:tgtEl>
                                      </p:cBhvr>
                                    </p:animEffect>
                                    <p:anim calcmode="lin" valueType="num">
                                      <p:cBhvr>
                                        <p:cTn dur="1000" fill="hold" id="101"/>
                                        <p:tgtEl>
                                          <p:spTgt spid="58"/>
                                        </p:tgtEl>
                                        <p:attrNameLst>
                                          <p:attrName>ppt_x</p:attrName>
                                        </p:attrNameLst>
                                      </p:cBhvr>
                                      <p:tavLst>
                                        <p:tav tm="0">
                                          <p:val>
                                            <p:strVal val="#ppt_x"/>
                                          </p:val>
                                        </p:tav>
                                        <p:tav tm="100000">
                                          <p:val>
                                            <p:strVal val="#ppt_x"/>
                                          </p:val>
                                        </p:tav>
                                      </p:tavLst>
                                    </p:anim>
                                    <p:anim calcmode="lin" valueType="num">
                                      <p:cBhvr>
                                        <p:cTn dur="1000" fill="hold" id="102"/>
                                        <p:tgtEl>
                                          <p:spTgt spid="58"/>
                                        </p:tgtEl>
                                        <p:attrNameLst>
                                          <p:attrName>ppt_y</p:attrName>
                                        </p:attrNameLst>
                                      </p:cBhvr>
                                      <p:tavLst>
                                        <p:tav tm="0">
                                          <p:val>
                                            <p:strVal val="#ppt_y-.1"/>
                                          </p:val>
                                        </p:tav>
                                        <p:tav tm="100000">
                                          <p:val>
                                            <p:strVal val="#ppt_y"/>
                                          </p:val>
                                        </p:tav>
                                      </p:tavLst>
                                    </p:anim>
                                  </p:childTnLst>
                                </p:cTn>
                              </p:par>
                              <p:par>
                                <p:cTn fill="hold" id="103" nodeType="withEffect" presetClass="entr" presetID="47" presetSubtype="0">
                                  <p:stCondLst>
                                    <p:cond delay="3300"/>
                                  </p:stCondLst>
                                  <p:childTnLst>
                                    <p:set>
                                      <p:cBhvr>
                                        <p:cTn dur="1" fill="hold" id="104">
                                          <p:stCondLst>
                                            <p:cond delay="0"/>
                                          </p:stCondLst>
                                        </p:cTn>
                                        <p:tgtEl>
                                          <p:spTgt spid="59"/>
                                        </p:tgtEl>
                                        <p:attrNameLst>
                                          <p:attrName>style.visibility</p:attrName>
                                        </p:attrNameLst>
                                      </p:cBhvr>
                                      <p:to>
                                        <p:strVal val="visible"/>
                                      </p:to>
                                    </p:set>
                                    <p:animEffect filter="fade" transition="in">
                                      <p:cBhvr>
                                        <p:cTn dur="1000" id="105"/>
                                        <p:tgtEl>
                                          <p:spTgt spid="59"/>
                                        </p:tgtEl>
                                      </p:cBhvr>
                                    </p:animEffect>
                                    <p:anim calcmode="lin" valueType="num">
                                      <p:cBhvr>
                                        <p:cTn dur="1000" fill="hold" id="106"/>
                                        <p:tgtEl>
                                          <p:spTgt spid="59"/>
                                        </p:tgtEl>
                                        <p:attrNameLst>
                                          <p:attrName>ppt_x</p:attrName>
                                        </p:attrNameLst>
                                      </p:cBhvr>
                                      <p:tavLst>
                                        <p:tav tm="0">
                                          <p:val>
                                            <p:strVal val="#ppt_x"/>
                                          </p:val>
                                        </p:tav>
                                        <p:tav tm="100000">
                                          <p:val>
                                            <p:strVal val="#ppt_x"/>
                                          </p:val>
                                        </p:tav>
                                      </p:tavLst>
                                    </p:anim>
                                    <p:anim calcmode="lin" valueType="num">
                                      <p:cBhvr>
                                        <p:cTn dur="1000" fill="hold" id="107"/>
                                        <p:tgtEl>
                                          <p:spTgt spid="59"/>
                                        </p:tgtEl>
                                        <p:attrNameLst>
                                          <p:attrName>ppt_y</p:attrName>
                                        </p:attrNameLst>
                                      </p:cBhvr>
                                      <p:tavLst>
                                        <p:tav tm="0">
                                          <p:val>
                                            <p:strVal val="#ppt_y-.1"/>
                                          </p:val>
                                        </p:tav>
                                        <p:tav tm="100000">
                                          <p:val>
                                            <p:strVal val="#ppt_y"/>
                                          </p:val>
                                        </p:tav>
                                      </p:tavLst>
                                    </p:anim>
                                  </p:childTnLst>
                                </p:cTn>
                              </p:par>
                              <p:par>
                                <p:cTn fill="hold" id="108" nodeType="withEffect" presetClass="entr" presetID="47" presetSubtype="0">
                                  <p:stCondLst>
                                    <p:cond delay="3600"/>
                                  </p:stCondLst>
                                  <p:childTnLst>
                                    <p:set>
                                      <p:cBhvr>
                                        <p:cTn dur="1" fill="hold" id="109">
                                          <p:stCondLst>
                                            <p:cond delay="0"/>
                                          </p:stCondLst>
                                        </p:cTn>
                                        <p:tgtEl>
                                          <p:spTgt spid="60"/>
                                        </p:tgtEl>
                                        <p:attrNameLst>
                                          <p:attrName>style.visibility</p:attrName>
                                        </p:attrNameLst>
                                      </p:cBhvr>
                                      <p:to>
                                        <p:strVal val="visible"/>
                                      </p:to>
                                    </p:set>
                                    <p:animEffect filter="fade" transition="in">
                                      <p:cBhvr>
                                        <p:cTn dur="1000" id="110"/>
                                        <p:tgtEl>
                                          <p:spTgt spid="60"/>
                                        </p:tgtEl>
                                      </p:cBhvr>
                                    </p:animEffect>
                                    <p:anim calcmode="lin" valueType="num">
                                      <p:cBhvr>
                                        <p:cTn dur="1000" fill="hold" id="111"/>
                                        <p:tgtEl>
                                          <p:spTgt spid="60"/>
                                        </p:tgtEl>
                                        <p:attrNameLst>
                                          <p:attrName>ppt_x</p:attrName>
                                        </p:attrNameLst>
                                      </p:cBhvr>
                                      <p:tavLst>
                                        <p:tav tm="0">
                                          <p:val>
                                            <p:strVal val="#ppt_x"/>
                                          </p:val>
                                        </p:tav>
                                        <p:tav tm="100000">
                                          <p:val>
                                            <p:strVal val="#ppt_x"/>
                                          </p:val>
                                        </p:tav>
                                      </p:tavLst>
                                    </p:anim>
                                    <p:anim calcmode="lin" valueType="num">
                                      <p:cBhvr>
                                        <p:cTn dur="1000" fill="hold" id="112"/>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descr="http://distribute.quanjing.com/mhrmdj-cpmh-98667q07z.jpg?seid=BwHYBwrQlwnWBwGTotG2nJDXmdD6Fg1OCM0Wmdf8mtj8me1uwdfnBNGWodq9FhX8FdmWmhWYmde2lZuVmtKGmty6ndy6mdH8mhW%3d00bae0d93cbf4805c10c0f64a0eeae66" id="1026" name="淘宝网Chenying0907出品 2"/>
          <p:cNvPicPr>
            <a:picLocks noChangeArrowheads="1" noChangeAspect="1"/>
          </p:cNvPicPr>
          <p:nvPr/>
        </p:nvPicPr>
        <p:blipFill>
          <a:blip r:embed="rId2">
            <a:extLst>
              <a:ext uri="{28A0092B-C50C-407E-A947-70E740481C1C}">
                <a14:useLocalDpi val="0"/>
              </a:ext>
            </a:extLst>
          </a:blip>
          <a:srcRect b="14437" l="4562" r="2941" t="6914"/>
          <a:stretch>
            <a:fillRect/>
          </a:stretch>
        </p:blipFill>
        <p:spPr bwMode="auto">
          <a:xfrm>
            <a:off x="0" y="1727215"/>
            <a:ext cx="6953250" cy="3943350"/>
          </a:xfrm>
          <a:prstGeom prst="rect">
            <a:avLst/>
          </a:prstGeom>
          <a:noFill/>
          <a:extLst>
            <a:ext uri="{909E8E84-426E-40DD-AFC4-6F175D3DCCD1}">
              <a14:hiddenFill>
                <a:solidFill>
                  <a:srgbClr val="FFFFFF"/>
                </a:solidFill>
              </a14:hiddenFill>
            </a:ext>
          </a:extLst>
        </p:spPr>
      </p:pic>
      <p:sp>
        <p:nvSpPr>
          <p:cNvPr id="12" name="淘宝网Chenying0907出品 11"/>
          <p:cNvSpPr/>
          <p:nvPr/>
        </p:nvSpPr>
        <p:spPr>
          <a:xfrm>
            <a:off x="6953250" y="1727215"/>
            <a:ext cx="5238750" cy="3943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 name="淘宝网Chenying0907出品 1"/>
          <p:cNvGrpSpPr/>
          <p:nvPr/>
        </p:nvGrpSpPr>
        <p:grpSpPr>
          <a:xfrm>
            <a:off x="7381055" y="2261263"/>
            <a:ext cx="2954655" cy="1053763"/>
            <a:chOff x="7381055" y="2261263"/>
            <a:chExt cx="2954655" cy="1053763"/>
          </a:xfrm>
        </p:grpSpPr>
        <p:sp>
          <p:nvSpPr>
            <p:cNvPr id="14" name="淘宝网Chenying0907出品 13"/>
            <p:cNvSpPr txBox="1"/>
            <p:nvPr/>
          </p:nvSpPr>
          <p:spPr>
            <a:xfrm>
              <a:off x="7393425" y="2914916"/>
              <a:ext cx="2052955" cy="396240"/>
            </a:xfrm>
            <a:prstGeom prst="rect">
              <a:avLst/>
            </a:prstGeom>
            <a:noFill/>
          </p:spPr>
          <p:txBody>
            <a:bodyPr rtlCol="0" wrap="none">
              <a:spAutoFit/>
            </a:bodyPr>
            <a:lstStyle/>
            <a:p>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market analysis</a:t>
              </a:r>
            </a:p>
          </p:txBody>
        </p:sp>
        <p:sp>
          <p:nvSpPr>
            <p:cNvPr id="15" name="淘宝网Chenying0907出品 14"/>
            <p:cNvSpPr txBox="1"/>
            <p:nvPr/>
          </p:nvSpPr>
          <p:spPr>
            <a:xfrm>
              <a:off x="7381054" y="2261263"/>
              <a:ext cx="2926080" cy="640080"/>
            </a:xfrm>
            <a:prstGeom prst="rect">
              <a:avLst/>
            </a:prstGeom>
            <a:noFill/>
          </p:spPr>
          <p:txBody>
            <a:bodyPr rtlCol="0" wrap="non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市场环境分析</a:t>
              </a:r>
            </a:p>
          </p:txBody>
        </p:sp>
      </p:grpSp>
      <p:sp>
        <p:nvSpPr>
          <p:cNvPr id="18" name="淘宝网Chenying0907出品 17"/>
          <p:cNvSpPr/>
          <p:nvPr/>
        </p:nvSpPr>
        <p:spPr>
          <a:xfrm>
            <a:off x="7393425" y="3680166"/>
            <a:ext cx="4358279" cy="1158240"/>
          </a:xfrm>
          <a:prstGeom prst="rect">
            <a:avLst/>
          </a:prstGeom>
        </p:spPr>
        <p:txBody>
          <a:bodyPr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Food and beverage industry (Catering) is a food production and management industry through instant processing, commercial sales and service labor in one, to provide consumers with a variety of beverages, food, consumer sites and facilities.</a:t>
            </a:r>
          </a:p>
        </p:txBody>
      </p:sp>
    </p:spTree>
    <p:extLst>
      <p:ext uri="{BB962C8B-B14F-4D97-AF65-F5344CB8AC3E}">
        <p14:creationId val="74539170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1026"/>
                                        </p:tgtEl>
                                        <p:attrNameLst>
                                          <p:attrName>style.visibility</p:attrName>
                                        </p:attrNameLst>
                                      </p:cBhvr>
                                      <p:to>
                                        <p:strVal val="visible"/>
                                      </p:to>
                                    </p:set>
                                    <p:anim calcmode="lin" valueType="num">
                                      <p:cBhvr additive="base">
                                        <p:cTn dur="500" fill="hold" id="7"/>
                                        <p:tgtEl>
                                          <p:spTgt spid="1026"/>
                                        </p:tgtEl>
                                        <p:attrNameLst>
                                          <p:attrName>ppt_x</p:attrName>
                                        </p:attrNameLst>
                                      </p:cBhvr>
                                      <p:tavLst>
                                        <p:tav tm="0">
                                          <p:val>
                                            <p:strVal val="0-#ppt_w/2"/>
                                          </p:val>
                                        </p:tav>
                                        <p:tav tm="100000">
                                          <p:val>
                                            <p:strVal val="#ppt_x"/>
                                          </p:val>
                                        </p:tav>
                                      </p:tavLst>
                                    </p:anim>
                                    <p:anim calcmode="lin" valueType="num">
                                      <p:cBhvr additive="base">
                                        <p:cTn dur="500" fill="hold" id="8"/>
                                        <p:tgtEl>
                                          <p:spTgt spid="102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1+#ppt_w/2"/>
                                          </p:val>
                                        </p:tav>
                                        <p:tav tm="100000">
                                          <p:val>
                                            <p:strVal val="#ppt_x"/>
                                          </p:val>
                                        </p:tav>
                                      </p:tavLst>
                                    </p:anim>
                                    <p:anim calcmode="lin" valueType="num">
                                      <p:cBhvr additive="base">
                                        <p:cTn dur="500" fill="hold" id="12"/>
                                        <p:tgtEl>
                                          <p:spTgt spid="12"/>
                                        </p:tgtEl>
                                        <p:attrNameLst>
                                          <p:attrName>ppt_y</p:attrName>
                                        </p:attrNameLst>
                                      </p:cBhvr>
                                      <p:tavLst>
                                        <p:tav tm="0">
                                          <p:val>
                                            <p:strVal val="#ppt_y"/>
                                          </p:val>
                                        </p:tav>
                                        <p:tav tm="100000">
                                          <p:val>
                                            <p:strVal val="#ppt_y"/>
                                          </p:val>
                                        </p:tav>
                                      </p:tavLst>
                                    </p:anim>
                                  </p:childTnLst>
                                </p:cTn>
                              </p:par>
                              <p:par>
                                <p:cTn fill="hold" id="13" nodeType="withEffect" presetClass="entr" presetID="53" presetSubtype="0">
                                  <p:stCondLst>
                                    <p:cond delay="50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par>
                                <p:cTn fill="hold" grpId="0" id="18" nodeType="withEffect" presetClass="entr" presetID="53" presetSubtype="0">
                                  <p:stCondLst>
                                    <p:cond delay="50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Effect filter="fade" transition="in">
                                      <p:cBhvr>
                                        <p:cTn dur="500" id="2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5" name="淘宝网Chenying0907出品 4"/>
          <p:cNvSpPr/>
          <p:nvPr/>
        </p:nvSpPr>
        <p:spPr>
          <a:xfrm>
            <a:off x="0" y="2583634"/>
            <a:ext cx="12192000" cy="3613966"/>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4" name="淘宝网chenying0907出品 3"/>
          <p:cNvPicPr>
            <a:picLocks noChangeAspect="1"/>
          </p:cNvPicPr>
          <p:nvPr/>
        </p:nvPicPr>
        <p:blipFill>
          <a:blip r:embed="rId2">
            <a:extLst>
              <a:ext uri="{28A0092B-C50C-407E-A947-70E740481C1C}">
                <a14:useLocalDpi val="0"/>
              </a:ext>
            </a:extLst>
          </a:blip>
          <a:srcRect b="54541"/>
          <a:stretch>
            <a:fillRect/>
          </a:stretch>
        </p:blipFill>
        <p:spPr>
          <a:xfrm>
            <a:off x="2844482" y="1117781"/>
            <a:ext cx="3650691" cy="5065306"/>
          </a:xfrm>
          <a:prstGeom prst="rect">
            <a:avLst/>
          </a:prstGeom>
        </p:spPr>
      </p:pic>
      <p:sp>
        <p:nvSpPr>
          <p:cNvPr id="7" name="TextBox 62"/>
          <p:cNvSpPr txBox="1">
            <a:spLocks noChangeArrowheads="1"/>
          </p:cNvSpPr>
          <p:nvPr/>
        </p:nvSpPr>
        <p:spPr bwMode="auto">
          <a:xfrm>
            <a:off x="6838073" y="4459219"/>
            <a:ext cx="4630027" cy="1024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输入您的内容输入您的内容输输入您的内容输入您内容输入您的内容输入您的内容入您的内容输入您的内输入您的内容输入您的内容输输入您的内容输入您内容输入您的内容输入您的内容入您的内容输入您的容</a:t>
            </a:r>
          </a:p>
        </p:txBody>
      </p:sp>
      <p:grpSp>
        <p:nvGrpSpPr>
          <p:cNvPr id="10" name="淘宝网Chenying0907出品 9"/>
          <p:cNvGrpSpPr/>
          <p:nvPr/>
        </p:nvGrpSpPr>
        <p:grpSpPr>
          <a:xfrm>
            <a:off x="6971650" y="3064191"/>
            <a:ext cx="2079860" cy="1053763"/>
            <a:chOff x="7381055" y="2261263"/>
            <a:chExt cx="2079860" cy="1053763"/>
          </a:xfrm>
        </p:grpSpPr>
        <p:sp>
          <p:nvSpPr>
            <p:cNvPr id="11" name="淘宝网Chenying0907出品 10"/>
            <p:cNvSpPr txBox="1"/>
            <p:nvPr/>
          </p:nvSpPr>
          <p:spPr>
            <a:xfrm>
              <a:off x="7393428" y="2914917"/>
              <a:ext cx="2052955" cy="396240"/>
            </a:xfrm>
            <a:prstGeom prst="rect">
              <a:avLst/>
            </a:prstGeom>
            <a:noFill/>
          </p:spPr>
          <p:txBody>
            <a:bodyPr rtlCol="0" wrap="none">
              <a:spAutoFit/>
            </a:bodyPr>
            <a:lstStyle/>
            <a:p>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market analysis</a:t>
              </a:r>
            </a:p>
          </p:txBody>
        </p:sp>
        <p:sp>
          <p:nvSpPr>
            <p:cNvPr id="12" name="淘宝网Chenying0907出品 11"/>
            <p:cNvSpPr txBox="1"/>
            <p:nvPr/>
          </p:nvSpPr>
          <p:spPr>
            <a:xfrm>
              <a:off x="7381056" y="2261263"/>
              <a:ext cx="2011680" cy="640080"/>
            </a:xfrm>
            <a:prstGeom prst="rect">
              <a:avLst/>
            </a:prstGeom>
            <a:noFill/>
          </p:spPr>
          <p:txBody>
            <a:bodyPr rtlCol="0" wrap="non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团队分析</a:t>
              </a:r>
            </a:p>
          </p:txBody>
        </p:sp>
      </p:grpSp>
    </p:spTree>
    <p:extLst>
      <p:ext uri="{BB962C8B-B14F-4D97-AF65-F5344CB8AC3E}">
        <p14:creationId val="30303997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1400"/>
                                  </p:stCondLst>
                                  <p:childTnLst>
                                    <p:set>
                                      <p:cBhvr>
                                        <p:cTn dur="1" fill="hold" id="6">
                                          <p:stCondLst>
                                            <p:cond delay="0"/>
                                          </p:stCondLst>
                                        </p:cTn>
                                        <p:tgtEl>
                                          <p:spTgt spid="10"/>
                                        </p:tgtEl>
                                        <p:attrNameLst>
                                          <p:attrName>style.visibility</p:attrName>
                                        </p:attrNameLst>
                                      </p:cBhvr>
                                      <p:to>
                                        <p:strVal val="visible"/>
                                      </p:to>
                                    </p:set>
                                    <p:anim calcmode="lin" valueType="num">
                                      <p:cBhvr>
                                        <p:cTn dur="700" fill="hold" id="7"/>
                                        <p:tgtEl>
                                          <p:spTgt spid="10"/>
                                        </p:tgtEl>
                                        <p:attrNameLst>
                                          <p:attrName>ppt_w</p:attrName>
                                        </p:attrNameLst>
                                      </p:cBhvr>
                                      <p:tavLst>
                                        <p:tav tm="0">
                                          <p:val>
                                            <p:fltVal val="0"/>
                                          </p:val>
                                        </p:tav>
                                        <p:tav tm="100000">
                                          <p:val>
                                            <p:strVal val="#ppt_w"/>
                                          </p:val>
                                        </p:tav>
                                      </p:tavLst>
                                    </p:anim>
                                    <p:anim calcmode="lin" valueType="num">
                                      <p:cBhvr>
                                        <p:cTn dur="700" fill="hold" id="8"/>
                                        <p:tgtEl>
                                          <p:spTgt spid="10"/>
                                        </p:tgtEl>
                                        <p:attrNameLst>
                                          <p:attrName>ppt_h</p:attrName>
                                        </p:attrNameLst>
                                      </p:cBhvr>
                                      <p:tavLst>
                                        <p:tav tm="0">
                                          <p:val>
                                            <p:fltVal val="0"/>
                                          </p:val>
                                        </p:tav>
                                        <p:tav tm="100000">
                                          <p:val>
                                            <p:strVal val="#ppt_h"/>
                                          </p:val>
                                        </p:tav>
                                      </p:tavLst>
                                    </p:anim>
                                    <p:animEffect filter="fade" transition="in">
                                      <p:cBhvr>
                                        <p:cTn dur="700" id="9"/>
                                        <p:tgtEl>
                                          <p:spTgt spid="10"/>
                                        </p:tgtEl>
                                      </p:cBhvr>
                                    </p:animEffect>
                                  </p:childTnLst>
                                </p:cTn>
                              </p:par>
                              <p:par>
                                <p:cTn fill="hold" grpId="0" id="10" nodeType="withEffect" presetClass="entr" presetID="5" presetSubtype="10">
                                  <p:stCondLst>
                                    <p:cond delay="0"/>
                                  </p:stCondLst>
                                  <p:childTnLst>
                                    <p:set>
                                      <p:cBhvr>
                                        <p:cTn dur="1" fill="hold" id="11">
                                          <p:stCondLst>
                                            <p:cond delay="0"/>
                                          </p:stCondLst>
                                        </p:cTn>
                                        <p:tgtEl>
                                          <p:spTgt spid="5"/>
                                        </p:tgtEl>
                                        <p:attrNameLst>
                                          <p:attrName>style.visibility</p:attrName>
                                        </p:attrNameLst>
                                      </p:cBhvr>
                                      <p:to>
                                        <p:strVal val="visible"/>
                                      </p:to>
                                    </p:set>
                                    <p:animEffect filter="checkerboard(across)" transition="in">
                                      <p:cBhvr>
                                        <p:cTn dur="500" id="12"/>
                                        <p:tgtEl>
                                          <p:spTgt spid="5"/>
                                        </p:tgtEl>
                                      </p:cBhvr>
                                    </p:animEffect>
                                  </p:childTnLst>
                                </p:cTn>
                              </p:par>
                              <p:par>
                                <p:cTn fill="hold" id="13" nodeType="withEffect" presetClass="entr" presetID="53" presetSubtype="0">
                                  <p:stCondLst>
                                    <p:cond delay="70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fltVal val="0"/>
                                          </p:val>
                                        </p:tav>
                                        <p:tav tm="100000">
                                          <p:val>
                                            <p:strVal val="#ppt_w"/>
                                          </p:val>
                                        </p:tav>
                                      </p:tavLst>
                                    </p:anim>
                                    <p:anim calcmode="lin" valueType="num">
                                      <p:cBhvr>
                                        <p:cTn dur="500" fill="hold" id="16"/>
                                        <p:tgtEl>
                                          <p:spTgt spid="4"/>
                                        </p:tgtEl>
                                        <p:attrNameLst>
                                          <p:attrName>ppt_h</p:attrName>
                                        </p:attrNameLst>
                                      </p:cBhvr>
                                      <p:tavLst>
                                        <p:tav tm="0">
                                          <p:val>
                                            <p:fltVal val="0"/>
                                          </p:val>
                                        </p:tav>
                                        <p:tav tm="100000">
                                          <p:val>
                                            <p:strVal val="#ppt_h"/>
                                          </p:val>
                                        </p:tav>
                                      </p:tavLst>
                                    </p:anim>
                                    <p:animEffect filter="fade" transition="in">
                                      <p:cBhvr>
                                        <p:cTn dur="500" id="17"/>
                                        <p:tgtEl>
                                          <p:spTgt spid="4"/>
                                        </p:tgtEl>
                                      </p:cBhvr>
                                    </p:animEffect>
                                  </p:childTnLst>
                                </p:cTn>
                              </p:par>
                              <p:par>
                                <p:cTn fill="hold" grpId="0" id="18" nodeType="withEffect" presetClass="entr" presetID="2" presetSubtype="4">
                                  <p:stCondLst>
                                    <p:cond delay="220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fill="hold" id="20"/>
                                        <p:tgtEl>
                                          <p:spTgt spid="7"/>
                                        </p:tgtEl>
                                        <p:attrNameLst>
                                          <p:attrName>ppt_x</p:attrName>
                                        </p:attrNameLst>
                                      </p:cBhvr>
                                      <p:tavLst>
                                        <p:tav tm="0">
                                          <p:val>
                                            <p:strVal val="#ppt_x"/>
                                          </p:val>
                                        </p:tav>
                                        <p:tav tm="100000">
                                          <p:val>
                                            <p:strVal val="#ppt_x"/>
                                          </p:val>
                                        </p:tav>
                                      </p:tavLst>
                                    </p:anim>
                                    <p:anim calcmode="lin" valueType="num">
                                      <p:cBhvr additive="base">
                                        <p:cTn dur="500" fill="hold" id="21"/>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5" name="淘宝网Chenying0907出品 4"/>
          <p:cNvSpPr/>
          <p:nvPr/>
        </p:nvSpPr>
        <p:spPr>
          <a:xfrm>
            <a:off x="0" y="0"/>
            <a:ext cx="12192000" cy="6858000"/>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6" name="淘宝网chenying0907出品 5"/>
          <p:cNvPicPr>
            <a:picLocks noChangeAspect="1"/>
          </p:cNvPicPr>
          <p:nvPr/>
        </p:nvPicPr>
        <p:blipFill>
          <a:blip r:embed="rId2">
            <a:extLst>
              <a:ext uri="{28A0092B-C50C-407E-A947-70E740481C1C}">
                <a14:useLocalDpi val="0"/>
              </a:ext>
            </a:extLst>
          </a:blip>
          <a:stretch>
            <a:fillRect/>
          </a:stretch>
        </p:blipFill>
        <p:spPr>
          <a:xfrm>
            <a:off x="3561148" y="3072811"/>
            <a:ext cx="4993642" cy="2543930"/>
          </a:xfrm>
          <a:prstGeom prst="rect">
            <a:avLst/>
          </a:prstGeom>
        </p:spPr>
      </p:pic>
      <p:grpSp>
        <p:nvGrpSpPr>
          <p:cNvPr id="8" name="淘宝网Chenying0907出品 7"/>
          <p:cNvGrpSpPr/>
          <p:nvPr/>
        </p:nvGrpSpPr>
        <p:grpSpPr>
          <a:xfrm>
            <a:off x="675494" y="2966608"/>
            <a:ext cx="2687612" cy="977561"/>
            <a:chOff x="946407" y="4951210"/>
            <a:chExt cx="7165719" cy="2623021"/>
          </a:xfrm>
        </p:grpSpPr>
        <p:sp>
          <p:nvSpPr>
            <p:cNvPr id="9" name="TextBox 62"/>
            <p:cNvSpPr txBox="1">
              <a:spLocks noChangeArrowheads="1"/>
            </p:cNvSpPr>
            <p:nvPr/>
          </p:nvSpPr>
          <p:spPr bwMode="auto">
            <a:xfrm>
              <a:off x="946407" y="5889624"/>
              <a:ext cx="7165719" cy="1668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a:t>
              </a:r>
            </a:p>
          </p:txBody>
        </p:sp>
        <p:sp>
          <p:nvSpPr>
            <p:cNvPr id="10" name="TextBox 63"/>
            <p:cNvSpPr txBox="1">
              <a:spLocks noChangeArrowheads="1"/>
            </p:cNvSpPr>
            <p:nvPr/>
          </p:nvSpPr>
          <p:spPr bwMode="auto">
            <a:xfrm>
              <a:off x="4582617" y="4951210"/>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11" name="淘宝网Chenying0907出品 10"/>
          <p:cNvGrpSpPr/>
          <p:nvPr/>
        </p:nvGrpSpPr>
        <p:grpSpPr>
          <a:xfrm>
            <a:off x="4542644" y="1534947"/>
            <a:ext cx="2687612" cy="1015661"/>
            <a:chOff x="946407" y="4848978"/>
            <a:chExt cx="7165719" cy="2725254"/>
          </a:xfrm>
        </p:grpSpPr>
        <p:sp>
          <p:nvSpPr>
            <p:cNvPr id="12" name="TextBox 62"/>
            <p:cNvSpPr txBox="1">
              <a:spLocks noChangeArrowheads="1"/>
            </p:cNvSpPr>
            <p:nvPr/>
          </p:nvSpPr>
          <p:spPr bwMode="auto">
            <a:xfrm>
              <a:off x="946407" y="5889623"/>
              <a:ext cx="7165719" cy="1668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a:t>
              </a:r>
            </a:p>
          </p:txBody>
        </p:sp>
        <p:sp>
          <p:nvSpPr>
            <p:cNvPr id="13" name="TextBox 63"/>
            <p:cNvSpPr txBox="1">
              <a:spLocks noChangeArrowheads="1"/>
            </p:cNvSpPr>
            <p:nvPr/>
          </p:nvSpPr>
          <p:spPr bwMode="auto">
            <a:xfrm>
              <a:off x="2822782" y="4848978"/>
              <a:ext cx="3412969"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14" name="淘宝网Chenying0907出品 13"/>
          <p:cNvGrpSpPr/>
          <p:nvPr/>
        </p:nvGrpSpPr>
        <p:grpSpPr>
          <a:xfrm>
            <a:off x="8831436" y="2966608"/>
            <a:ext cx="2687612" cy="1015661"/>
            <a:chOff x="946407" y="4848978"/>
            <a:chExt cx="7165719" cy="2725254"/>
          </a:xfrm>
        </p:grpSpPr>
        <p:sp>
          <p:nvSpPr>
            <p:cNvPr id="15" name="TextBox 62"/>
            <p:cNvSpPr txBox="1">
              <a:spLocks noChangeArrowheads="1"/>
            </p:cNvSpPr>
            <p:nvPr/>
          </p:nvSpPr>
          <p:spPr bwMode="auto">
            <a:xfrm>
              <a:off x="946400" y="5889623"/>
              <a:ext cx="7165719" cy="1668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a:t>
              </a:r>
            </a:p>
          </p:txBody>
        </p:sp>
        <p:sp>
          <p:nvSpPr>
            <p:cNvPr id="16" name="TextBox 63"/>
            <p:cNvSpPr txBox="1">
              <a:spLocks noChangeArrowheads="1"/>
            </p:cNvSpPr>
            <p:nvPr/>
          </p:nvSpPr>
          <p:spPr bwMode="auto">
            <a:xfrm>
              <a:off x="1082965" y="4848978"/>
              <a:ext cx="3412969"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23" name="淘宝网Chenying0907出品 22"/>
          <p:cNvGrpSpPr/>
          <p:nvPr/>
        </p:nvGrpSpPr>
        <p:grpSpPr>
          <a:xfrm>
            <a:off x="3339964" y="3307981"/>
            <a:ext cx="1193295" cy="338560"/>
            <a:chOff x="2806564" y="2679331"/>
            <a:chExt cx="1193295" cy="338560"/>
          </a:xfrm>
        </p:grpSpPr>
        <p:cxnSp>
          <p:nvCxnSpPr>
            <p:cNvPr id="3" name="淘宝网Chenying0907出品 2"/>
            <p:cNvCxnSpPr/>
            <p:nvPr/>
          </p:nvCxnSpPr>
          <p:spPr>
            <a:xfrm>
              <a:off x="2829706" y="2695682"/>
              <a:ext cx="410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淘宝网Chenying0907出品 17"/>
            <p:cNvCxnSpPr/>
            <p:nvPr/>
          </p:nvCxnSpPr>
          <p:spPr>
            <a:xfrm>
              <a:off x="3240240" y="2695682"/>
              <a:ext cx="759619" cy="322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淘宝网Chenying0907出品 21"/>
            <p:cNvSpPr/>
            <p:nvPr/>
          </p:nvSpPr>
          <p:spPr>
            <a:xfrm>
              <a:off x="2806564" y="2679331"/>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4" name="淘宝网Chenying0907出品 23"/>
          <p:cNvGrpSpPr/>
          <p:nvPr/>
        </p:nvGrpSpPr>
        <p:grpSpPr>
          <a:xfrm flipH="1">
            <a:off x="7680374" y="3307981"/>
            <a:ext cx="1193295" cy="338560"/>
            <a:chOff x="2806564" y="2679331"/>
            <a:chExt cx="1193295" cy="338560"/>
          </a:xfrm>
        </p:grpSpPr>
        <p:cxnSp>
          <p:nvCxnSpPr>
            <p:cNvPr id="25" name="淘宝网Chenying0907出品 24"/>
            <p:cNvCxnSpPr/>
            <p:nvPr/>
          </p:nvCxnSpPr>
          <p:spPr>
            <a:xfrm>
              <a:off x="2829706" y="2695682"/>
              <a:ext cx="410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淘宝网Chenying0907出品 25"/>
            <p:cNvCxnSpPr/>
            <p:nvPr/>
          </p:nvCxnSpPr>
          <p:spPr>
            <a:xfrm>
              <a:off x="3240240" y="2695682"/>
              <a:ext cx="759619" cy="322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淘宝网Chenying0907出品 26"/>
            <p:cNvSpPr/>
            <p:nvPr/>
          </p:nvSpPr>
          <p:spPr>
            <a:xfrm>
              <a:off x="2806564" y="2679331"/>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8" name="淘宝网Chenying0907出品 27"/>
          <p:cNvGrpSpPr/>
          <p:nvPr/>
        </p:nvGrpSpPr>
        <p:grpSpPr>
          <a:xfrm flipH="1" rot="16200000">
            <a:off x="5575795" y="2816615"/>
            <a:ext cx="562572" cy="45720"/>
            <a:chOff x="2677668" y="2672822"/>
            <a:chExt cx="562572" cy="45720"/>
          </a:xfrm>
        </p:grpSpPr>
        <p:cxnSp>
          <p:nvCxnSpPr>
            <p:cNvPr id="29" name="淘宝网Chenying0907出品 28"/>
            <p:cNvCxnSpPr>
              <a:stCxn id="31" idx="6"/>
            </p:cNvCxnSpPr>
            <p:nvPr/>
          </p:nvCxnSpPr>
          <p:spPr>
            <a:xfrm flipH="1" rot="16200000">
              <a:off x="2981814" y="2437256"/>
              <a:ext cx="0" cy="5168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淘宝网Chenying0907出品 30"/>
            <p:cNvSpPr/>
            <p:nvPr/>
          </p:nvSpPr>
          <p:spPr>
            <a:xfrm>
              <a:off x="2677668" y="2672822"/>
              <a:ext cx="45720" cy="45720"/>
            </a:xfrm>
            <a:prstGeom prst="ellipse">
              <a:avLst/>
            </a:prstGeom>
            <a:solidFill>
              <a:srgbClr val="392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Tree>
    <p:extLst>
      <p:ext uri="{BB962C8B-B14F-4D97-AF65-F5344CB8AC3E}">
        <p14:creationId val="155582693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id="10" nodeType="withEffect" presetClass="entr" presetID="53" presetSubtype="0">
                                  <p:stCondLst>
                                    <p:cond delay="50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par>
                                <p:cTn fill="hold" id="15" nodeType="withEffect" presetClass="entr" presetID="53" presetSubtype="0">
                                  <p:stCondLst>
                                    <p:cond delay="500"/>
                                  </p:stCondLst>
                                  <p:childTnLst>
                                    <p:set>
                                      <p:cBhvr>
                                        <p:cTn dur="1" fill="hold" id="16">
                                          <p:stCondLst>
                                            <p:cond delay="0"/>
                                          </p:stCondLst>
                                        </p:cTn>
                                        <p:tgtEl>
                                          <p:spTgt spid="28"/>
                                        </p:tgtEl>
                                        <p:attrNameLst>
                                          <p:attrName>style.visibility</p:attrName>
                                        </p:attrNameLst>
                                      </p:cBhvr>
                                      <p:to>
                                        <p:strVal val="visible"/>
                                      </p:to>
                                    </p:set>
                                    <p:anim calcmode="lin" valueType="num">
                                      <p:cBhvr>
                                        <p:cTn dur="500" fill="hold" id="17"/>
                                        <p:tgtEl>
                                          <p:spTgt spid="28"/>
                                        </p:tgtEl>
                                        <p:attrNameLst>
                                          <p:attrName>ppt_w</p:attrName>
                                        </p:attrNameLst>
                                      </p:cBhvr>
                                      <p:tavLst>
                                        <p:tav tm="0">
                                          <p:val>
                                            <p:fltVal val="0"/>
                                          </p:val>
                                        </p:tav>
                                        <p:tav tm="100000">
                                          <p:val>
                                            <p:strVal val="#ppt_w"/>
                                          </p:val>
                                        </p:tav>
                                      </p:tavLst>
                                    </p:anim>
                                    <p:anim calcmode="lin" valueType="num">
                                      <p:cBhvr>
                                        <p:cTn dur="500" fill="hold" id="18"/>
                                        <p:tgtEl>
                                          <p:spTgt spid="28"/>
                                        </p:tgtEl>
                                        <p:attrNameLst>
                                          <p:attrName>ppt_h</p:attrName>
                                        </p:attrNameLst>
                                      </p:cBhvr>
                                      <p:tavLst>
                                        <p:tav tm="0">
                                          <p:val>
                                            <p:fltVal val="0"/>
                                          </p:val>
                                        </p:tav>
                                        <p:tav tm="100000">
                                          <p:val>
                                            <p:strVal val="#ppt_h"/>
                                          </p:val>
                                        </p:tav>
                                      </p:tavLst>
                                    </p:anim>
                                    <p:animEffect filter="fade" transition="in">
                                      <p:cBhvr>
                                        <p:cTn dur="500" id="19"/>
                                        <p:tgtEl>
                                          <p:spTgt spid="28"/>
                                        </p:tgtEl>
                                      </p:cBhvr>
                                    </p:animEffect>
                                  </p:childTnLst>
                                </p:cTn>
                              </p:par>
                              <p:par>
                                <p:cTn fill="hold" id="20" nodeType="withEffect" presetClass="entr" presetID="53" presetSubtype="0">
                                  <p:stCondLst>
                                    <p:cond delay="500"/>
                                  </p:stCondLst>
                                  <p:childTnLst>
                                    <p:set>
                                      <p:cBhvr>
                                        <p:cTn dur="1" fill="hold" id="21">
                                          <p:stCondLst>
                                            <p:cond delay="0"/>
                                          </p:stCondLst>
                                        </p:cTn>
                                        <p:tgtEl>
                                          <p:spTgt spid="24"/>
                                        </p:tgtEl>
                                        <p:attrNameLst>
                                          <p:attrName>style.visibility</p:attrName>
                                        </p:attrNameLst>
                                      </p:cBhvr>
                                      <p:to>
                                        <p:strVal val="visible"/>
                                      </p:to>
                                    </p:set>
                                    <p:anim calcmode="lin" valueType="num">
                                      <p:cBhvr>
                                        <p:cTn dur="500" fill="hold" id="22"/>
                                        <p:tgtEl>
                                          <p:spTgt spid="24"/>
                                        </p:tgtEl>
                                        <p:attrNameLst>
                                          <p:attrName>ppt_w</p:attrName>
                                        </p:attrNameLst>
                                      </p:cBhvr>
                                      <p:tavLst>
                                        <p:tav tm="0">
                                          <p:val>
                                            <p:fltVal val="0"/>
                                          </p:val>
                                        </p:tav>
                                        <p:tav tm="100000">
                                          <p:val>
                                            <p:strVal val="#ppt_w"/>
                                          </p:val>
                                        </p:tav>
                                      </p:tavLst>
                                    </p:anim>
                                    <p:anim calcmode="lin" valueType="num">
                                      <p:cBhvr>
                                        <p:cTn dur="500" fill="hold" id="23"/>
                                        <p:tgtEl>
                                          <p:spTgt spid="24"/>
                                        </p:tgtEl>
                                        <p:attrNameLst>
                                          <p:attrName>ppt_h</p:attrName>
                                        </p:attrNameLst>
                                      </p:cBhvr>
                                      <p:tavLst>
                                        <p:tav tm="0">
                                          <p:val>
                                            <p:fltVal val="0"/>
                                          </p:val>
                                        </p:tav>
                                        <p:tav tm="100000">
                                          <p:val>
                                            <p:strVal val="#ppt_h"/>
                                          </p:val>
                                        </p:tav>
                                      </p:tavLst>
                                    </p:anim>
                                    <p:animEffect filter="fade" transition="in">
                                      <p:cBhvr>
                                        <p:cTn dur="500" id="24"/>
                                        <p:tgtEl>
                                          <p:spTgt spid="24"/>
                                        </p:tgtEl>
                                      </p:cBhvr>
                                    </p:animEffect>
                                  </p:childTnLst>
                                </p:cTn>
                              </p:par>
                            </p:childTnLst>
                          </p:cTn>
                        </p:par>
                        <p:par>
                          <p:cTn fill="hold" id="25" nodeType="afterGroup">
                            <p:stCondLst>
                              <p:cond delay="1000"/>
                            </p:stCondLst>
                            <p:childTnLst>
                              <p:par>
                                <p:cTn fill="hold" id="26" nodeType="afterEffect" presetClass="entr" presetID="2" presetSubtype="8">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0-#ppt_w/2"/>
                                          </p:val>
                                        </p:tav>
                                        <p:tav tm="100000">
                                          <p:val>
                                            <p:strVal val="#ppt_x"/>
                                          </p:val>
                                        </p:tav>
                                      </p:tavLst>
                                    </p:anim>
                                    <p:anim calcmode="lin" valueType="num">
                                      <p:cBhvr additive="base">
                                        <p:cTn dur="500" fill="hold" id="29"/>
                                        <p:tgtEl>
                                          <p:spTgt spid="8"/>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500"/>
                            </p:stCondLst>
                            <p:childTnLst>
                              <p:par>
                                <p:cTn fill="hold" id="31" nodeType="afterEffect" presetClass="entr" presetID="2" presetSubtype="1">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additive="base">
                                        <p:cTn dur="500" fill="hold" id="33"/>
                                        <p:tgtEl>
                                          <p:spTgt spid="11"/>
                                        </p:tgtEl>
                                        <p:attrNameLst>
                                          <p:attrName>ppt_x</p:attrName>
                                        </p:attrNameLst>
                                      </p:cBhvr>
                                      <p:tavLst>
                                        <p:tav tm="0">
                                          <p:val>
                                            <p:strVal val="#ppt_x"/>
                                          </p:val>
                                        </p:tav>
                                        <p:tav tm="100000">
                                          <p:val>
                                            <p:strVal val="#ppt_x"/>
                                          </p:val>
                                        </p:tav>
                                      </p:tavLst>
                                    </p:anim>
                                    <p:anim calcmode="lin" valueType="num">
                                      <p:cBhvr additive="base">
                                        <p:cTn dur="500" fill="hold" id="34"/>
                                        <p:tgtEl>
                                          <p:spTgt spid="11"/>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2000"/>
                            </p:stCondLst>
                            <p:childTnLst>
                              <p:par>
                                <p:cTn fill="hold" id="36" nodeType="afterEffect" presetClass="entr" presetID="2" presetSubtype="2">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1+#ppt_w/2"/>
                                          </p:val>
                                        </p:tav>
                                        <p:tav tm="100000">
                                          <p:val>
                                            <p:strVal val="#ppt_x"/>
                                          </p:val>
                                        </p:tav>
                                      </p:tavLst>
                                    </p:anim>
                                    <p:anim calcmode="lin" valueType="num">
                                      <p:cBhvr additive="base">
                                        <p:cTn dur="500" fill="hold" id="39"/>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淘宝网Chenying0907出品 3"/>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3" name="淘宝网chenying0907出品 2"/>
          <p:cNvPicPr>
            <a:picLocks noChangeAspect="1"/>
          </p:cNvPicPr>
          <p:nvPr/>
        </p:nvPicPr>
        <p:blipFill>
          <a:blip r:embed="rId2">
            <a:extLst>
              <a:ext uri="{28A0092B-C50C-407E-A947-70E740481C1C}">
                <a14:useLocalDpi val="0"/>
              </a:ext>
            </a:extLst>
          </a:blip>
          <a:stretch>
            <a:fillRect/>
          </a:stretch>
        </p:blipFill>
        <p:spPr>
          <a:xfrm>
            <a:off x="3334658" y="1900257"/>
            <a:ext cx="4951880" cy="3301254"/>
          </a:xfrm>
          <a:prstGeom prst="rect">
            <a:avLst/>
          </a:prstGeom>
        </p:spPr>
      </p:pic>
      <p:grpSp>
        <p:nvGrpSpPr>
          <p:cNvPr id="47" name="淘宝网Chenying0907出品 46"/>
          <p:cNvGrpSpPr/>
          <p:nvPr/>
        </p:nvGrpSpPr>
        <p:grpSpPr>
          <a:xfrm>
            <a:off x="1233270" y="2046048"/>
            <a:ext cx="2687612" cy="1383826"/>
            <a:chOff x="946407" y="4951210"/>
            <a:chExt cx="7165719" cy="3713125"/>
          </a:xfrm>
        </p:grpSpPr>
        <p:sp>
          <p:nvSpPr>
            <p:cNvPr id="48" name="TextBox 62"/>
            <p:cNvSpPr txBox="1">
              <a:spLocks noChangeArrowheads="1"/>
            </p:cNvSpPr>
            <p:nvPr/>
          </p:nvSpPr>
          <p:spPr bwMode="auto">
            <a:xfrm>
              <a:off x="946408" y="5889623"/>
              <a:ext cx="7165719" cy="2747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a:t>
              </a:r>
            </a:p>
            <a:p>
              <a:pPr algn="r">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入您的内容输入您的内容</a:t>
              </a:r>
            </a:p>
          </p:txBody>
        </p:sp>
        <p:sp>
          <p:nvSpPr>
            <p:cNvPr id="49" name="TextBox 63"/>
            <p:cNvSpPr txBox="1">
              <a:spLocks noChangeArrowheads="1"/>
            </p:cNvSpPr>
            <p:nvPr/>
          </p:nvSpPr>
          <p:spPr bwMode="auto">
            <a:xfrm>
              <a:off x="4582616" y="4951211"/>
              <a:ext cx="3412969"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0" name="淘宝网Chenying0907出品 49"/>
          <p:cNvGrpSpPr/>
          <p:nvPr/>
        </p:nvGrpSpPr>
        <p:grpSpPr>
          <a:xfrm>
            <a:off x="1097934" y="3535371"/>
            <a:ext cx="2818186" cy="1387344"/>
            <a:chOff x="585568" y="8281870"/>
            <a:chExt cx="7513858" cy="3722565"/>
          </a:xfrm>
        </p:grpSpPr>
        <p:sp>
          <p:nvSpPr>
            <p:cNvPr id="51" name="TextBox 80"/>
            <p:cNvSpPr txBox="1">
              <a:spLocks noChangeArrowheads="1"/>
            </p:cNvSpPr>
            <p:nvPr/>
          </p:nvSpPr>
          <p:spPr bwMode="auto">
            <a:xfrm>
              <a:off x="585569" y="9229724"/>
              <a:ext cx="7513858" cy="2747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a:t>
              </a:r>
            </a:p>
            <a:p>
              <a:pPr algn="r">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入您的内容输入您的内容</a:t>
              </a:r>
            </a:p>
          </p:txBody>
        </p:sp>
        <p:sp>
          <p:nvSpPr>
            <p:cNvPr id="52" name="TextBox 81"/>
            <p:cNvSpPr txBox="1">
              <a:spLocks noChangeArrowheads="1"/>
            </p:cNvSpPr>
            <p:nvPr/>
          </p:nvSpPr>
          <p:spPr bwMode="auto">
            <a:xfrm>
              <a:off x="4631419" y="8281868"/>
              <a:ext cx="3412970" cy="1226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3" name="淘宝网Chenying0907出品 52"/>
          <p:cNvGrpSpPr/>
          <p:nvPr/>
        </p:nvGrpSpPr>
        <p:grpSpPr>
          <a:xfrm>
            <a:off x="7709838" y="2088512"/>
            <a:ext cx="3264858" cy="1176762"/>
            <a:chOff x="15004390" y="4956999"/>
            <a:chExt cx="8704774" cy="3157523"/>
          </a:xfrm>
        </p:grpSpPr>
        <p:sp>
          <p:nvSpPr>
            <p:cNvPr id="54" name="TextBox 83"/>
            <p:cNvSpPr txBox="1">
              <a:spLocks noChangeArrowheads="1"/>
            </p:cNvSpPr>
            <p:nvPr/>
          </p:nvSpPr>
          <p:spPr bwMode="auto">
            <a:xfrm>
              <a:off x="15004390" y="5884864"/>
              <a:ext cx="8704774" cy="22080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输入您的内容输入您的内容输输入您的内容输入您的内容输入您的内容输入您的内容入您的内容输入您的内容</a:t>
              </a:r>
            </a:p>
          </p:txBody>
        </p:sp>
        <p:sp>
          <p:nvSpPr>
            <p:cNvPr id="55" name="TextBox 84"/>
            <p:cNvSpPr txBox="1">
              <a:spLocks noChangeArrowheads="1"/>
            </p:cNvSpPr>
            <p:nvPr/>
          </p:nvSpPr>
          <p:spPr bwMode="auto">
            <a:xfrm>
              <a:off x="15203943" y="4956999"/>
              <a:ext cx="3412969" cy="12266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6" name="淘宝网Chenying0907出品 55"/>
          <p:cNvGrpSpPr/>
          <p:nvPr/>
        </p:nvGrpSpPr>
        <p:grpSpPr>
          <a:xfrm>
            <a:off x="7755798" y="3550884"/>
            <a:ext cx="3168072" cy="1220840"/>
            <a:chOff x="14914561" y="8215339"/>
            <a:chExt cx="8446725" cy="3275791"/>
          </a:xfrm>
        </p:grpSpPr>
        <p:sp>
          <p:nvSpPr>
            <p:cNvPr id="57" name="TextBox 88"/>
            <p:cNvSpPr txBox="1">
              <a:spLocks noChangeArrowheads="1"/>
            </p:cNvSpPr>
            <p:nvPr/>
          </p:nvSpPr>
          <p:spPr bwMode="auto">
            <a:xfrm>
              <a:off x="14914561" y="9261475"/>
              <a:ext cx="8446725" cy="2208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wrap="squar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输入您的内容输入您的内容输输入您的内容输入您的内容输入您的内容输入您的内容入您的内容输入您的内容</a:t>
              </a:r>
            </a:p>
          </p:txBody>
        </p:sp>
        <p:sp>
          <p:nvSpPr>
            <p:cNvPr id="58" name="TextBox 89"/>
            <p:cNvSpPr txBox="1">
              <a:spLocks noChangeArrowheads="1"/>
            </p:cNvSpPr>
            <p:nvPr/>
          </p:nvSpPr>
          <p:spPr bwMode="auto">
            <a:xfrm>
              <a:off x="15064096" y="8215340"/>
              <a:ext cx="3412970" cy="1226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ct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spTree>
    <p:extLst>
      <p:ext uri="{BB962C8B-B14F-4D97-AF65-F5344CB8AC3E}">
        <p14:creationId val="211261477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600" fill="hold" id="7"/>
                                        <p:tgtEl>
                                          <p:spTgt spid="3"/>
                                        </p:tgtEl>
                                        <p:attrNameLst>
                                          <p:attrName>ppt_w</p:attrName>
                                        </p:attrNameLst>
                                      </p:cBhvr>
                                      <p:tavLst>
                                        <p:tav tm="0">
                                          <p:val>
                                            <p:fltVal val="0"/>
                                          </p:val>
                                        </p:tav>
                                        <p:tav tm="100000">
                                          <p:val>
                                            <p:strVal val="#ppt_w"/>
                                          </p:val>
                                        </p:tav>
                                      </p:tavLst>
                                    </p:anim>
                                    <p:anim calcmode="lin" valueType="num">
                                      <p:cBhvr>
                                        <p:cTn dur="600" fill="hold" id="8"/>
                                        <p:tgtEl>
                                          <p:spTgt spid="3"/>
                                        </p:tgtEl>
                                        <p:attrNameLst>
                                          <p:attrName>ppt_h</p:attrName>
                                        </p:attrNameLst>
                                      </p:cBhvr>
                                      <p:tavLst>
                                        <p:tav tm="0">
                                          <p:val>
                                            <p:fltVal val="0"/>
                                          </p:val>
                                        </p:tav>
                                        <p:tav tm="100000">
                                          <p:val>
                                            <p:strVal val="#ppt_h"/>
                                          </p:val>
                                        </p:tav>
                                      </p:tavLst>
                                    </p:anim>
                                    <p:anim calcmode="lin" valueType="num">
                                      <p:cBhvr>
                                        <p:cTn dur="600" fill="hold" id="9"/>
                                        <p:tgtEl>
                                          <p:spTgt spid="3"/>
                                        </p:tgtEl>
                                        <p:attrNameLst>
                                          <p:attrName>style.rotation</p:attrName>
                                        </p:attrNameLst>
                                      </p:cBhvr>
                                      <p:tavLst>
                                        <p:tav tm="0">
                                          <p:val>
                                            <p:fltVal val="90"/>
                                          </p:val>
                                        </p:tav>
                                        <p:tav tm="100000">
                                          <p:val>
                                            <p:fltVal val="0"/>
                                          </p:val>
                                        </p:tav>
                                      </p:tavLst>
                                    </p:anim>
                                    <p:animEffect filter="fade" transition="in">
                                      <p:cBhvr>
                                        <p:cTn dur="600" id="10"/>
                                        <p:tgtEl>
                                          <p:spTgt spid="3"/>
                                        </p:tgtEl>
                                      </p:cBhvr>
                                    </p:animEffect>
                                  </p:childTnLst>
                                </p:cTn>
                              </p:par>
                            </p:childTnLst>
                          </p:cTn>
                        </p:par>
                        <p:par>
                          <p:cTn fill="hold" id="11" nodeType="afterGroup">
                            <p:stCondLst>
                              <p:cond delay="600"/>
                            </p:stCondLst>
                            <p:childTnLst>
                              <p:par>
                                <p:cTn fill="hold" id="12" nodeType="afterEffect" presetClass="entr" presetID="2" presetSubtype="8">
                                  <p:stCondLst>
                                    <p:cond delay="0"/>
                                  </p:stCondLst>
                                  <p:childTnLst>
                                    <p:set>
                                      <p:cBhvr>
                                        <p:cTn dur="1" fill="hold" id="13">
                                          <p:stCondLst>
                                            <p:cond delay="0"/>
                                          </p:stCondLst>
                                        </p:cTn>
                                        <p:tgtEl>
                                          <p:spTgt spid="47"/>
                                        </p:tgtEl>
                                        <p:attrNameLst>
                                          <p:attrName>style.visibility</p:attrName>
                                        </p:attrNameLst>
                                      </p:cBhvr>
                                      <p:to>
                                        <p:strVal val="visible"/>
                                      </p:to>
                                    </p:set>
                                    <p:anim calcmode="lin" valueType="num">
                                      <p:cBhvr additive="base">
                                        <p:cTn dur="500" fill="hold" id="14"/>
                                        <p:tgtEl>
                                          <p:spTgt spid="47"/>
                                        </p:tgtEl>
                                        <p:attrNameLst>
                                          <p:attrName>ppt_x</p:attrName>
                                        </p:attrNameLst>
                                      </p:cBhvr>
                                      <p:tavLst>
                                        <p:tav tm="0">
                                          <p:val>
                                            <p:strVal val="0-#ppt_w/2"/>
                                          </p:val>
                                        </p:tav>
                                        <p:tav tm="100000">
                                          <p:val>
                                            <p:strVal val="#ppt_x"/>
                                          </p:val>
                                        </p:tav>
                                      </p:tavLst>
                                    </p:anim>
                                    <p:anim calcmode="lin" valueType="num">
                                      <p:cBhvr additive="base">
                                        <p:cTn dur="500" fill="hold" id="15"/>
                                        <p:tgtEl>
                                          <p:spTgt spid="47"/>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50"/>
                                        </p:tgtEl>
                                        <p:attrNameLst>
                                          <p:attrName>style.visibility</p:attrName>
                                        </p:attrNameLst>
                                      </p:cBhvr>
                                      <p:to>
                                        <p:strVal val="visible"/>
                                      </p:to>
                                    </p:set>
                                    <p:anim calcmode="lin" valueType="num">
                                      <p:cBhvr additive="base">
                                        <p:cTn dur="500" fill="hold" id="18"/>
                                        <p:tgtEl>
                                          <p:spTgt spid="50"/>
                                        </p:tgtEl>
                                        <p:attrNameLst>
                                          <p:attrName>ppt_x</p:attrName>
                                        </p:attrNameLst>
                                      </p:cBhvr>
                                      <p:tavLst>
                                        <p:tav tm="0">
                                          <p:val>
                                            <p:strVal val="0-#ppt_w/2"/>
                                          </p:val>
                                        </p:tav>
                                        <p:tav tm="100000">
                                          <p:val>
                                            <p:strVal val="#ppt_x"/>
                                          </p:val>
                                        </p:tav>
                                      </p:tavLst>
                                    </p:anim>
                                    <p:anim calcmode="lin" valueType="num">
                                      <p:cBhvr additive="base">
                                        <p:cTn dur="500" fill="hold" id="19"/>
                                        <p:tgtEl>
                                          <p:spTgt spid="5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100"/>
                            </p:stCondLst>
                            <p:childTnLst>
                              <p:par>
                                <p:cTn fill="hold" id="21" nodeType="afterEffect" presetClass="entr" presetID="2" presetSubtype="2">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additive="base">
                                        <p:cTn dur="500" fill="hold" id="23"/>
                                        <p:tgtEl>
                                          <p:spTgt spid="53"/>
                                        </p:tgtEl>
                                        <p:attrNameLst>
                                          <p:attrName>ppt_x</p:attrName>
                                        </p:attrNameLst>
                                      </p:cBhvr>
                                      <p:tavLst>
                                        <p:tav tm="0">
                                          <p:val>
                                            <p:strVal val="1+#ppt_w/2"/>
                                          </p:val>
                                        </p:tav>
                                        <p:tav tm="100000">
                                          <p:val>
                                            <p:strVal val="#ppt_x"/>
                                          </p:val>
                                        </p:tav>
                                      </p:tavLst>
                                    </p:anim>
                                    <p:anim calcmode="lin" valueType="num">
                                      <p:cBhvr additive="base">
                                        <p:cTn dur="500" fill="hold" id="24"/>
                                        <p:tgtEl>
                                          <p:spTgt spid="53"/>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0"/>
                                  </p:stCondLst>
                                  <p:childTnLst>
                                    <p:set>
                                      <p:cBhvr>
                                        <p:cTn dur="1" fill="hold" id="26">
                                          <p:stCondLst>
                                            <p:cond delay="0"/>
                                          </p:stCondLst>
                                        </p:cTn>
                                        <p:tgtEl>
                                          <p:spTgt spid="56"/>
                                        </p:tgtEl>
                                        <p:attrNameLst>
                                          <p:attrName>style.visibility</p:attrName>
                                        </p:attrNameLst>
                                      </p:cBhvr>
                                      <p:to>
                                        <p:strVal val="visible"/>
                                      </p:to>
                                    </p:set>
                                    <p:anim calcmode="lin" valueType="num">
                                      <p:cBhvr additive="base">
                                        <p:cTn dur="500" fill="hold" id="27"/>
                                        <p:tgtEl>
                                          <p:spTgt spid="56"/>
                                        </p:tgtEl>
                                        <p:attrNameLst>
                                          <p:attrName>ppt_x</p:attrName>
                                        </p:attrNameLst>
                                      </p:cBhvr>
                                      <p:tavLst>
                                        <p:tav tm="0">
                                          <p:val>
                                            <p:strVal val="1+#ppt_w/2"/>
                                          </p:val>
                                        </p:tav>
                                        <p:tav tm="100000">
                                          <p:val>
                                            <p:strVal val="#ppt_x"/>
                                          </p:val>
                                        </p:tav>
                                      </p:tavLst>
                                    </p:anim>
                                    <p:anim calcmode="lin" valueType="num">
                                      <p:cBhvr additive="base">
                                        <p:cTn dur="500" fill="hold" id="28"/>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2" name="淘宝网chenying0907出品 1"/>
          <p:cNvPicPr>
            <a:picLocks noChangeAspect="1"/>
          </p:cNvPicPr>
          <p:nvPr/>
        </p:nvPicPr>
        <p:blipFill>
          <a:blip r:embed="rId2">
            <a:extLst>
              <a:ext uri="{28A0092B-C50C-407E-A947-70E740481C1C}">
                <a14:useLocalDpi val="0"/>
              </a:ext>
            </a:extLst>
          </a:blip>
          <a:srcRect b="6302" r="9878"/>
          <a:stretch>
            <a:fillRect/>
          </a:stretch>
        </p:blipFill>
        <p:spPr>
          <a:xfrm>
            <a:off x="5868195" y="3835422"/>
            <a:ext cx="2264722" cy="1883190"/>
          </a:xfrm>
          <a:prstGeom prst="rect">
            <a:avLst/>
          </a:prstGeom>
        </p:spPr>
      </p:pic>
      <p:pic>
        <p:nvPicPr>
          <p:cNvPr id="5" name="淘宝网chenying0907出品 4"/>
          <p:cNvPicPr>
            <a:picLocks noChangeAspect="1"/>
          </p:cNvPicPr>
          <p:nvPr/>
        </p:nvPicPr>
        <p:blipFill>
          <a:blip r:embed="rId3">
            <a:extLst>
              <a:ext uri="{28A0092B-C50C-407E-A947-70E740481C1C}">
                <a14:useLocalDpi val="0"/>
              </a:ext>
            </a:extLst>
          </a:blip>
          <a:srcRect b="5820" l="7041" t="10371"/>
          <a:stretch>
            <a:fillRect/>
          </a:stretch>
        </p:blipFill>
        <p:spPr>
          <a:xfrm>
            <a:off x="770164" y="1613943"/>
            <a:ext cx="4981916" cy="2987085"/>
          </a:xfrm>
          <a:prstGeom prst="rect">
            <a:avLst/>
          </a:prstGeom>
        </p:spPr>
      </p:pic>
      <p:pic>
        <p:nvPicPr>
          <p:cNvPr id="6" name="淘宝网chenying0907出品 5"/>
          <p:cNvPicPr>
            <a:picLocks noChangeAspect="1"/>
          </p:cNvPicPr>
          <p:nvPr/>
        </p:nvPicPr>
        <p:blipFill>
          <a:blip r:embed="rId4">
            <a:extLst>
              <a:ext uri="{28A0092B-C50C-407E-A947-70E740481C1C}">
                <a14:useLocalDpi val="0"/>
              </a:ext>
            </a:extLst>
          </a:blip>
          <a:srcRect b="12300" t="25610"/>
          <a:stretch>
            <a:fillRect/>
          </a:stretch>
        </p:blipFill>
        <p:spPr>
          <a:xfrm>
            <a:off x="5868195" y="1613943"/>
            <a:ext cx="2264722" cy="2108220"/>
          </a:xfrm>
          <a:prstGeom prst="rect">
            <a:avLst/>
          </a:prstGeom>
        </p:spPr>
      </p:pic>
      <p:sp>
        <p:nvSpPr>
          <p:cNvPr id="7" name="淘宝网Chenying0907出品 6"/>
          <p:cNvSpPr/>
          <p:nvPr/>
        </p:nvSpPr>
        <p:spPr>
          <a:xfrm>
            <a:off x="770164" y="4731656"/>
            <a:ext cx="4981916" cy="9724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淘宝网Chenying0907出品 19"/>
          <p:cNvSpPr/>
          <p:nvPr/>
        </p:nvSpPr>
        <p:spPr>
          <a:xfrm>
            <a:off x="8249032" y="1613942"/>
            <a:ext cx="3276218" cy="4104669"/>
          </a:xfrm>
          <a:prstGeom prst="rect">
            <a:avLst/>
          </a:prstGeom>
          <a:solidFill>
            <a:srgbClr val="3927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1" name="淘宝网Chenying0907出品 20"/>
          <p:cNvGrpSpPr/>
          <p:nvPr/>
        </p:nvGrpSpPr>
        <p:grpSpPr>
          <a:xfrm>
            <a:off x="8409755" y="2280313"/>
            <a:ext cx="2954655" cy="1053763"/>
            <a:chOff x="7381055" y="2261263"/>
            <a:chExt cx="2954655" cy="1053763"/>
          </a:xfrm>
        </p:grpSpPr>
        <p:sp>
          <p:nvSpPr>
            <p:cNvPr id="22" name="淘宝网Chenying0907出品 21"/>
            <p:cNvSpPr txBox="1"/>
            <p:nvPr/>
          </p:nvSpPr>
          <p:spPr>
            <a:xfrm>
              <a:off x="7393425" y="2914916"/>
              <a:ext cx="2052955" cy="396240"/>
            </a:xfrm>
            <a:prstGeom prst="rect">
              <a:avLst/>
            </a:prstGeom>
            <a:noFill/>
          </p:spPr>
          <p:txBody>
            <a:bodyPr rtlCol="0" wrap="none">
              <a:spAutoFit/>
            </a:bodyPr>
            <a:lstStyle/>
            <a:p>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market analysis</a:t>
              </a:r>
            </a:p>
          </p:txBody>
        </p:sp>
        <p:sp>
          <p:nvSpPr>
            <p:cNvPr id="23" name="淘宝网Chenying0907出品 22"/>
            <p:cNvSpPr txBox="1"/>
            <p:nvPr/>
          </p:nvSpPr>
          <p:spPr>
            <a:xfrm>
              <a:off x="7381054" y="2261263"/>
              <a:ext cx="2926080" cy="640080"/>
            </a:xfrm>
            <a:prstGeom prst="rect">
              <a:avLst/>
            </a:prstGeom>
            <a:noFill/>
          </p:spPr>
          <p:txBody>
            <a:bodyPr rtlCol="0" wrap="non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市场环境分析</a:t>
              </a:r>
            </a:p>
          </p:txBody>
        </p:sp>
      </p:grpSp>
      <p:sp>
        <p:nvSpPr>
          <p:cNvPr id="24" name="淘宝网Chenying0907出品 23"/>
          <p:cNvSpPr/>
          <p:nvPr/>
        </p:nvSpPr>
        <p:spPr>
          <a:xfrm>
            <a:off x="8422128" y="3699216"/>
            <a:ext cx="2942284" cy="2011681"/>
          </a:xfrm>
          <a:prstGeom prst="rect">
            <a:avLst/>
          </a:prstGeom>
        </p:spPr>
        <p:txBody>
          <a:bodyPr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Food and beverage industry (Catering) is a food production and management industry through instant processing, commercial sales and service labor in one, to provide consumers with a variety of beverages, food, consumer sites and facilities.</a:t>
            </a:r>
          </a:p>
        </p:txBody>
      </p:sp>
    </p:spTree>
    <p:extLst>
      <p:ext uri="{BB962C8B-B14F-4D97-AF65-F5344CB8AC3E}">
        <p14:creationId val="138337039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id="15" nodeType="with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p:cTn dur="500" fill="hold" id="27"/>
                                        <p:tgtEl>
                                          <p:spTgt spid="20"/>
                                        </p:tgtEl>
                                        <p:attrNameLst>
                                          <p:attrName>ppt_w</p:attrName>
                                        </p:attrNameLst>
                                      </p:cBhvr>
                                      <p:tavLst>
                                        <p:tav tm="0">
                                          <p:val>
                                            <p:fltVal val="0"/>
                                          </p:val>
                                        </p:tav>
                                        <p:tav tm="100000">
                                          <p:val>
                                            <p:strVal val="#ppt_w"/>
                                          </p:val>
                                        </p:tav>
                                      </p:tavLst>
                                    </p:anim>
                                    <p:anim calcmode="lin" valueType="num">
                                      <p:cBhvr>
                                        <p:cTn dur="500" fill="hold" id="28"/>
                                        <p:tgtEl>
                                          <p:spTgt spid="20"/>
                                        </p:tgtEl>
                                        <p:attrNameLst>
                                          <p:attrName>ppt_h</p:attrName>
                                        </p:attrNameLst>
                                      </p:cBhvr>
                                      <p:tavLst>
                                        <p:tav tm="0">
                                          <p:val>
                                            <p:fltVal val="0"/>
                                          </p:val>
                                        </p:tav>
                                        <p:tav tm="100000">
                                          <p:val>
                                            <p:strVal val="#ppt_h"/>
                                          </p:val>
                                        </p:tav>
                                      </p:tavLst>
                                    </p:anim>
                                    <p:animEffect filter="fade" transition="in">
                                      <p:cBhvr>
                                        <p:cTn dur="500" id="29"/>
                                        <p:tgtEl>
                                          <p:spTgt spid="20"/>
                                        </p:tgtEl>
                                      </p:cBhvr>
                                    </p:animEffect>
                                  </p:childTnLst>
                                </p:cTn>
                              </p:par>
                              <p:par>
                                <p:cTn fill="hold" id="30" nodeType="withEffect" presetClass="entr" presetID="53" presetSubtype="0">
                                  <p:stCondLst>
                                    <p:cond delay="500"/>
                                  </p:stCondLst>
                                  <p:childTnLst>
                                    <p:set>
                                      <p:cBhvr>
                                        <p:cTn dur="1" fill="hold" id="31">
                                          <p:stCondLst>
                                            <p:cond delay="0"/>
                                          </p:stCondLst>
                                        </p:cTn>
                                        <p:tgtEl>
                                          <p:spTgt spid="21"/>
                                        </p:tgtEl>
                                        <p:attrNameLst>
                                          <p:attrName>style.visibility</p:attrName>
                                        </p:attrNameLst>
                                      </p:cBhvr>
                                      <p:to>
                                        <p:strVal val="visible"/>
                                      </p:to>
                                    </p:set>
                                    <p:anim calcmode="lin" valueType="num">
                                      <p:cBhvr>
                                        <p:cTn dur="500" fill="hold" id="32"/>
                                        <p:tgtEl>
                                          <p:spTgt spid="21"/>
                                        </p:tgtEl>
                                        <p:attrNameLst>
                                          <p:attrName>ppt_w</p:attrName>
                                        </p:attrNameLst>
                                      </p:cBhvr>
                                      <p:tavLst>
                                        <p:tav tm="0">
                                          <p:val>
                                            <p:fltVal val="0"/>
                                          </p:val>
                                        </p:tav>
                                        <p:tav tm="100000">
                                          <p:val>
                                            <p:strVal val="#ppt_w"/>
                                          </p:val>
                                        </p:tav>
                                      </p:tavLst>
                                    </p:anim>
                                    <p:anim calcmode="lin" valueType="num">
                                      <p:cBhvr>
                                        <p:cTn dur="500" fill="hold" id="33"/>
                                        <p:tgtEl>
                                          <p:spTgt spid="21"/>
                                        </p:tgtEl>
                                        <p:attrNameLst>
                                          <p:attrName>ppt_h</p:attrName>
                                        </p:attrNameLst>
                                      </p:cBhvr>
                                      <p:tavLst>
                                        <p:tav tm="0">
                                          <p:val>
                                            <p:fltVal val="0"/>
                                          </p:val>
                                        </p:tav>
                                        <p:tav tm="100000">
                                          <p:val>
                                            <p:strVal val="#ppt_h"/>
                                          </p:val>
                                        </p:tav>
                                      </p:tavLst>
                                    </p:anim>
                                    <p:animEffect filter="fade" transition="in">
                                      <p:cBhvr>
                                        <p:cTn dur="500" id="34"/>
                                        <p:tgtEl>
                                          <p:spTgt spid="21"/>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24"/>
                                        </p:tgtEl>
                                        <p:attrNameLst>
                                          <p:attrName>style.visibility</p:attrName>
                                        </p:attrNameLst>
                                      </p:cBhvr>
                                      <p:to>
                                        <p:strVal val="visible"/>
                                      </p:to>
                                    </p:set>
                                    <p:anim calcmode="lin" valueType="num">
                                      <p:cBhvr>
                                        <p:cTn dur="500" fill="hold" id="37"/>
                                        <p:tgtEl>
                                          <p:spTgt spid="24"/>
                                        </p:tgtEl>
                                        <p:attrNameLst>
                                          <p:attrName>ppt_w</p:attrName>
                                        </p:attrNameLst>
                                      </p:cBhvr>
                                      <p:tavLst>
                                        <p:tav tm="0">
                                          <p:val>
                                            <p:fltVal val="0"/>
                                          </p:val>
                                        </p:tav>
                                        <p:tav tm="100000">
                                          <p:val>
                                            <p:strVal val="#ppt_w"/>
                                          </p:val>
                                        </p:tav>
                                      </p:tavLst>
                                    </p:anim>
                                    <p:anim calcmode="lin" valueType="num">
                                      <p:cBhvr>
                                        <p:cTn dur="500" fill="hold" id="38"/>
                                        <p:tgtEl>
                                          <p:spTgt spid="24"/>
                                        </p:tgtEl>
                                        <p:attrNameLst>
                                          <p:attrName>ppt_h</p:attrName>
                                        </p:attrNameLst>
                                      </p:cBhvr>
                                      <p:tavLst>
                                        <p:tav tm="0">
                                          <p:val>
                                            <p:fltVal val="0"/>
                                          </p:val>
                                        </p:tav>
                                        <p:tav tm="100000">
                                          <p:val>
                                            <p:strVal val="#ppt_h"/>
                                          </p:val>
                                        </p:tav>
                                      </p:tavLst>
                                    </p:anim>
                                    <p:animEffect filter="fade" transition="in">
                                      <p:cBhvr>
                                        <p:cTn dur="500" id="3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0"/>
      <p:bldP grpId="0" spid="24"/>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自定义 18">
      <a:dk1>
        <a:sysClr val="windowText" lastClr="000000"/>
      </a:dk1>
      <a:lt1>
        <a:sysClr val="window" lastClr="FFFFFF"/>
      </a:lt1>
      <a:dk2>
        <a:srgbClr val="44546A"/>
      </a:dk2>
      <a:lt2>
        <a:srgbClr val="E7E6E6"/>
      </a:lt2>
      <a:accent1>
        <a:srgbClr val="392723"/>
      </a:accent1>
      <a:accent2>
        <a:srgbClr val="ED7D31"/>
      </a:accent2>
      <a:accent3>
        <a:srgbClr val="4C3C39"/>
      </a:accent3>
      <a:accent4>
        <a:srgbClr val="FFC000"/>
      </a:accent4>
      <a:accent5>
        <a:srgbClr val="AF6A33"/>
      </a:accent5>
      <a:accent6>
        <a:srgbClr val="392723"/>
      </a:accent6>
      <a:hlink>
        <a:srgbClr val="4C3C39"/>
      </a:hlink>
      <a:folHlink>
        <a:srgbClr val="AF6A33"/>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92723"/>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596</Paragraphs>
  <Slides>45</Slides>
  <Notes>0</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45</vt:i4>
      </vt:variant>
    </vt:vector>
  </HeadingPairs>
  <TitlesOfParts>
    <vt:vector baseType="lpstr" size="62">
      <vt:lpstr>Arial</vt:lpstr>
      <vt:lpstr>Calibri Light</vt:lpstr>
      <vt:lpstr>Calibri</vt:lpstr>
      <vt:lpstr>微软雅黑</vt:lpstr>
      <vt:lpstr>Lato Light</vt:lpstr>
      <vt:lpstr>MS PGothic</vt:lpstr>
      <vt:lpstr>Gill Sans</vt:lpstr>
      <vt:lpstr>FontAwesome</vt:lpstr>
      <vt:lpstr>Lato</vt:lpstr>
      <vt:lpstr>Helvetica Light</vt:lpstr>
      <vt:lpstr>Lato Regular</vt:lpstr>
      <vt:lpstr>Helvetica</vt:lpstr>
      <vt:lpstr>WenYue GuDianMingChaoTi (Non-Commercial Use)</vt:lpstr>
      <vt:lpstr>Source Sans Pro ExtraLight</vt:lpstr>
      <vt:lpstr>宋体</vt:lpstr>
      <vt:lpstr>Open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2021-08-22T11:59:32Z</dcterms:created>
  <cp:lastPrinted>2021-08-22T11:59:32Z</cp:lastPrinted>
  <dcterms:modified xsi:type="dcterms:W3CDTF">2021-08-22T05:42:46Z</dcterms:modified>
  <cp:revision>1</cp:revision>
</cp:coreProperties>
</file>