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63" r:id="rId1"/>
    <p:sldMasterId id="2147483676" r:id="rId2"/>
  </p:sldMasterIdLst>
  <p:notesMasterIdLst>
    <p:notesMasterId r:id="rId3"/>
  </p:notesMasterIdLst>
  <p:handoutMasterIdLst>
    <p:handoutMasterId r:id="rId4"/>
  </p:handoutMasterIdLst>
  <p:sldIdLst>
    <p:sldId id="3170" r:id="rId5"/>
    <p:sldId id="3172" r:id="rId6"/>
    <p:sldId id="3174" r:id="rId7"/>
    <p:sldId id="3186" r:id="rId8"/>
    <p:sldId id="3188" r:id="rId9"/>
    <p:sldId id="3193" r:id="rId10"/>
    <p:sldId id="3175" r:id="rId11"/>
    <p:sldId id="3196" r:id="rId12"/>
    <p:sldId id="3183" r:id="rId13"/>
    <p:sldId id="3182" r:id="rId14"/>
    <p:sldId id="3192" r:id="rId15"/>
    <p:sldId id="3176" r:id="rId16"/>
    <p:sldId id="3197" r:id="rId17"/>
    <p:sldId id="3179" r:id="rId18"/>
    <p:sldId id="3190" r:id="rId19"/>
    <p:sldId id="3191" r:id="rId20"/>
    <p:sldId id="3177" r:id="rId21"/>
    <p:sldId id="3198" r:id="rId22"/>
    <p:sldId id="3181" r:id="rId23"/>
    <p:sldId id="3194" r:id="rId24"/>
    <p:sldId id="3185" r:id="rId25"/>
    <p:sldId id="3189" r:id="rId26"/>
    <p:sldId id="3199" r:id="rId27"/>
    <p:sldId id="3178" r:id="rId28"/>
    <p:sldId id="3195" r:id="rId29"/>
    <p:sldId id="3200" r:id="rId30"/>
  </p:sldIdLst>
  <p:sldSz cx="8959850" cy="5040313"/>
  <p:notesSz cx="6858000" cy="9144000"/>
  <p:custDataLst>
    <p:tags r:id="rId3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1pPr>
    <a:lvl2pPr marL="447066" indent="-127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2pPr>
    <a:lvl3pPr marL="896351" indent="-25736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3pPr>
    <a:lvl4pPr marL="1345636" indent="-38716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4pPr>
    <a:lvl5pPr marL="1794920" indent="-516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5pPr>
    <a:lvl6pPr marL="1597457" algn="l" defTabSz="638983" rtl="0" eaLnBrk="1" latinLnBrk="0" hangingPunct="1"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6pPr>
    <a:lvl7pPr marL="1916948" algn="l" defTabSz="638983" rtl="0" eaLnBrk="1" latinLnBrk="0" hangingPunct="1"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7pPr>
    <a:lvl8pPr marL="2236440" algn="l" defTabSz="638983" rtl="0" eaLnBrk="1" latinLnBrk="0" hangingPunct="1"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8pPr>
    <a:lvl9pPr marL="2555931" algn="l" defTabSz="638983" rtl="0" eaLnBrk="1" latinLnBrk="0" hangingPunct="1"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" userDrawn="1">
          <p15:clr>
            <a:srgbClr val="A4A3A4"/>
          </p15:clr>
        </p15:guide>
        <p15:guide id="2" orient="horz" pos="2915" userDrawn="1">
          <p15:clr>
            <a:srgbClr val="A4A3A4"/>
          </p15:clr>
        </p15:guide>
        <p15:guide id="3" pos="2822" userDrawn="1">
          <p15:clr>
            <a:srgbClr val="A4A3A4"/>
          </p15:clr>
        </p15:guide>
        <p15:guide id="4" pos="388" userDrawn="1">
          <p15:clr>
            <a:srgbClr val="A4A3A4"/>
          </p15:clr>
        </p15:guide>
        <p15:guide id="5" pos="5224" userDrawn="1">
          <p15:clr>
            <a:srgbClr val="A4A3A4"/>
          </p15:clr>
        </p15:guide>
        <p15:guide id="6" pos="48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3" autoAdjust="0"/>
    <p:restoredTop sz="95317" autoAdjust="0"/>
  </p:normalViewPr>
  <p:slideViewPr>
    <p:cSldViewPr>
      <p:cViewPr varScale="1">
        <p:scale>
          <a:sx n="152" d="100"/>
          <a:sy n="152" d="100"/>
        </p:scale>
        <p:origin x="822" y="132"/>
      </p:cViewPr>
      <p:guideLst>
        <p:guide orient="horz" pos="229"/>
        <p:guide orient="horz" pos="2915"/>
        <p:guide pos="2822"/>
        <p:guide pos="388"/>
        <p:guide pos="5224"/>
        <p:guide pos="4814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6" cy="72006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6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44" Target="revisionInfo.xml" Type="http://schemas.microsoft.com/office/2015/10/relationships/revisionInfo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spPr>
            <a:solidFill>
              <a:srgbClr val="595959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fld id="{3035AABA-65E2-40EE-B83D-06B1017E229A}" type="VALUE">
                      <a:rPr lang="en-US" altLang="zh-CN"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EF-4986-858A-D23A66D47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1000" b="1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000" b="1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/>
          </c:dLbls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3BEF-4986-858A-D23A66D47DFC}"/>
            </c:ext>
          </c:extLst>
        </c:ser>
        <c:ser>
          <c:idx val="1"/>
          <c:order val="1"/>
          <c:spPr>
            <a:solidFill>
              <a:srgbClr val="595959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1000" b="1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000" b="1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trendline>
            <c:trendlineType val="linear"/>
            <c:dispRSqr val="0"/>
            <c:dispEq val="0"/>
          </c:trendline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3BEF-4986-858A-D23A66D47DFC}"/>
            </c:ext>
          </c:extLst>
        </c:ser>
        <c:ser>
          <c:idx val="2"/>
          <c:order val="2"/>
          <c:spPr>
            <a:solidFill>
              <a:srgbClr val="595959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1000" b="1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000" b="1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val>
            <c:numRef>
              <c:f>Sheet1!$D$2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3BEF-4986-858A-D23A66D47DFC}"/>
            </c:ext>
          </c:extLst>
        </c:ser>
        <c:ser>
          <c:idx val="3"/>
          <c:order val="3"/>
          <c:spPr>
            <a:solidFill>
              <a:srgbClr val="595959"/>
            </a:solidFill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1000" b="1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000" b="1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val>
            <c:numRef>
              <c:f>Sheet1!$E$2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5-3BEF-4986-858A-D23A66D47DFC}"/>
            </c:ext>
          </c:extLst>
        </c:ser>
        <c:ser>
          <c:idx val="4"/>
          <c:order val="4"/>
          <c:spPr>
            <a:solidFill>
              <a:srgbClr val="595959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1000" b="1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000" b="1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val>
            <c:numRef>
              <c:f>Sheet1!$F$2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6-3BEF-4986-858A-D23A66D47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78"/>
        <c:overlap val="-15"/>
        <c:axId val="860025536"/>
        <c:axId val="860024976"/>
      </c:barChart>
      <c:dateAx>
        <c:axId val="860025536"/>
        <c:scaling>
          <c:orientation/>
        </c:scaling>
        <c:delete val="0"/>
        <c:axPos val="b"/>
        <c:numFmt formatCode="General" sourceLinked="0"/>
        <c:majorTickMark val="out"/>
        <c:minorTickMark val="none"/>
        <c:spPr>
          <a:noFill/>
        </c:spPr>
        <c:txPr>
          <a:bodyPr rot="-60000000" spcFirstLastPara="0" vertOverflow="ellipsis" vert="horz" wrap="square" anchor="t" anchorCtr="1"/>
          <a:p>
            <a:pPr>
              <a:defRPr lang="zh-CN" sz="105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05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860024976"/>
        <c:crosses val="autoZero"/>
        <c:auto val="0"/>
        <c:lblOffset/>
        <c:baseTimeUnit val="days"/>
      </c:dateAx>
      <c:valAx>
        <c:axId val="860024976"/>
        <c:scaling>
          <c:orientation/>
        </c:scaling>
        <c:delete val="0"/>
        <c:axPos val="l"/>
        <c:majorGridlines>
          <c:spPr>
            <a:ln w="22225" cap="flat" cmpd="sng" algn="ctr">
              <a:solidFill>
                <a:prstClr val="white">
                  <a:lumMod val="85000"/>
                  <a:alpha val="48000"/>
                </a:prstClr>
              </a:solidFill>
              <a:prstDash val="sysDot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p>
            <a:pPr>
              <a:defRPr lang="zh-CN" sz="10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0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860025536"/>
        <c:crossesAt val="2014"/>
        <c:crossBetween val="between"/>
      </c:valAx>
    </c:plotArea>
    <c:plotVisOnly val="1"/>
    <c:dispBlanksAs val="gap"/>
    <c:showDLblsOverMax val="0"/>
  </c:chart>
  <c:txPr>
    <a:bodyPr/>
    <a:p>
      <a:pPr>
        <a:defRPr lang="zh-CN" sz="1000" b="1" smtId="4294967295">
          <a:solidFill>
            <a:schemeClr val="tx1">
              <a:lumMod val="65000"/>
              <a:lumOff val="35000"/>
            </a:schemeClr>
          </a:solidFill>
        </a:defRPr>
      </a:pPr>
      <a:endParaRPr lang="zh-CN" sz="1000" b="1" smtId="4294967295">
        <a:solidFill>
          <a:schemeClr val="tx1">
            <a:lumMod val="65000"/>
            <a:lumOff val="35000"/>
          </a:schemeClr>
        </a:solidFill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spPr>
            <a:solidFill>
              <a:srgbClr val="17B59E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fld id="{3069DAF4-D26A-478A-B52B-52ED9F0E3E26}" type="VALUE">
                      <a:rPr lang="en-US" altLang="zh-CN"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02-40EA-88FA-01A92917DA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1000" b="1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000" b="1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/>
          </c:dLbls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D302-40EA-88FA-01A92917DA51}"/>
            </c:ext>
          </c:extLst>
        </c:ser>
        <c:ser>
          <c:idx val="1"/>
          <c:order val="1"/>
          <c:spPr>
            <a:solidFill>
              <a:srgbClr val="17B59E"/>
            </a:solidFill>
          </c:spPr>
          <c:invertIfNegative val="0"/>
          <c:dPt>
            <c:idx val="0"/>
            <c:invertIfNegative val="0"/>
            <c:extLst>
              <c:ext xmlns:c16="http://schemas.microsoft.com/office/drawing/2014/chart" uri="{C3380CC4-5D6E-409C-BE32-E72D297353CC}">
                <c16:uniqueId val="{00000003-D302-40EA-88FA-01A92917DA51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1000" b="1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000" b="1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trendline>
            <c:trendlineType val="linear"/>
            <c:dispRSqr val="0"/>
            <c:dispEq val="0"/>
          </c:trendline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5-D302-40EA-88FA-01A92917DA51}"/>
            </c:ext>
          </c:extLst>
        </c:ser>
        <c:ser>
          <c:idx val="2"/>
          <c:order val="2"/>
          <c:spPr>
            <a:solidFill>
              <a:srgbClr val="17B59E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1000" b="1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000" b="1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val>
            <c:numRef>
              <c:f>Sheet1!$D$2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6-D302-40EA-88FA-01A92917DA51}"/>
            </c:ext>
          </c:extLst>
        </c:ser>
        <c:ser>
          <c:idx val="3"/>
          <c:order val="3"/>
          <c:spPr>
            <a:solidFill>
              <a:srgbClr val="17B59E"/>
            </a:solidFill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1000" b="1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000" b="1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val>
            <c:numRef>
              <c:f>Sheet1!$E$2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7-D302-40EA-88FA-01A92917DA51}"/>
            </c:ext>
          </c:extLst>
        </c:ser>
        <c:ser>
          <c:idx val="4"/>
          <c:order val="4"/>
          <c:spPr>
            <a:solidFill>
              <a:srgbClr val="17B59E"/>
            </a:solidFill>
          </c:spPr>
          <c:invertIfNegative val="0"/>
          <c:dPt>
            <c:idx val="0"/>
            <c:invertIfNegative val="0"/>
            <c:extLst>
              <c:ext xmlns:c16="http://schemas.microsoft.com/office/drawing/2014/chart" uri="{C3380CC4-5D6E-409C-BE32-E72D297353CC}">
                <c16:uniqueId val="{00000009-D302-40EA-88FA-01A92917DA51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1000" b="1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000" b="1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val>
            <c:numRef>
              <c:f>Sheet1!$F$2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A-D302-40EA-88FA-01A92917D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78"/>
        <c:overlap val="-15"/>
        <c:axId val="860031136"/>
        <c:axId val="860031696"/>
      </c:barChart>
      <c:dateAx>
        <c:axId val="86003113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spPr>
          <a:noFill/>
        </c:spPr>
        <c:txPr>
          <a:bodyPr rot="-60000000" spcFirstLastPara="0" vertOverflow="ellipsis" vert="horz" wrap="square" anchor="t" anchorCtr="1"/>
          <a:p>
            <a:pPr>
              <a:defRPr lang="zh-CN" sz="105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05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860031696"/>
        <c:crosses val="autoZero"/>
        <c:auto val="0"/>
        <c:lblOffset/>
        <c:baseTimeUnit val="days"/>
      </c:dateAx>
      <c:valAx>
        <c:axId val="860031696"/>
        <c:scaling>
          <c:orientation/>
        </c:scaling>
        <c:delete val="0"/>
        <c:axPos val="r"/>
        <c:majorGridlines>
          <c:spPr>
            <a:ln w="22225" cap="flat" cmpd="sng" algn="ctr">
              <a:solidFill>
                <a:prstClr val="white">
                  <a:lumMod val="85000"/>
                  <a:alpha val="48000"/>
                </a:prstClr>
              </a:solidFill>
              <a:prstDash val="sysDot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p>
            <a:pPr>
              <a:defRPr lang="zh-CN" sz="10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0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860031136"/>
        <c:crossesAt val="2014"/>
        <c:crossBetween val="between"/>
      </c:valAx>
    </c:plotArea>
    <c:plotVisOnly val="1"/>
    <c:dispBlanksAs val="gap"/>
    <c:showDLblsOverMax val="0"/>
  </c:chart>
  <c:txPr>
    <a:bodyPr/>
    <a:p>
      <a:pPr>
        <a:defRPr lang="zh-CN" sz="1000" b="1" smtId="4294967295">
          <a:solidFill>
            <a:schemeClr val="tx1">
              <a:lumMod val="65000"/>
              <a:lumOff val="35000"/>
            </a:schemeClr>
          </a:solidFill>
        </a:defRPr>
      </a:pPr>
      <a:endParaRPr lang="zh-CN" sz="1000" b="1" smtId="4294967295">
        <a:solidFill>
          <a:schemeClr val="tx1">
            <a:lumMod val="65000"/>
            <a:lumOff val="35000"/>
          </a:schemeClr>
        </a:solidFill>
      </a:endParaRPr>
    </a:p>
  </c:txPr>
  <c:externalData r:id="rId1">
    <c:autoUpdate val="0"/>
  </c:externalData>
</c:chartSpace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843730D4-DAA0-4961-8D66-8018B71D47DD}" type="datetimeFigureOut">
              <a:rPr lang="zh-CN" altLang="en-US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/>
            </a:lvl1pPr>
          </a:lstStyle>
          <a:p>
            <a:fld id="{53CB15B2-6539-414E-885F-134AB7BAEF7A}" type="slidenum">
              <a:rPr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064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/>
            </a:lvl1pPr>
          </a:lstStyle>
          <a:p>
            <a:pPr>
              <a:defRPr/>
            </a:pPr>
            <a:fld id="{F20F0E08-FCD4-40FB-9946-C51233C97953}" type="datetimeFigureOut">
              <a:rPr lang="zh-CN" altLang="en-US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6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/>
            </a:lvl1pPr>
          </a:lstStyle>
          <a:p>
            <a:fld id="{70CA4341-F6FF-475E-A543-0194832CB00B}" type="slidenum">
              <a:rPr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21857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1838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3787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5736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7685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597013" algn="l" defTabSz="63853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16504" algn="l" defTabSz="63853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35996" algn="l" defTabSz="63853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555487" algn="l" defTabSz="63853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75481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74642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20708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8225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9706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79483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15642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7999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84681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56551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0371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2450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9893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1480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73267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172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00633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10727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23181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59216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5429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891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5103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73183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69562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8661534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981" y="824885"/>
            <a:ext cx="6719888" cy="1754776"/>
          </a:xfrm>
        </p:spPr>
        <p:txBody>
          <a:bodyPr anchor="b"/>
          <a:lstStyle>
            <a:lvl1pPr algn="ctr">
              <a:defRPr sz="440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981" y="2647331"/>
            <a:ext cx="6719888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5996" indent="0" algn="ctr">
              <a:buNone/>
              <a:defRPr sz="1470"/>
            </a:lvl2pPr>
            <a:lvl3pPr marL="671993" indent="0" algn="ctr">
              <a:buNone/>
              <a:defRPr sz="1323"/>
            </a:lvl3pPr>
            <a:lvl4pPr marL="1007989" indent="0" algn="ctr">
              <a:buNone/>
              <a:defRPr sz="1176"/>
            </a:lvl4pPr>
            <a:lvl5pPr marL="1343985" indent="0" algn="ctr">
              <a:buNone/>
              <a:defRPr sz="1176"/>
            </a:lvl5pPr>
            <a:lvl6pPr marL="1679981" indent="0" algn="ctr">
              <a:buNone/>
              <a:defRPr sz="1176"/>
            </a:lvl6pPr>
            <a:lvl7pPr marL="2015978" indent="0" algn="ctr">
              <a:buNone/>
              <a:defRPr sz="1176"/>
            </a:lvl7pPr>
            <a:lvl8pPr marL="2351974" indent="0" algn="ctr">
              <a:buNone/>
              <a:defRPr sz="1176"/>
            </a:lvl8pPr>
            <a:lvl9pPr marL="2687970" indent="0" algn="ctr">
              <a:buNone/>
              <a:defRPr sz="1176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56D01-2764-4F3F-81D1-FEDBA43AD549}" type="datetimeFigureOut">
              <a:rPr lang="zh-CN" altLang="en-US" smtClean="0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3810699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56D01-2764-4F3F-81D1-FEDBA43AD549}" type="datetimeFigureOut">
              <a:rPr lang="zh-CN" altLang="en-US" smtClean="0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5024203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892" y="268350"/>
            <a:ext cx="1931968" cy="427143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90" y="268350"/>
            <a:ext cx="5683905" cy="427143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56D01-2764-4F3F-81D1-FEDBA43AD549}" type="datetimeFigureOut">
              <a:rPr lang="zh-CN" altLang="en-US" smtClean="0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7208907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00D82-2001-449E-AD90-3BB6FC1EF930}" type="datetimeFigureOut">
              <a:rPr lang="zh-CN" altLang="en-US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7F294-569F-46BE-9414-D1C28A8AC9F5}" type="slidenum">
              <a:rPr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81119234"/>
      </p:ext>
    </p:extLst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slow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981" y="824885"/>
            <a:ext cx="6719888" cy="1754776"/>
          </a:xfrm>
        </p:spPr>
        <p:txBody>
          <a:bodyPr anchor="b"/>
          <a:lstStyle>
            <a:lvl1pPr algn="ctr">
              <a:defRPr sz="440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981" y="2647331"/>
            <a:ext cx="6719888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5996" indent="0" algn="ctr">
              <a:buNone/>
              <a:defRPr sz="1470"/>
            </a:lvl2pPr>
            <a:lvl3pPr marL="671993" indent="0" algn="ctr">
              <a:buNone/>
              <a:defRPr sz="1323"/>
            </a:lvl3pPr>
            <a:lvl4pPr marL="1007989" indent="0" algn="ctr">
              <a:buNone/>
              <a:defRPr sz="1176"/>
            </a:lvl4pPr>
            <a:lvl5pPr marL="1343985" indent="0" algn="ctr">
              <a:buNone/>
              <a:defRPr sz="1176"/>
            </a:lvl5pPr>
            <a:lvl6pPr marL="1679981" indent="0" algn="ctr">
              <a:buNone/>
              <a:defRPr sz="1176"/>
            </a:lvl6pPr>
            <a:lvl7pPr marL="2015978" indent="0" algn="ctr">
              <a:buNone/>
              <a:defRPr sz="1176"/>
            </a:lvl7pPr>
            <a:lvl8pPr marL="2351974" indent="0" algn="ctr">
              <a:buNone/>
              <a:defRPr sz="1176"/>
            </a:lvl8pPr>
            <a:lvl9pPr marL="2687970" indent="0" algn="ctr">
              <a:buNone/>
              <a:defRPr sz="1176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400691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901284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23" y="1256579"/>
            <a:ext cx="7727871" cy="2096630"/>
          </a:xfrm>
        </p:spPr>
        <p:txBody>
          <a:bodyPr anchor="b"/>
          <a:lstStyle>
            <a:lvl1pPr>
              <a:defRPr sz="440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323" y="3373044"/>
            <a:ext cx="7727871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1pPr>
            <a:lvl2pPr marL="33599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19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798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398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7998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597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197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797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1564944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90" y="1341750"/>
            <a:ext cx="3807936" cy="319803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924" y="1341750"/>
            <a:ext cx="3807936" cy="319803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740959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57" y="268350"/>
            <a:ext cx="7727871" cy="97422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157" y="1235577"/>
            <a:ext cx="379043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5996" indent="0">
              <a:buNone/>
              <a:defRPr sz="1470" b="1"/>
            </a:lvl2pPr>
            <a:lvl3pPr marL="671993" indent="0">
              <a:buNone/>
              <a:defRPr sz="1323" b="1"/>
            </a:lvl3pPr>
            <a:lvl4pPr marL="1007989" indent="0">
              <a:buNone/>
              <a:defRPr sz="1176" b="1"/>
            </a:lvl4pPr>
            <a:lvl5pPr marL="1343985" indent="0">
              <a:buNone/>
              <a:defRPr sz="1176" b="1"/>
            </a:lvl5pPr>
            <a:lvl6pPr marL="1679981" indent="0">
              <a:buNone/>
              <a:defRPr sz="1176" b="1"/>
            </a:lvl6pPr>
            <a:lvl7pPr marL="2015978" indent="0">
              <a:buNone/>
              <a:defRPr sz="1176" b="1"/>
            </a:lvl7pPr>
            <a:lvl8pPr marL="2351974" indent="0">
              <a:buNone/>
              <a:defRPr sz="1176" b="1"/>
            </a:lvl8pPr>
            <a:lvl9pPr marL="2687970" indent="0">
              <a:buNone/>
              <a:defRPr sz="1176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57" y="1841114"/>
            <a:ext cx="3790436" cy="2708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5924" y="1235577"/>
            <a:ext cx="3809103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5996" indent="0">
              <a:buNone/>
              <a:defRPr sz="1470" b="1"/>
            </a:lvl2pPr>
            <a:lvl3pPr marL="671993" indent="0">
              <a:buNone/>
              <a:defRPr sz="1323" b="1"/>
            </a:lvl3pPr>
            <a:lvl4pPr marL="1007989" indent="0">
              <a:buNone/>
              <a:defRPr sz="1176" b="1"/>
            </a:lvl4pPr>
            <a:lvl5pPr marL="1343985" indent="0">
              <a:buNone/>
              <a:defRPr sz="1176" b="1"/>
            </a:lvl5pPr>
            <a:lvl6pPr marL="1679981" indent="0">
              <a:buNone/>
              <a:defRPr sz="1176" b="1"/>
            </a:lvl6pPr>
            <a:lvl7pPr marL="2015978" indent="0">
              <a:buNone/>
              <a:defRPr sz="1176" b="1"/>
            </a:lvl7pPr>
            <a:lvl8pPr marL="2351974" indent="0">
              <a:buNone/>
              <a:defRPr sz="1176" b="1"/>
            </a:lvl8pPr>
            <a:lvl9pPr marL="2687970" indent="0">
              <a:buNone/>
              <a:defRPr sz="1176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924" y="1841114"/>
            <a:ext cx="3809103" cy="2708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9982287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413648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9458369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56D01-2764-4F3F-81D1-FEDBA43AD549}" type="datetimeFigureOut">
              <a:rPr lang="zh-CN" altLang="en-US" smtClean="0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7246219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57" y="336021"/>
            <a:ext cx="2889785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103" y="725712"/>
            <a:ext cx="4535924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157" y="1512094"/>
            <a:ext cx="2889785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5996" indent="0">
              <a:buNone/>
              <a:defRPr sz="1029"/>
            </a:lvl2pPr>
            <a:lvl3pPr marL="671993" indent="0">
              <a:buNone/>
              <a:defRPr sz="882"/>
            </a:lvl3pPr>
            <a:lvl4pPr marL="1007989" indent="0">
              <a:buNone/>
              <a:defRPr sz="735"/>
            </a:lvl4pPr>
            <a:lvl5pPr marL="1343985" indent="0">
              <a:buNone/>
              <a:defRPr sz="735"/>
            </a:lvl5pPr>
            <a:lvl6pPr marL="1679981" indent="0">
              <a:buNone/>
              <a:defRPr sz="735"/>
            </a:lvl6pPr>
            <a:lvl7pPr marL="2015978" indent="0">
              <a:buNone/>
              <a:defRPr sz="735"/>
            </a:lvl7pPr>
            <a:lvl8pPr marL="2351974" indent="0">
              <a:buNone/>
              <a:defRPr sz="735"/>
            </a:lvl8pPr>
            <a:lvl9pPr marL="2687970" indent="0">
              <a:buNone/>
              <a:defRPr sz="7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0565987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57" y="336021"/>
            <a:ext cx="2889785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103" y="725712"/>
            <a:ext cx="4535924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5996" indent="0">
              <a:buNone/>
              <a:defRPr sz="2058"/>
            </a:lvl2pPr>
            <a:lvl3pPr marL="671993" indent="0">
              <a:buNone/>
              <a:defRPr sz="1764"/>
            </a:lvl3pPr>
            <a:lvl4pPr marL="1007989" indent="0">
              <a:buNone/>
              <a:defRPr sz="1470"/>
            </a:lvl4pPr>
            <a:lvl5pPr marL="1343985" indent="0">
              <a:buNone/>
              <a:defRPr sz="1470"/>
            </a:lvl5pPr>
            <a:lvl6pPr marL="1679981" indent="0">
              <a:buNone/>
              <a:defRPr sz="1470"/>
            </a:lvl6pPr>
            <a:lvl7pPr marL="2015978" indent="0">
              <a:buNone/>
              <a:defRPr sz="1470"/>
            </a:lvl7pPr>
            <a:lvl8pPr marL="2351974" indent="0">
              <a:buNone/>
              <a:defRPr sz="1470"/>
            </a:lvl8pPr>
            <a:lvl9pPr marL="2687970" indent="0">
              <a:buNone/>
              <a:defRPr sz="147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157" y="1512094"/>
            <a:ext cx="2889785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5996" indent="0">
              <a:buNone/>
              <a:defRPr sz="1029"/>
            </a:lvl2pPr>
            <a:lvl3pPr marL="671993" indent="0">
              <a:buNone/>
              <a:defRPr sz="882"/>
            </a:lvl3pPr>
            <a:lvl4pPr marL="1007989" indent="0">
              <a:buNone/>
              <a:defRPr sz="735"/>
            </a:lvl4pPr>
            <a:lvl5pPr marL="1343985" indent="0">
              <a:buNone/>
              <a:defRPr sz="735"/>
            </a:lvl5pPr>
            <a:lvl6pPr marL="1679981" indent="0">
              <a:buNone/>
              <a:defRPr sz="735"/>
            </a:lvl6pPr>
            <a:lvl7pPr marL="2015978" indent="0">
              <a:buNone/>
              <a:defRPr sz="735"/>
            </a:lvl7pPr>
            <a:lvl8pPr marL="2351974" indent="0">
              <a:buNone/>
              <a:defRPr sz="735"/>
            </a:lvl8pPr>
            <a:lvl9pPr marL="2687970" indent="0">
              <a:buNone/>
              <a:defRPr sz="7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4318688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1193188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892" y="268350"/>
            <a:ext cx="1931968" cy="427143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90" y="268350"/>
            <a:ext cx="5683905" cy="427143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1086556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23" y="1256579"/>
            <a:ext cx="7727871" cy="2096630"/>
          </a:xfrm>
        </p:spPr>
        <p:txBody>
          <a:bodyPr anchor="b"/>
          <a:lstStyle>
            <a:lvl1pPr>
              <a:defRPr sz="440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323" y="3373044"/>
            <a:ext cx="7727871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1pPr>
            <a:lvl2pPr marL="33599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19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798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398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7998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597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197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797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56D01-2764-4F3F-81D1-FEDBA43AD549}" type="datetimeFigureOut">
              <a:rPr lang="zh-CN" altLang="en-US" smtClean="0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9073996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90" y="1341750"/>
            <a:ext cx="3807936" cy="319803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924" y="1341750"/>
            <a:ext cx="3807936" cy="319803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56D01-2764-4F3F-81D1-FEDBA43AD549}" type="datetimeFigureOut">
              <a:rPr lang="zh-CN" altLang="en-US" smtClean="0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0830731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57" y="268350"/>
            <a:ext cx="7727871" cy="97422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157" y="1235577"/>
            <a:ext cx="379043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5996" indent="0">
              <a:buNone/>
              <a:defRPr sz="1470" b="1"/>
            </a:lvl2pPr>
            <a:lvl3pPr marL="671993" indent="0">
              <a:buNone/>
              <a:defRPr sz="1323" b="1"/>
            </a:lvl3pPr>
            <a:lvl4pPr marL="1007989" indent="0">
              <a:buNone/>
              <a:defRPr sz="1176" b="1"/>
            </a:lvl4pPr>
            <a:lvl5pPr marL="1343985" indent="0">
              <a:buNone/>
              <a:defRPr sz="1176" b="1"/>
            </a:lvl5pPr>
            <a:lvl6pPr marL="1679981" indent="0">
              <a:buNone/>
              <a:defRPr sz="1176" b="1"/>
            </a:lvl6pPr>
            <a:lvl7pPr marL="2015978" indent="0">
              <a:buNone/>
              <a:defRPr sz="1176" b="1"/>
            </a:lvl7pPr>
            <a:lvl8pPr marL="2351974" indent="0">
              <a:buNone/>
              <a:defRPr sz="1176" b="1"/>
            </a:lvl8pPr>
            <a:lvl9pPr marL="2687970" indent="0">
              <a:buNone/>
              <a:defRPr sz="1176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57" y="1841114"/>
            <a:ext cx="3790436" cy="2708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5924" y="1235577"/>
            <a:ext cx="3809103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5996" indent="0">
              <a:buNone/>
              <a:defRPr sz="1470" b="1"/>
            </a:lvl2pPr>
            <a:lvl3pPr marL="671993" indent="0">
              <a:buNone/>
              <a:defRPr sz="1323" b="1"/>
            </a:lvl3pPr>
            <a:lvl4pPr marL="1007989" indent="0">
              <a:buNone/>
              <a:defRPr sz="1176" b="1"/>
            </a:lvl4pPr>
            <a:lvl5pPr marL="1343985" indent="0">
              <a:buNone/>
              <a:defRPr sz="1176" b="1"/>
            </a:lvl5pPr>
            <a:lvl6pPr marL="1679981" indent="0">
              <a:buNone/>
              <a:defRPr sz="1176" b="1"/>
            </a:lvl6pPr>
            <a:lvl7pPr marL="2015978" indent="0">
              <a:buNone/>
              <a:defRPr sz="1176" b="1"/>
            </a:lvl7pPr>
            <a:lvl8pPr marL="2351974" indent="0">
              <a:buNone/>
              <a:defRPr sz="1176" b="1"/>
            </a:lvl8pPr>
            <a:lvl9pPr marL="2687970" indent="0">
              <a:buNone/>
              <a:defRPr sz="1176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924" y="1841114"/>
            <a:ext cx="3809103" cy="2708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56D01-2764-4F3F-81D1-FEDBA43AD549}" type="datetimeFigureOut">
              <a:rPr lang="zh-CN" altLang="en-US" smtClean="0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7395903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56D01-2764-4F3F-81D1-FEDBA43AD549}" type="datetimeFigureOut">
              <a:rPr lang="zh-CN" altLang="en-US" smtClean="0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5481475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56C02-6AC0-4150-BF14-3C2902387D77}" type="datetimeFigureOut">
              <a:rPr lang="zh-CN" altLang="en-US" smtClean="0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9ED6-FA7E-4333-AD61-EE26BDBEFB97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95151873"/>
      </p:ext>
    </p:extLst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57" y="336021"/>
            <a:ext cx="2889785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103" y="725712"/>
            <a:ext cx="4535924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157" y="1512094"/>
            <a:ext cx="2889785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5996" indent="0">
              <a:buNone/>
              <a:defRPr sz="1029"/>
            </a:lvl2pPr>
            <a:lvl3pPr marL="671993" indent="0">
              <a:buNone/>
              <a:defRPr sz="882"/>
            </a:lvl3pPr>
            <a:lvl4pPr marL="1007989" indent="0">
              <a:buNone/>
              <a:defRPr sz="735"/>
            </a:lvl4pPr>
            <a:lvl5pPr marL="1343985" indent="0">
              <a:buNone/>
              <a:defRPr sz="735"/>
            </a:lvl5pPr>
            <a:lvl6pPr marL="1679981" indent="0">
              <a:buNone/>
              <a:defRPr sz="735"/>
            </a:lvl6pPr>
            <a:lvl7pPr marL="2015978" indent="0">
              <a:buNone/>
              <a:defRPr sz="735"/>
            </a:lvl7pPr>
            <a:lvl8pPr marL="2351974" indent="0">
              <a:buNone/>
              <a:defRPr sz="735"/>
            </a:lvl8pPr>
            <a:lvl9pPr marL="2687970" indent="0">
              <a:buNone/>
              <a:defRPr sz="7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56D01-2764-4F3F-81D1-FEDBA43AD549}" type="datetimeFigureOut">
              <a:rPr lang="zh-CN" altLang="en-US" smtClean="0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9867489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57" y="336021"/>
            <a:ext cx="2889785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103" y="725712"/>
            <a:ext cx="4535924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5996" indent="0">
              <a:buNone/>
              <a:defRPr sz="2058"/>
            </a:lvl2pPr>
            <a:lvl3pPr marL="671993" indent="0">
              <a:buNone/>
              <a:defRPr sz="1764"/>
            </a:lvl3pPr>
            <a:lvl4pPr marL="1007989" indent="0">
              <a:buNone/>
              <a:defRPr sz="1470"/>
            </a:lvl4pPr>
            <a:lvl5pPr marL="1343985" indent="0">
              <a:buNone/>
              <a:defRPr sz="1470"/>
            </a:lvl5pPr>
            <a:lvl6pPr marL="1679981" indent="0">
              <a:buNone/>
              <a:defRPr sz="1470"/>
            </a:lvl6pPr>
            <a:lvl7pPr marL="2015978" indent="0">
              <a:buNone/>
              <a:defRPr sz="1470"/>
            </a:lvl7pPr>
            <a:lvl8pPr marL="2351974" indent="0">
              <a:buNone/>
              <a:defRPr sz="1470"/>
            </a:lvl8pPr>
            <a:lvl9pPr marL="2687970" indent="0">
              <a:buNone/>
              <a:defRPr sz="147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157" y="1512094"/>
            <a:ext cx="2889785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5996" indent="0">
              <a:buNone/>
              <a:defRPr sz="1029"/>
            </a:lvl2pPr>
            <a:lvl3pPr marL="671993" indent="0">
              <a:buNone/>
              <a:defRPr sz="882"/>
            </a:lvl3pPr>
            <a:lvl4pPr marL="1007989" indent="0">
              <a:buNone/>
              <a:defRPr sz="735"/>
            </a:lvl4pPr>
            <a:lvl5pPr marL="1343985" indent="0">
              <a:buNone/>
              <a:defRPr sz="735"/>
            </a:lvl5pPr>
            <a:lvl6pPr marL="1679981" indent="0">
              <a:buNone/>
              <a:defRPr sz="735"/>
            </a:lvl6pPr>
            <a:lvl7pPr marL="2015978" indent="0">
              <a:buNone/>
              <a:defRPr sz="735"/>
            </a:lvl7pPr>
            <a:lvl8pPr marL="2351974" indent="0">
              <a:buNone/>
              <a:defRPr sz="735"/>
            </a:lvl8pPr>
            <a:lvl9pPr marL="2687970" indent="0">
              <a:buNone/>
              <a:defRPr sz="7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56D01-2764-4F3F-81D1-FEDBA43AD549}" type="datetimeFigureOut">
              <a:rPr lang="zh-CN" altLang="en-US" smtClean="0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4998620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990" y="268350"/>
            <a:ext cx="7727871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990" y="1341750"/>
            <a:ext cx="7727871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990" y="4671624"/>
            <a:ext cx="201596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A56D01-2764-4F3F-81D1-FEDBA43AD549}" type="datetimeFigureOut">
              <a:rPr lang="zh-CN" altLang="en-US" smtClean="0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7951" y="4671624"/>
            <a:ext cx="3023949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7894" y="4671624"/>
            <a:ext cx="201596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7690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>
    <mc:Choice Requires="p14">
      <p:transition spd="slow" p14:dur="1300">
        <p14:pan dir="u"/>
      </p:transition>
    </mc:Choice>
    <mc:Fallback>
      <p:transition spd="slow">
        <p:fade/>
      </p:transition>
    </mc:Fallback>
  </mc:AlternateContent>
  <p:timing/>
  <p:txStyles>
    <p:titleStyle>
      <a:lvl1pPr algn="l" defTabSz="671993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98" indent="-167998" algn="l" defTabSz="671993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3994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39991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5987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1983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7980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3976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19972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5968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5996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1993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7989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3985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79981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5978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1974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7970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990" y="268350"/>
            <a:ext cx="7727871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990" y="1341750"/>
            <a:ext cx="7727871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990" y="4671624"/>
            <a:ext cx="201596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2019/9/19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7951" y="4671624"/>
            <a:ext cx="3023949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7894" y="4671624"/>
            <a:ext cx="201596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275122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iming/>
  <p:txStyles>
    <p:titleStyle>
      <a:lvl1pPr algn="l" defTabSz="671993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98" indent="-167998" algn="l" defTabSz="671993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3994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39991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5987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1983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7980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3976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19972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5968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5996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1993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7989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3985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79981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5978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1974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7970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.pn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2.png" Type="http://schemas.openxmlformats.org/officeDocument/2006/relationships/image"/><Relationship Id="rId4" Target="../charts/chart1.xml" Type="http://schemas.openxmlformats.org/officeDocument/2006/relationships/chart"/><Relationship Id="rId5" Target="../charts/chart2.xml" Type="http://schemas.openxmlformats.org/officeDocument/2006/relationships/char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.png" Type="http://schemas.openxmlformats.org/officeDocument/2006/relationships/image"/><Relationship Id="rId4" Target="../media/image3.emf" Type="http://schemas.openxmlformats.org/officeDocument/2006/relationships/image"/><Relationship Id="rId5" Target="../media/image4.emf" Type="http://schemas.openxmlformats.org/officeDocument/2006/relationships/image"/><Relationship Id="rId6" Target="../media/image5.emf" Type="http://schemas.openxmlformats.org/officeDocument/2006/relationships/image"/><Relationship Id="rId7" Target="../media/image6.emf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1599685" y="1296055"/>
            <a:ext cx="57708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400">
                <a:latin charset="-122" panose="020b0503020204020204" pitchFamily="34" typeface="微软雅黑"/>
                <a:ea charset="-122" panose="020b0503020204020204" pitchFamily="34" typeface="微软雅黑"/>
              </a:rPr>
              <a:t>简约点线工作总结模板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87710" y="2016114"/>
            <a:ext cx="5297805" cy="411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050"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 Applicable to enterprise introduction, summary</a:t>
            </a:r>
          </a:p>
          <a:p>
            <a:r>
              <a:rPr altLang="zh-CN" lang="en-US" sz="1050">
                <a:latin charset="-122" panose="020b0503020204020204" pitchFamily="34" typeface="微软雅黑"/>
                <a:ea charset="-122" panose="020b0503020204020204" pitchFamily="34" typeface="微软雅黑"/>
              </a:rPr>
              <a:t> report,  sales marketing, chart dataa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83817" y="2554264"/>
            <a:ext cx="1221105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50">
                <a:solidFill>
                  <a:srgbClr val="17B5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汇报人：优页PPT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51931" y="2554264"/>
            <a:ext cx="126873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50">
                <a:solidFill>
                  <a:srgbClr val="17B5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日期：2017.12.08</a:t>
            </a:r>
          </a:p>
        </p:txBody>
      </p:sp>
    </p:spTree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1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1" id="1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4"/>
      <p:bldP grpId="0" spid="5"/>
      <p:bldP grpId="0" spid="6"/>
    </p:bldLst>
  </p:timing>
  <p:extLst mod="1">
    <p:ext uri="{E180D4A7-C9FB-4DFB-919C-405C955672EB}">
      <p14:showEvtLst>
        <p14:playEvt objId="8" time="8"/>
      </p14:showEvtLst>
    </p:ext>
  </p:extLst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447590" y="359976"/>
            <a:ext cx="187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3109714" y="1398916"/>
            <a:ext cx="2755627" cy="2718979"/>
            <a:chOff x="4039911" y="1848202"/>
            <a:chExt cx="4108611" cy="4072324"/>
          </a:xfrm>
        </p:grpSpPr>
        <p:sp>
          <p:nvSpPr>
            <p:cNvPr id="3" name="Block Arc 5"/>
            <p:cNvSpPr/>
            <p:nvPr/>
          </p:nvSpPr>
          <p:spPr>
            <a:xfrm rot="210717">
              <a:off x="4264764" y="2073054"/>
              <a:ext cx="3662475" cy="3662475"/>
            </a:xfrm>
            <a:prstGeom prst="blockArc">
              <a:avLst>
                <a:gd fmla="val 10545816" name="adj1"/>
                <a:gd fmla="val 15728497" name="adj2"/>
                <a:gd fmla="val 22371" name="adj3"/>
              </a:avLst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" name="Block Arc 6"/>
            <p:cNvSpPr/>
            <p:nvPr/>
          </p:nvSpPr>
          <p:spPr>
            <a:xfrm rot="5610717">
              <a:off x="4261195" y="2073053"/>
              <a:ext cx="3662475" cy="3662475"/>
            </a:xfrm>
            <a:prstGeom prst="blockArc">
              <a:avLst>
                <a:gd fmla="val 10545816" name="adj1"/>
                <a:gd fmla="val 15728497" name="adj2"/>
                <a:gd fmla="val 22371" name="adj3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" name="Block Arc 7"/>
            <p:cNvSpPr/>
            <p:nvPr/>
          </p:nvSpPr>
          <p:spPr>
            <a:xfrm rot="11010717">
              <a:off x="4261194" y="2033199"/>
              <a:ext cx="3662475" cy="3662475"/>
            </a:xfrm>
            <a:prstGeom prst="blockArc">
              <a:avLst>
                <a:gd fmla="val 10545816" name="adj1"/>
                <a:gd fmla="val 15728497" name="adj2"/>
                <a:gd fmla="val 22371" name="adj3"/>
              </a:avLst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" name="Block Arc 8"/>
            <p:cNvSpPr/>
            <p:nvPr/>
          </p:nvSpPr>
          <p:spPr>
            <a:xfrm rot="16410718">
              <a:off x="4264763" y="2078584"/>
              <a:ext cx="3662475" cy="3662475"/>
            </a:xfrm>
            <a:prstGeom prst="blockArc">
              <a:avLst>
                <a:gd fmla="val 10545816" name="adj1"/>
                <a:gd fmla="val 15728497" name="adj2"/>
                <a:gd fmla="val 22371" name="adj3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" name="Isosceles Triangle 9"/>
            <p:cNvSpPr/>
            <p:nvPr/>
          </p:nvSpPr>
          <p:spPr>
            <a:xfrm rot="5400000">
              <a:off x="5615079" y="2090661"/>
              <a:ext cx="1399318" cy="914400"/>
            </a:xfrm>
            <a:prstGeom prst="triangle">
              <a:avLst/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" name="Isosceles Triangle 10"/>
            <p:cNvSpPr/>
            <p:nvPr/>
          </p:nvSpPr>
          <p:spPr>
            <a:xfrm rot="10800000">
              <a:off x="6749204" y="3665827"/>
              <a:ext cx="1399318" cy="914400"/>
            </a:xfrm>
            <a:prstGeom prst="triangl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" name="Isosceles Triangle 11"/>
            <p:cNvSpPr/>
            <p:nvPr/>
          </p:nvSpPr>
          <p:spPr>
            <a:xfrm rot="16200000">
              <a:off x="5174036" y="4763667"/>
              <a:ext cx="1399318" cy="914400"/>
            </a:xfrm>
            <a:prstGeom prst="triangle">
              <a:avLst/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" name="Isosceles Triangle 12"/>
            <p:cNvSpPr/>
            <p:nvPr/>
          </p:nvSpPr>
          <p:spPr>
            <a:xfrm>
              <a:off x="4039911" y="3233885"/>
              <a:ext cx="1399318" cy="914400"/>
            </a:xfrm>
            <a:prstGeom prst="triangl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67794" y="2286251"/>
              <a:ext cx="675053" cy="6162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lang="en-US" sz="2100">
                  <a:solidFill>
                    <a:schemeClr val="bg1"/>
                  </a:solidFill>
                  <a:latin typeface="+mj-lt"/>
                  <a:ea charset="-122" panose="020b0503020204020204" pitchFamily="34" typeface="微软雅黑"/>
                </a:rPr>
                <a:t>01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7084605" y="3505127"/>
              <a:ext cx="735173" cy="6816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+mj-lt"/>
                  <a:ea charset="-122" panose="020b0503020204020204" pitchFamily="34" typeface="微软雅黑"/>
                </a:rPr>
                <a:t>02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0800000">
              <a:off x="5812939" y="4915730"/>
              <a:ext cx="675053" cy="6162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lang="en-US" sz="2100">
                  <a:solidFill>
                    <a:schemeClr val="bg1"/>
                  </a:solidFill>
                  <a:latin typeface="+mj-lt"/>
                  <a:ea charset="-122" panose="020b0503020204020204" pitchFamily="34" typeface="微软雅黑"/>
                </a:rPr>
                <a:t>03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397519" y="3659489"/>
              <a:ext cx="678109" cy="61351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lang="en-US" sz="2100">
                  <a:solidFill>
                    <a:schemeClr val="bg1"/>
                  </a:solidFill>
                  <a:latin typeface="+mj-lt"/>
                  <a:ea charset="-122" panose="020b0503020204020204" pitchFamily="34" typeface="微软雅黑"/>
                </a:rPr>
                <a:t>04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9023888">
              <a:off x="4520950" y="2591235"/>
              <a:ext cx="1295193" cy="54781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3169081">
              <a:off x="6496156" y="2708074"/>
              <a:ext cx="1301057" cy="54534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8357780">
              <a:off x="6323247" y="4721147"/>
              <a:ext cx="1295193" cy="54781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4284960">
              <a:off x="4342057" y="4480834"/>
              <a:ext cx="1301057" cy="54534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6620050" y="1603391"/>
            <a:ext cx="1653518" cy="616118"/>
            <a:chOff x="8994793" y="2181620"/>
            <a:chExt cx="2239686" cy="838308"/>
          </a:xfrm>
        </p:grpSpPr>
        <p:sp>
          <p:nvSpPr>
            <p:cNvPr id="20" name="TextBox 19"/>
            <p:cNvSpPr txBox="1"/>
            <p:nvPr/>
          </p:nvSpPr>
          <p:spPr>
            <a:xfrm>
              <a:off x="8994793" y="2181620"/>
              <a:ext cx="2105539" cy="49766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rgbClr val="282E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Lato Regular"/>
                </a:rPr>
                <a:t>单击编辑标题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94791" y="2475526"/>
              <a:ext cx="2239686" cy="5391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000">
                  <a:solidFill>
                    <a:srgbClr val="282E33"/>
                  </a:solidFill>
                  <a:latin typeface="Lato Light"/>
                  <a:ea charset="-122" panose="020b0503020204020204" pitchFamily="34" typeface="微软雅黑"/>
                  <a:cs typeface="Lato Light"/>
                </a:rPr>
                <a:t>单击此处可编辑内容单击此处可编辑内容</a:t>
              </a:r>
            </a:p>
          </p:txBody>
        </p:sp>
      </p:grpSp>
      <p:grpSp>
        <p:nvGrpSpPr>
          <p:cNvPr id="22" name="Group 24"/>
          <p:cNvGrpSpPr/>
          <p:nvPr/>
        </p:nvGrpSpPr>
        <p:grpSpPr>
          <a:xfrm>
            <a:off x="708813" y="1572787"/>
            <a:ext cx="1653518" cy="616118"/>
            <a:chOff x="988038" y="2139979"/>
            <a:chExt cx="2239686" cy="838308"/>
          </a:xfrm>
        </p:grpSpPr>
        <p:sp>
          <p:nvSpPr>
            <p:cNvPr id="23" name="TextBox 22"/>
            <p:cNvSpPr txBox="1"/>
            <p:nvPr/>
          </p:nvSpPr>
          <p:spPr>
            <a:xfrm flipH="1">
              <a:off x="1142748" y="2139979"/>
              <a:ext cx="2105539" cy="49766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en-US" lang="zh-CN">
                  <a:solidFill>
                    <a:srgbClr val="282E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Lato Regular"/>
                </a:rPr>
                <a:t>单击编辑标题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988038" y="2433885"/>
              <a:ext cx="2239686" cy="5391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1000">
                  <a:solidFill>
                    <a:srgbClr val="282E33"/>
                  </a:solidFill>
                  <a:latin typeface="Lato Light"/>
                  <a:ea charset="-122" panose="020b0503020204020204" pitchFamily="34" typeface="微软雅黑"/>
                  <a:cs typeface="Lato Light"/>
                </a:rPr>
                <a:t>单击此处可编辑内容单击此处可编辑内容</a:t>
              </a:r>
            </a:p>
          </p:txBody>
        </p:sp>
      </p:grpSp>
      <p:grpSp>
        <p:nvGrpSpPr>
          <p:cNvPr id="25" name="Group 27"/>
          <p:cNvGrpSpPr/>
          <p:nvPr/>
        </p:nvGrpSpPr>
        <p:grpSpPr>
          <a:xfrm>
            <a:off x="706087" y="3351783"/>
            <a:ext cx="1653518" cy="646331"/>
            <a:chOff x="984345" y="4560531"/>
            <a:chExt cx="2239686" cy="879417"/>
          </a:xfrm>
        </p:grpSpPr>
        <p:sp>
          <p:nvSpPr>
            <p:cNvPr id="26" name="TextBox 25"/>
            <p:cNvSpPr txBox="1"/>
            <p:nvPr/>
          </p:nvSpPr>
          <p:spPr>
            <a:xfrm flipH="1">
              <a:off x="1139141" y="4560531"/>
              <a:ext cx="2105539" cy="49766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en-US" lang="zh-CN">
                  <a:solidFill>
                    <a:srgbClr val="282E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Lato Regular"/>
                </a:rPr>
                <a:t>单击编辑标题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flipH="1">
              <a:off x="984344" y="4854437"/>
              <a:ext cx="2239686" cy="5391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1000">
                  <a:solidFill>
                    <a:srgbClr val="282E33"/>
                  </a:solidFill>
                  <a:latin typeface="Lato Light"/>
                  <a:ea charset="-122" panose="020b0503020204020204" pitchFamily="34" typeface="微软雅黑"/>
                  <a:cs typeface="Lato Light"/>
                </a:rPr>
                <a:t>单击此处可编辑内容单击此处可编辑内容</a:t>
              </a:r>
            </a:p>
          </p:txBody>
        </p:sp>
      </p:grpSp>
      <p:grpSp>
        <p:nvGrpSpPr>
          <p:cNvPr id="28" name="Group 30"/>
          <p:cNvGrpSpPr/>
          <p:nvPr/>
        </p:nvGrpSpPr>
        <p:grpSpPr>
          <a:xfrm>
            <a:off x="6623634" y="3288022"/>
            <a:ext cx="1653518" cy="621160"/>
            <a:chOff x="8999648" y="4473778"/>
            <a:chExt cx="2239686" cy="845169"/>
          </a:xfrm>
        </p:grpSpPr>
        <p:sp>
          <p:nvSpPr>
            <p:cNvPr id="29" name="TextBox 28"/>
            <p:cNvSpPr txBox="1"/>
            <p:nvPr/>
          </p:nvSpPr>
          <p:spPr>
            <a:xfrm>
              <a:off x="8999650" y="4473778"/>
              <a:ext cx="2105539" cy="49766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rgbClr val="282E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Lato Regular"/>
                </a:rPr>
                <a:t>单击编辑标题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99648" y="4774545"/>
              <a:ext cx="2239686" cy="5391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000">
                  <a:solidFill>
                    <a:srgbClr val="282E33"/>
                  </a:solidFill>
                  <a:latin typeface="Lato Light"/>
                  <a:ea charset="-122" panose="020b0503020204020204" pitchFamily="34" typeface="微软雅黑"/>
                  <a:cs typeface="Lato Light"/>
                </a:rPr>
                <a:t>单击此处可编辑内容单击此处可编辑内容</a:t>
              </a:r>
            </a:p>
          </p:txBody>
        </p:sp>
      </p:grpSp>
      <p:sp>
        <p:nvSpPr>
          <p:cNvPr id="31" name="Freeform 237"/>
          <p:cNvSpPr>
            <a:spLocks noChangeArrowheads="1" noChangeAspect="1"/>
          </p:cNvSpPr>
          <p:nvPr/>
        </p:nvSpPr>
        <p:spPr bwMode="auto">
          <a:xfrm>
            <a:off x="2407860" y="1745152"/>
            <a:ext cx="346494" cy="253394"/>
          </a:xfrm>
          <a:custGeom>
            <a:gdLst>
              <a:gd fmla="*/ 586 w 1347" name="T0"/>
              <a:gd fmla="*/ 602 h 987" name="T1"/>
              <a:gd fmla="*/ 502 w 1347" name="T2"/>
              <a:gd fmla="*/ 535 h 987" name="T3"/>
              <a:gd fmla="*/ 42 w 1347" name="T4"/>
              <a:gd fmla="*/ 117 h 987" name="T5"/>
              <a:gd fmla="*/ 17 w 1347" name="T6"/>
              <a:gd fmla="*/ 33 h 987" name="T7"/>
              <a:gd fmla="*/ 92 w 1347" name="T8"/>
              <a:gd fmla="*/ 0 h 987" name="T9"/>
              <a:gd fmla="*/ 1255 w 1347" name="T10"/>
              <a:gd fmla="*/ 0 h 987" name="T11"/>
              <a:gd fmla="*/ 1330 w 1347" name="T12"/>
              <a:gd fmla="*/ 41 h 987" name="T13"/>
              <a:gd fmla="*/ 1305 w 1347" name="T14"/>
              <a:gd fmla="*/ 125 h 987" name="T15"/>
              <a:gd fmla="*/ 803 w 1347" name="T16"/>
              <a:gd fmla="*/ 576 h 987" name="T17"/>
              <a:gd fmla="*/ 586 w 1347" name="T18"/>
              <a:gd fmla="*/ 602 h 987" name="T19"/>
              <a:gd fmla="*/ 92 w 1347" name="T20"/>
              <a:gd fmla="*/ 986 h 987" name="T21"/>
              <a:gd fmla="*/ 0 w 1347" name="T22"/>
              <a:gd fmla="*/ 894 h 987" name="T23"/>
              <a:gd fmla="*/ 0 w 1347" name="T24"/>
              <a:gd fmla="*/ 225 h 987" name="T25"/>
              <a:gd fmla="*/ 42 w 1347" name="T26"/>
              <a:gd fmla="*/ 217 h 987" name="T27"/>
              <a:gd fmla="*/ 234 w 1347" name="T28"/>
              <a:gd fmla="*/ 409 h 987" name="T29"/>
              <a:gd fmla="*/ 251 w 1347" name="T30"/>
              <a:gd fmla="*/ 493 h 987" name="T31"/>
              <a:gd fmla="*/ 109 w 1347" name="T32"/>
              <a:gd fmla="*/ 827 h 987" name="T33"/>
              <a:gd fmla="*/ 126 w 1347" name="T34"/>
              <a:gd fmla="*/ 827 h 987" name="T35"/>
              <a:gd fmla="*/ 318 w 1347" name="T36"/>
              <a:gd fmla="*/ 576 h 987" name="T37"/>
              <a:gd fmla="*/ 393 w 1347" name="T38"/>
              <a:gd fmla="*/ 568 h 987" name="T39"/>
              <a:gd fmla="*/ 477 w 1347" name="T40"/>
              <a:gd fmla="*/ 643 h 987" name="T41"/>
              <a:gd fmla="*/ 569 w 1347" name="T42"/>
              <a:gd fmla="*/ 694 h 987" name="T43"/>
              <a:gd fmla="*/ 820 w 1347" name="T44"/>
              <a:gd fmla="*/ 677 h 987" name="T45"/>
              <a:gd fmla="*/ 945 w 1347" name="T46"/>
              <a:gd fmla="*/ 568 h 987" name="T47"/>
              <a:gd fmla="*/ 1020 w 1347" name="T48"/>
              <a:gd fmla="*/ 576 h 987" name="T49"/>
              <a:gd fmla="*/ 1229 w 1347" name="T50"/>
              <a:gd fmla="*/ 853 h 987" name="T51"/>
              <a:gd fmla="*/ 1238 w 1347" name="T52"/>
              <a:gd fmla="*/ 844 h 987" name="T53"/>
              <a:gd fmla="*/ 1096 w 1347" name="T54"/>
              <a:gd fmla="*/ 493 h 987" name="T55"/>
              <a:gd fmla="*/ 1112 w 1347" name="T56"/>
              <a:gd fmla="*/ 409 h 987" name="T57"/>
              <a:gd fmla="*/ 1313 w 1347" name="T58"/>
              <a:gd fmla="*/ 217 h 987" name="T59"/>
              <a:gd fmla="*/ 1346 w 1347" name="T60"/>
              <a:gd fmla="*/ 225 h 987" name="T61"/>
              <a:gd fmla="*/ 1346 w 1347" name="T62"/>
              <a:gd fmla="*/ 903 h 987" name="T63"/>
              <a:gd fmla="*/ 1246 w 1347" name="T64"/>
              <a:gd fmla="*/ 986 h 987" name="T65"/>
              <a:gd fmla="*/ 92 w 1347" name="T66"/>
              <a:gd fmla="*/ 986 h 987" name="T67"/>
              <a:gd fmla="*/ 92 w 1347" name="T68"/>
              <a:gd fmla="*/ 986 h 987" name="T69"/>
              <a:gd fmla="*/ 92 w 1347" name="T70"/>
              <a:gd fmla="*/ 986 h 987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986" w="134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rgbClr val="17B59E"/>
          </a:solidFill>
          <a:ln>
            <a:noFill/>
          </a:ln>
          <a:effectLst/>
        </p:spPr>
        <p:txBody>
          <a:bodyPr anchor="ctr" bIns="44917" lIns="89835" rIns="89835" tIns="44917" wrap="none"/>
          <a:lstStyle/>
          <a:p>
            <a:pPr>
              <a:defRPr/>
            </a:pPr>
            <a:endParaRPr lang="en-US" sz="800">
              <a:solidFill>
                <a:srgbClr val="282E33"/>
              </a:solidFill>
              <a:latin charset="-122" panose="020b0503020204020204" pitchFamily="34" typeface="微软雅黑"/>
            </a:endParaRPr>
          </a:p>
        </p:txBody>
      </p:sp>
      <p:sp>
        <p:nvSpPr>
          <p:cNvPr id="32" name="AutoShape 124"/>
          <p:cNvSpPr>
            <a:spLocks noChangeAspect="1"/>
          </p:cNvSpPr>
          <p:nvPr/>
        </p:nvSpPr>
        <p:spPr bwMode="auto">
          <a:xfrm>
            <a:off x="6164882" y="3509071"/>
            <a:ext cx="391622" cy="31157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rgbClr val="17B59E"/>
          </a:solidFill>
          <a:ln>
            <a:noFill/>
          </a:ln>
          <a:effectLst/>
        </p:spPr>
        <p:txBody>
          <a:bodyPr anchor="ctr" bIns="74863" lIns="74863" rIns="74863" tIns="74863"/>
          <a:lstStyle/>
          <a:p>
            <a:pPr defTabSz="673445">
              <a:defRPr/>
            </a:pPr>
            <a:endParaRPr lang="es-ES" sz="5300">
              <a:solidFill>
                <a:srgbClr val="282E33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-122" panose="020b0503020204020204" pitchFamily="34" typeface="微软雅黑"/>
              <a:cs charset="0" typeface="Gill Sans"/>
              <a:sym charset="0" typeface="Gill Sans"/>
            </a:endParaRPr>
          </a:p>
        </p:txBody>
      </p:sp>
      <p:sp>
        <p:nvSpPr>
          <p:cNvPr id="33" name="Freeform 290"/>
          <p:cNvSpPr>
            <a:spLocks noChangeArrowheads="1" noChangeAspect="1"/>
          </p:cNvSpPr>
          <p:nvPr/>
        </p:nvSpPr>
        <p:spPr bwMode="auto">
          <a:xfrm>
            <a:off x="6173063" y="1757780"/>
            <a:ext cx="428834" cy="330651"/>
          </a:xfrm>
          <a:custGeom>
            <a:gdLst>
              <a:gd fmla="*/ 995 w 996" name="T0"/>
              <a:gd fmla="*/ 409 h 770" name="T1"/>
              <a:gd fmla="*/ 836 w 996" name="T2"/>
              <a:gd fmla="*/ 409 h 770" name="T3"/>
              <a:gd fmla="*/ 543 w 996" name="T4"/>
              <a:gd fmla="*/ 192 h 770" name="T5"/>
              <a:gd fmla="*/ 384 w 996" name="T6"/>
              <a:gd fmla="*/ 275 h 770" name="T7"/>
              <a:gd fmla="*/ 360 w 996" name="T8"/>
              <a:gd fmla="*/ 158 h 770" name="T9"/>
              <a:gd fmla="*/ 702 w 996" name="T10"/>
              <a:gd fmla="*/ 33 h 770" name="T11"/>
              <a:gd fmla="*/ 836 w 996" name="T12"/>
              <a:gd fmla="*/ 133 h 770" name="T13"/>
              <a:gd fmla="*/ 334 w 996" name="T14"/>
              <a:gd fmla="*/ 626 h 770" name="T15"/>
              <a:gd fmla="*/ 276 w 996" name="T16"/>
              <a:gd fmla="*/ 551 h 770" name="T17"/>
              <a:gd fmla="*/ 209 w 996" name="T18"/>
              <a:gd fmla="*/ 484 h 770" name="T19"/>
              <a:gd fmla="*/ 109 w 996" name="T20"/>
              <a:gd fmla="*/ 434 h 770" name="T21"/>
              <a:gd fmla="*/ 159 w 996" name="T22"/>
              <a:gd fmla="*/ 535 h 770" name="T23"/>
              <a:gd fmla="*/ 226 w 996" name="T24"/>
              <a:gd fmla="*/ 602 h 770" name="T25"/>
              <a:gd fmla="*/ 293 w 996" name="T26"/>
              <a:gd fmla="*/ 668 h 770" name="T27"/>
              <a:gd fmla="*/ 393 w 996" name="T28"/>
              <a:gd fmla="*/ 727 h 770" name="T29"/>
              <a:gd fmla="*/ 334 w 996" name="T30"/>
              <a:gd fmla="*/ 626 h 770" name="T31"/>
              <a:gd fmla="*/ 594 w 996" name="T32"/>
              <a:gd fmla="*/ 267 h 770" name="T33"/>
              <a:gd fmla="*/ 443 w 996" name="T34"/>
              <a:gd fmla="*/ 301 h 770" name="T35"/>
              <a:gd fmla="*/ 284 w 996" name="T36"/>
              <a:gd fmla="*/ 217 h 770" name="T37"/>
              <a:gd fmla="*/ 460 w 996" name="T38"/>
              <a:gd fmla="*/ 50 h 770" name="T39"/>
              <a:gd fmla="*/ 184 w 996" name="T40"/>
              <a:gd fmla="*/ 100 h 770" name="T41"/>
              <a:gd fmla="*/ 0 w 996" name="T42"/>
              <a:gd fmla="*/ 66 h 770" name="T43"/>
              <a:gd fmla="*/ 50 w 996" name="T44"/>
              <a:gd fmla="*/ 443 h 770" name="T45"/>
              <a:gd fmla="*/ 234 w 996" name="T46"/>
              <a:gd fmla="*/ 392 h 770" name="T47"/>
              <a:gd fmla="*/ 293 w 996" name="T48"/>
              <a:gd fmla="*/ 468 h 770" name="T49"/>
              <a:gd fmla="*/ 360 w 996" name="T50"/>
              <a:gd fmla="*/ 535 h 770" name="T51"/>
              <a:gd fmla="*/ 426 w 996" name="T52"/>
              <a:gd fmla="*/ 610 h 770" name="T53"/>
              <a:gd fmla="*/ 477 w 996" name="T54"/>
              <a:gd fmla="*/ 727 h 770" name="T55"/>
              <a:gd fmla="*/ 543 w 996" name="T56"/>
              <a:gd fmla="*/ 660 h 770" name="T57"/>
              <a:gd fmla="*/ 485 w 996" name="T58"/>
              <a:gd fmla="*/ 585 h 770" name="T59"/>
              <a:gd fmla="*/ 569 w 996" name="T60"/>
              <a:gd fmla="*/ 668 h 770" name="T61"/>
              <a:gd fmla="*/ 627 w 996" name="T62"/>
              <a:gd fmla="*/ 602 h 770" name="T63"/>
              <a:gd fmla="*/ 652 w 996" name="T64"/>
              <a:gd fmla="*/ 610 h 770" name="T65"/>
              <a:gd fmla="*/ 719 w 996" name="T66"/>
              <a:gd fmla="*/ 543 h 770" name="T67"/>
              <a:gd fmla="*/ 727 w 996" name="T68"/>
              <a:gd fmla="*/ 526 h 770" name="T69"/>
              <a:gd fmla="*/ 786 w 996" name="T70"/>
              <a:gd fmla="*/ 535 h 770" name="T71"/>
              <a:gd fmla="*/ 786 w 996" name="T72"/>
              <a:gd fmla="*/ 468 h 770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770" w="996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ffectLst/>
        </p:spPr>
        <p:txBody>
          <a:bodyPr anchor="ctr" bIns="67378" lIns="134755" rIns="134755" tIns="67378" wrap="none"/>
          <a:lstStyle/>
          <a:p>
            <a:pPr>
              <a:defRPr/>
            </a:pPr>
            <a:endParaRPr lang="en-US" sz="2100">
              <a:solidFill>
                <a:srgbClr val="282E33"/>
              </a:solidFill>
              <a:latin charset="-122" panose="020b0503020204020204" pitchFamily="34" typeface="微软雅黑"/>
            </a:endParaRPr>
          </a:p>
        </p:txBody>
      </p:sp>
      <p:sp>
        <p:nvSpPr>
          <p:cNvPr id="34" name="Freeform 526"/>
          <p:cNvSpPr>
            <a:spLocks noChangeArrowheads="1" noChangeAspect="1"/>
          </p:cNvSpPr>
          <p:nvPr/>
        </p:nvSpPr>
        <p:spPr bwMode="auto">
          <a:xfrm>
            <a:off x="2435090" y="3447784"/>
            <a:ext cx="331187" cy="427404"/>
          </a:xfrm>
          <a:custGeom>
            <a:gdLst>
              <a:gd fmla="*/ 719 w 1222" name="T0"/>
              <a:gd fmla="*/ 1338 h 1581" name="T1"/>
              <a:gd fmla="*/ 686 w 1222" name="T2"/>
              <a:gd fmla="*/ 1221 h 1581" name="T3"/>
              <a:gd fmla="*/ 686 w 1222" name="T4"/>
              <a:gd fmla="*/ 359 h 1581" name="T5"/>
              <a:gd fmla="*/ 719 w 1222" name="T6"/>
              <a:gd fmla="*/ 243 h 1581" name="T7"/>
              <a:gd fmla="*/ 17 w 1222" name="T8"/>
              <a:gd fmla="*/ 460 h 1581" name="T9"/>
              <a:gd fmla="*/ 0 w 1222" name="T10"/>
              <a:gd fmla="*/ 794 h 1581" name="T11"/>
              <a:gd fmla="*/ 17 w 1222" name="T12"/>
              <a:gd fmla="*/ 1120 h 1581" name="T13"/>
              <a:gd fmla="*/ 502 w 1222" name="T14"/>
              <a:gd fmla="*/ 1530 h 1581" name="T15"/>
              <a:gd fmla="*/ 493 w 1222" name="T16"/>
              <a:gd fmla="*/ 1112 h 1581" name="T17"/>
              <a:gd fmla="*/ 284 w 1222" name="T18"/>
              <a:gd fmla="*/ 1120 h 1581" name="T19"/>
              <a:gd fmla="*/ 284 w 1222" name="T20"/>
              <a:gd fmla="*/ 794 h 1581" name="T21"/>
              <a:gd fmla="*/ 284 w 1222" name="T22"/>
              <a:gd fmla="*/ 460 h 1581" name="T23"/>
              <a:gd fmla="*/ 493 w 1222" name="T24"/>
              <a:gd fmla="*/ 468 h 1581" name="T25"/>
              <a:gd fmla="*/ 502 w 1222" name="T26"/>
              <a:gd fmla="*/ 58 h 1581" name="T27"/>
              <a:gd fmla="*/ 17 w 1222" name="T28"/>
              <a:gd fmla="*/ 460 h 1581" name="T29"/>
              <a:gd fmla="*/ 602 w 1222" name="T30"/>
              <a:gd fmla="*/ 911 h 1581" name="T31"/>
              <a:gd fmla="*/ 493 w 1222" name="T32"/>
              <a:gd fmla="*/ 861 h 1581" name="T33"/>
              <a:gd fmla="*/ 543 w 1222" name="T34"/>
              <a:gd fmla="*/ 828 h 1581" name="T35"/>
              <a:gd fmla="*/ 610 w 1222" name="T36"/>
              <a:gd fmla="*/ 778 h 1581" name="T37"/>
              <a:gd fmla="*/ 627 w 1222" name="T38"/>
              <a:gd fmla="*/ 660 h 1581" name="T39"/>
              <a:gd fmla="*/ 476 w 1222" name="T40"/>
              <a:gd fmla="*/ 677 h 1581" name="T41"/>
              <a:gd fmla="*/ 510 w 1222" name="T42"/>
              <a:gd fmla="*/ 736 h 1581" name="T43"/>
              <a:gd fmla="*/ 560 w 1222" name="T44"/>
              <a:gd fmla="*/ 677 h 1581" name="T45"/>
              <a:gd fmla="*/ 585 w 1222" name="T46"/>
              <a:gd fmla="*/ 719 h 1581" name="T47"/>
              <a:gd fmla="*/ 502 w 1222" name="T48"/>
              <a:gd fmla="*/ 803 h 1581" name="T49"/>
              <a:gd fmla="*/ 410 w 1222" name="T50"/>
              <a:gd fmla="*/ 911 h 1581" name="T51"/>
              <a:gd fmla="*/ 819 w 1222" name="T52"/>
              <a:gd fmla="*/ 811 h 1581" name="T53"/>
              <a:gd fmla="*/ 794 w 1222" name="T54"/>
              <a:gd fmla="*/ 635 h 1581" name="T55"/>
              <a:gd fmla="*/ 644 w 1222" name="T56"/>
              <a:gd fmla="*/ 853 h 1581" name="T57"/>
              <a:gd fmla="*/ 744 w 1222" name="T58"/>
              <a:gd fmla="*/ 911 h 1581" name="T59"/>
              <a:gd fmla="*/ 803 w 1222" name="T60"/>
              <a:gd fmla="*/ 853 h 1581" name="T61"/>
              <a:gd fmla="*/ 844 w 1222" name="T62"/>
              <a:gd fmla="*/ 811 h 1581" name="T63"/>
              <a:gd fmla="*/ 786 w 1222" name="T64"/>
              <a:gd fmla="*/ 686 h 1581" name="T65"/>
              <a:gd fmla="*/ 694 w 1222" name="T66"/>
              <a:gd fmla="*/ 811 h 1581" name="T67"/>
              <a:gd fmla="*/ 694 w 1222" name="T68"/>
              <a:gd fmla="*/ 811 h 1581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581" w="1222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ffectLst/>
        </p:spPr>
        <p:txBody>
          <a:bodyPr anchor="ctr" bIns="89834" lIns="179670" rIns="179670" tIns="89834" wrap="none"/>
          <a:lstStyle/>
          <a:p>
            <a:pPr>
              <a:defRPr/>
            </a:pPr>
            <a:endParaRPr lang="en-US" sz="2100">
              <a:solidFill>
                <a:srgbClr val="282E33"/>
              </a:solidFill>
              <a:latin charset="-122" panose="020b0503020204020204" pitchFamily="34" typeface="微软雅黑"/>
            </a:endParaRPr>
          </a:p>
        </p:txBody>
      </p:sp>
      <p:cxnSp>
        <p:nvCxnSpPr>
          <p:cNvPr id="35" name="Straight Connector 37"/>
          <p:cNvCxnSpPr/>
          <p:nvPr/>
        </p:nvCxnSpPr>
        <p:spPr>
          <a:xfrm>
            <a:off x="2879510" y="1852211"/>
            <a:ext cx="588096" cy="0"/>
          </a:xfrm>
          <a:prstGeom prst="line">
            <a:avLst/>
          </a:prstGeom>
          <a:ln w="12700">
            <a:solidFill>
              <a:srgbClr val="17B59E"/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8"/>
          <p:cNvCxnSpPr/>
          <p:nvPr/>
        </p:nvCxnSpPr>
        <p:spPr>
          <a:xfrm>
            <a:off x="2879510" y="3627419"/>
            <a:ext cx="588096" cy="0"/>
          </a:xfrm>
          <a:prstGeom prst="line">
            <a:avLst/>
          </a:prstGeom>
          <a:ln w="12700">
            <a:solidFill>
              <a:srgbClr val="17B59E"/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9"/>
          <p:cNvCxnSpPr/>
          <p:nvPr/>
        </p:nvCxnSpPr>
        <p:spPr>
          <a:xfrm>
            <a:off x="5434785" y="1852211"/>
            <a:ext cx="588096" cy="0"/>
          </a:xfrm>
          <a:prstGeom prst="line">
            <a:avLst/>
          </a:prstGeom>
          <a:ln w="12700">
            <a:solidFill>
              <a:srgbClr val="17B59E"/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40"/>
          <p:cNvCxnSpPr/>
          <p:nvPr/>
        </p:nvCxnSpPr>
        <p:spPr>
          <a:xfrm>
            <a:off x="5434785" y="3627419"/>
            <a:ext cx="588096" cy="0"/>
          </a:xfrm>
          <a:prstGeom prst="line">
            <a:avLst/>
          </a:prstGeom>
          <a:ln w="12700">
            <a:solidFill>
              <a:srgbClr val="17B59E"/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47590" y="359976"/>
            <a:ext cx="187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sp>
        <p:nvSpPr>
          <p:cNvPr id="2" name="Bent Arrow 5"/>
          <p:cNvSpPr/>
          <p:nvPr/>
        </p:nvSpPr>
        <p:spPr bwMode="auto">
          <a:xfrm rot="2700000">
            <a:off x="3534742" y="1433319"/>
            <a:ext cx="211065" cy="1167861"/>
          </a:xfrm>
          <a:prstGeom prst="bentArrow">
            <a:avLst>
              <a:gd fmla="val 13663" name="adj1"/>
              <a:gd fmla="val 25006" name="adj2"/>
              <a:gd fmla="val 43568" name="adj3"/>
              <a:gd fmla="val 0" name="adj4"/>
            </a:avLst>
          </a:prstGeom>
          <a:solidFill>
            <a:srgbClr val="595959"/>
          </a:solidFill>
          <a:ln w="9525">
            <a:noFill/>
            <a:round/>
          </a:ln>
        </p:spPr>
        <p:txBody>
          <a:bodyPr anchor="t" anchorCtr="0" bIns="33696" compatLnSpc="1" lIns="67391" numCol="1" rIns="67391" rtlCol="0" tIns="33696" vert="horz" wrap="square"/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3" name="Rectangle 6"/>
          <p:cNvSpPr/>
          <p:nvPr/>
        </p:nvSpPr>
        <p:spPr bwMode="auto">
          <a:xfrm flipV="1" rot="2700000">
            <a:off x="3142872" y="2414075"/>
            <a:ext cx="211065" cy="29196"/>
          </a:xfrm>
          <a:prstGeom prst="rect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anchor="t" anchorCtr="0" bIns="33696" compatLnSpc="1" lIns="67391" numCol="1" rIns="67391" rtlCol="0" tIns="33696" vert="horz" wrap="square"/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4" name="Bent Arrow 8"/>
          <p:cNvSpPr/>
          <p:nvPr/>
        </p:nvSpPr>
        <p:spPr bwMode="auto">
          <a:xfrm rot="18900000">
            <a:off x="3518899" y="3106068"/>
            <a:ext cx="212020" cy="1162598"/>
          </a:xfrm>
          <a:prstGeom prst="bentArrow">
            <a:avLst>
              <a:gd fmla="val 13663" name="adj1"/>
              <a:gd fmla="val 25006" name="adj2"/>
              <a:gd fmla="val 43568" name="adj3"/>
              <a:gd fmla="val 0" name="adj4"/>
            </a:avLst>
          </a:prstGeom>
          <a:solidFill>
            <a:srgbClr val="17B59E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anchorCtr="0" bIns="41184" lIns="41184" numCol="1" rIns="41184" spcCol="936" spcFirstLastPara="0" tIns="41184" vert="horz" wrap="square">
            <a:noAutofit/>
          </a:bodyPr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5" name="Rectangle 9"/>
          <p:cNvSpPr/>
          <p:nvPr/>
        </p:nvSpPr>
        <p:spPr bwMode="auto">
          <a:xfrm flipV="1" rot="18900000">
            <a:off x="3932187" y="4062939"/>
            <a:ext cx="212020" cy="29064"/>
          </a:xfrm>
          <a:prstGeom prst="rect">
            <a:avLst/>
          </a:prstGeom>
          <a:solidFill>
            <a:srgbClr val="196E4E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anchorCtr="0" bIns="41184" lIns="41184" numCol="1" rIns="41184" spcCol="936" spcFirstLastPara="0" tIns="41184" vert="horz" wrap="square">
            <a:noAutofit/>
          </a:bodyPr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6" name="Bent Arrow 11"/>
          <p:cNvSpPr/>
          <p:nvPr/>
        </p:nvSpPr>
        <p:spPr bwMode="auto">
          <a:xfrm flipH="1" flipV="1" rot="18900000">
            <a:off x="5203998" y="1428563"/>
            <a:ext cx="212020" cy="1162598"/>
          </a:xfrm>
          <a:prstGeom prst="bentArrow">
            <a:avLst>
              <a:gd fmla="val 13663" name="adj1"/>
              <a:gd fmla="val 25006" name="adj2"/>
              <a:gd fmla="val 43568" name="adj3"/>
              <a:gd fmla="val 0" name="adj4"/>
            </a:avLst>
          </a:prstGeom>
          <a:solidFill>
            <a:srgbClr val="17B59E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anchorCtr="0" bIns="41184" lIns="41184" numCol="1" rIns="41184" spcCol="936" spcFirstLastPara="0" tIns="41184" vert="horz" wrap="square">
            <a:noAutofit/>
          </a:bodyPr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7" name="Rectangle 12"/>
          <p:cNvSpPr/>
          <p:nvPr/>
        </p:nvSpPr>
        <p:spPr bwMode="auto">
          <a:xfrm flipH="1" rot="18900000">
            <a:off x="4790711" y="1605225"/>
            <a:ext cx="212020" cy="29064"/>
          </a:xfrm>
          <a:prstGeom prst="rect">
            <a:avLst/>
          </a:prstGeom>
          <a:solidFill>
            <a:srgbClr val="196E4E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anchorCtr="0" bIns="41184" lIns="41184" numCol="1" rIns="41184" spcCol="936" spcFirstLastPara="0" tIns="41184" vert="horz" wrap="square">
            <a:noAutofit/>
          </a:bodyPr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8" name="Bent Arrow 14"/>
          <p:cNvSpPr/>
          <p:nvPr/>
        </p:nvSpPr>
        <p:spPr bwMode="auto">
          <a:xfrm flipH="1" flipV="1" rot="2700000">
            <a:off x="5227786" y="3118731"/>
            <a:ext cx="211065" cy="1167861"/>
          </a:xfrm>
          <a:prstGeom prst="bentArrow">
            <a:avLst>
              <a:gd fmla="val 13663" name="adj1"/>
              <a:gd fmla="val 25006" name="adj2"/>
              <a:gd fmla="val 43568" name="adj3"/>
              <a:gd fmla="val 0" name="adj4"/>
            </a:avLst>
          </a:prstGeom>
          <a:solidFill>
            <a:srgbClr val="595959"/>
          </a:solidFill>
          <a:ln w="9525">
            <a:noFill/>
            <a:round/>
          </a:ln>
        </p:spPr>
        <p:txBody>
          <a:bodyPr anchor="t" anchorCtr="0" bIns="33696" compatLnSpc="1" lIns="67391" numCol="1" rIns="67391" rtlCol="0" tIns="33696" vert="horz" wrap="square"/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9" name="Rectangle 15"/>
          <p:cNvSpPr/>
          <p:nvPr/>
        </p:nvSpPr>
        <p:spPr bwMode="auto">
          <a:xfrm flipH="1" rot="2700000">
            <a:off x="5619656" y="3276637"/>
            <a:ext cx="211065" cy="29196"/>
          </a:xfrm>
          <a:prstGeom prst="rect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anchor="t" anchorCtr="0" bIns="33696" compatLnSpc="1" lIns="67391" numCol="1" rIns="67391" rtlCol="0" tIns="33696" vert="horz" wrap="square"/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10" name="Text Placeholder 2"/>
          <p:cNvSpPr txBox="1"/>
          <p:nvPr/>
        </p:nvSpPr>
        <p:spPr>
          <a:xfrm>
            <a:off x="6035006" y="1603419"/>
            <a:ext cx="1758967" cy="238647"/>
          </a:xfrm>
          <a:prstGeom prst="rect">
            <a:avLst/>
          </a:prstGeom>
          <a:noFill/>
        </p:spPr>
        <p:txBody>
          <a:bodyPr anchor="ctr" bIns="33696" lIns="67391" rIns="67391" rtlCol="0" tIns="33696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8331" y="1842067"/>
            <a:ext cx="2034773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900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12" name="Text Placeholder 2"/>
          <p:cNvSpPr txBox="1"/>
          <p:nvPr/>
        </p:nvSpPr>
        <p:spPr>
          <a:xfrm>
            <a:off x="6035006" y="3291529"/>
            <a:ext cx="1758967" cy="238647"/>
          </a:xfrm>
          <a:prstGeom prst="rect">
            <a:avLst/>
          </a:prstGeom>
          <a:noFill/>
        </p:spPr>
        <p:txBody>
          <a:bodyPr anchor="ctr" bIns="33696" lIns="67391" rIns="67391" rtlCol="0" tIns="33696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8331" y="3530177"/>
            <a:ext cx="2034773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900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14" name="Text Placeholder 2"/>
          <p:cNvSpPr txBox="1"/>
          <p:nvPr/>
        </p:nvSpPr>
        <p:spPr>
          <a:xfrm>
            <a:off x="836571" y="3291529"/>
            <a:ext cx="2091484" cy="238646"/>
          </a:xfrm>
          <a:prstGeom prst="rect">
            <a:avLst/>
          </a:prstGeom>
          <a:noFill/>
        </p:spPr>
        <p:txBody>
          <a:bodyPr anchor="ctr" bIns="33696" lIns="67391" rIns="67391" rtlCol="0" tIns="33696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vl="0"/>
            <a:r>
              <a:rPr altLang="en-US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6571" y="3530177"/>
            <a:ext cx="2034774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lang="zh-CN" sz="900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16" name="Text Placeholder 2"/>
          <p:cNvSpPr txBox="1"/>
          <p:nvPr/>
        </p:nvSpPr>
        <p:spPr>
          <a:xfrm>
            <a:off x="1136623" y="1603420"/>
            <a:ext cx="1791433" cy="238646"/>
          </a:xfrm>
          <a:prstGeom prst="rect">
            <a:avLst/>
          </a:prstGeom>
          <a:noFill/>
        </p:spPr>
        <p:txBody>
          <a:bodyPr anchor="ctr" bIns="33696" lIns="67391" rIns="67391" rtlCol="0" tIns="33696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vl="0"/>
            <a:r>
              <a:rPr altLang="en-US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6571" y="1842067"/>
            <a:ext cx="2034774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lang="zh-CN" sz="900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18" name="Rounded Rectangle 20"/>
          <p:cNvSpPr/>
          <p:nvPr/>
        </p:nvSpPr>
        <p:spPr bwMode="auto">
          <a:xfrm flipV="1" rot="18900000">
            <a:off x="4741322" y="2337440"/>
            <a:ext cx="1049764" cy="1045032"/>
          </a:xfrm>
          <a:prstGeom prst="roundRect">
            <a:avLst>
              <a:gd fmla="val 9646" name="adj"/>
            </a:avLst>
          </a:prstGeom>
          <a:solidFill>
            <a:srgbClr val="595959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anchorCtr="0" bIns="41184" lIns="41184" numCol="1" rIns="41184" spcCol="936" spcFirstLastPara="0" tIns="41184" vert="horz" wrap="square">
            <a:noAutofit/>
          </a:bodyPr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grpSp>
        <p:nvGrpSpPr>
          <p:cNvPr id="19" name="Group 34"/>
          <p:cNvGrpSpPr/>
          <p:nvPr/>
        </p:nvGrpSpPr>
        <p:grpSpPr>
          <a:xfrm>
            <a:off x="5041372" y="2668163"/>
            <a:ext cx="433424" cy="417729"/>
            <a:chOff x="2339975" y="3200401"/>
            <a:chExt cx="249238" cy="241301"/>
          </a:xfrm>
          <a:solidFill>
            <a:schemeClr val="bg1"/>
          </a:solidFill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2339975" y="3217864"/>
              <a:ext cx="249238" cy="223838"/>
            </a:xfrm>
            <a:custGeom>
              <a:gdLst>
                <a:gd fmla="*/ 157 w 157" name="T0"/>
                <a:gd fmla="*/ 0 h 141" name="T1"/>
                <a:gd fmla="*/ 135 w 157" name="T2"/>
                <a:gd fmla="*/ 0 h 141" name="T3"/>
                <a:gd fmla="*/ 135 w 157" name="T4"/>
                <a:gd fmla="*/ 15 h 141" name="T5"/>
                <a:gd fmla="*/ 114 w 157" name="T6"/>
                <a:gd fmla="*/ 15 h 141" name="T7"/>
                <a:gd fmla="*/ 114 w 157" name="T8"/>
                <a:gd fmla="*/ 0 h 141" name="T9"/>
                <a:gd fmla="*/ 47 w 157" name="T10"/>
                <a:gd fmla="*/ 0 h 141" name="T11"/>
                <a:gd fmla="*/ 47 w 157" name="T12"/>
                <a:gd fmla="*/ 15 h 141" name="T13"/>
                <a:gd fmla="*/ 25 w 157" name="T14"/>
                <a:gd fmla="*/ 15 h 141" name="T15"/>
                <a:gd fmla="*/ 25 w 157" name="T16"/>
                <a:gd fmla="*/ 0 h 141" name="T17"/>
                <a:gd fmla="*/ 0 w 157" name="T18"/>
                <a:gd fmla="*/ 0 h 141" name="T19"/>
                <a:gd fmla="*/ 0 w 157" name="T20"/>
                <a:gd fmla="*/ 141 h 141" name="T21"/>
                <a:gd fmla="*/ 12 w 157" name="T22"/>
                <a:gd fmla="*/ 141 h 141" name="T23"/>
                <a:gd fmla="*/ 146 w 157" name="T24"/>
                <a:gd fmla="*/ 141 h 141" name="T25"/>
                <a:gd fmla="*/ 157 w 157" name="T26"/>
                <a:gd fmla="*/ 141 h 141" name="T27"/>
                <a:gd fmla="*/ 157 w 157" name="T28"/>
                <a:gd fmla="*/ 0 h 141" name="T29"/>
                <a:gd fmla="*/ 146 w 157" name="T30"/>
                <a:gd fmla="*/ 129 h 141" name="T31"/>
                <a:gd fmla="*/ 12 w 157" name="T32"/>
                <a:gd fmla="*/ 129 h 141" name="T33"/>
                <a:gd fmla="*/ 12 w 157" name="T34"/>
                <a:gd fmla="*/ 40 h 141" name="T35"/>
                <a:gd fmla="*/ 146 w 157" name="T36"/>
                <a:gd fmla="*/ 40 h 141" name="T37"/>
                <a:gd fmla="*/ 146 w 157" name="T38"/>
                <a:gd fmla="*/ 129 h 14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1" w="157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endParaRPr>
            </a:p>
          </p:txBody>
        </p:sp>
      </p:grpSp>
      <p:sp>
        <p:nvSpPr>
          <p:cNvPr id="34" name="Rounded Rectangle 17"/>
          <p:cNvSpPr/>
          <p:nvPr/>
        </p:nvSpPr>
        <p:spPr bwMode="auto">
          <a:xfrm flipV="1" rot="18900000">
            <a:off x="3961912" y="3113336"/>
            <a:ext cx="1049764" cy="1045032"/>
          </a:xfrm>
          <a:prstGeom prst="roundRect">
            <a:avLst>
              <a:gd fmla="val 9646" name="adj"/>
            </a:avLst>
          </a:prstGeom>
          <a:solidFill>
            <a:srgbClr val="17B59E"/>
          </a:solidFill>
          <a:ln w="9525">
            <a:noFill/>
            <a:round/>
          </a:ln>
        </p:spPr>
        <p:txBody>
          <a:bodyPr anchor="t" anchorCtr="0" bIns="33696" compatLnSpc="1" lIns="67391" numCol="1" rIns="67391" rtlCol="0" tIns="33696" vert="horz" wrap="square"/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35" name="Shape 719"/>
          <p:cNvSpPr/>
          <p:nvPr/>
        </p:nvSpPr>
        <p:spPr>
          <a:xfrm>
            <a:off x="4279154" y="3438332"/>
            <a:ext cx="415127" cy="35540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446" w="21332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chemeClr val="bg1"/>
          </a:solidFill>
          <a:ln cap="flat" w="12700">
            <a:noFill/>
            <a:miter lim="400000"/>
          </a:ln>
          <a:effectLst/>
        </p:spPr>
        <p:txBody>
          <a:bodyPr anchor="ctr" bIns="28080" lIns="28080" numCol="1" rIns="28080" tIns="28080" wrap="square">
            <a:noAutofit/>
          </a:bodyPr>
          <a:lstStyle/>
          <a:p>
            <a:pPr algn="l" lvl="0">
              <a:defRPr b="1" sz="3100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/>
          </a:p>
        </p:txBody>
      </p:sp>
      <p:sp>
        <p:nvSpPr>
          <p:cNvPr id="36" name="Rounded Rectangle 23"/>
          <p:cNvSpPr/>
          <p:nvPr/>
        </p:nvSpPr>
        <p:spPr bwMode="auto">
          <a:xfrm flipV="1" rot="18900000">
            <a:off x="3182503" y="2337440"/>
            <a:ext cx="1049764" cy="1045032"/>
          </a:xfrm>
          <a:prstGeom prst="roundRect">
            <a:avLst>
              <a:gd fmla="val 9646" name="adj"/>
            </a:avLst>
          </a:prstGeom>
          <a:solidFill>
            <a:srgbClr val="595959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anchorCtr="0" bIns="41184" lIns="41184" numCol="1" rIns="41184" spcCol="936" spcFirstLastPara="0" tIns="41184" vert="horz" wrap="square">
            <a:noAutofit/>
          </a:bodyPr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37" name="Shape 2102"/>
          <p:cNvSpPr/>
          <p:nvPr/>
        </p:nvSpPr>
        <p:spPr>
          <a:xfrm>
            <a:off x="3445831" y="2652564"/>
            <a:ext cx="508978" cy="40533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chemeClr val="bg1"/>
          </a:solidFill>
          <a:ln cap="flat" w="12700">
            <a:noFill/>
            <a:miter lim="400000"/>
          </a:ln>
          <a:effectLst/>
        </p:spPr>
        <p:txBody>
          <a:bodyPr anchor="ctr" bIns="28080" lIns="28080" numCol="1" rIns="28080" tIns="28080" wrap="square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/>
          </a:p>
        </p:txBody>
      </p:sp>
      <p:sp>
        <p:nvSpPr>
          <p:cNvPr id="38" name="Rounded Rectangle 26"/>
          <p:cNvSpPr/>
          <p:nvPr/>
        </p:nvSpPr>
        <p:spPr bwMode="auto">
          <a:xfrm flipV="1" rot="18900000">
            <a:off x="3961912" y="1561542"/>
            <a:ext cx="1049764" cy="1045032"/>
          </a:xfrm>
          <a:prstGeom prst="roundRect">
            <a:avLst>
              <a:gd fmla="val 9646" name="adj"/>
            </a:avLst>
          </a:prstGeom>
          <a:solidFill>
            <a:srgbClr val="17B59E"/>
          </a:solidFill>
          <a:ln w="9525">
            <a:noFill/>
            <a:round/>
          </a:ln>
        </p:spPr>
        <p:txBody>
          <a:bodyPr anchor="t" anchorCtr="0" bIns="33696" compatLnSpc="1" lIns="67391" numCol="1" rIns="67391" rtlCol="0" tIns="33696" vert="horz" wrap="square"/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39" name="Freeform 56"/>
          <p:cNvSpPr/>
          <p:nvPr/>
        </p:nvSpPr>
        <p:spPr bwMode="auto">
          <a:xfrm>
            <a:off x="4280004" y="1911047"/>
            <a:ext cx="469862" cy="381759"/>
          </a:xfrm>
          <a:custGeom>
            <a:gdLst>
              <a:gd fmla="*/ 307 w 382" name="T0"/>
              <a:gd fmla="*/ 135 h 312" name="T1"/>
              <a:gd fmla="*/ 362 w 382" name="T2"/>
              <a:gd fmla="*/ 71 h 312" name="T3"/>
              <a:gd fmla="*/ 238 w 382" name="T4"/>
              <a:gd fmla="*/ 25 h 312" name="T5"/>
              <a:gd fmla="*/ 229 w 382" name="T6"/>
              <a:gd fmla="*/ 19 h 312" name="T7"/>
              <a:gd fmla="*/ 229 w 382" name="T8"/>
              <a:gd fmla="*/ 134 h 312" name="T9"/>
              <a:gd fmla="*/ 180 w 382" name="T10"/>
              <a:gd fmla="*/ 214 h 312" name="T11"/>
              <a:gd fmla="*/ 86 w 382" name="T12"/>
              <a:gd fmla="*/ 189 h 312" name="T13"/>
              <a:gd fmla="*/ 129 w 382" name="T14"/>
              <a:gd fmla="*/ 97 h 312" name="T15"/>
              <a:gd fmla="*/ 190 w 382" name="T16"/>
              <a:gd fmla="*/ 93 h 312" name="T17"/>
              <a:gd fmla="*/ 190 w 382" name="T18"/>
              <a:gd fmla="*/ 4 h 312" name="T19"/>
              <a:gd fmla="*/ 154 w 382" name="T20"/>
              <a:gd fmla="*/ 0 h 312" name="T21"/>
              <a:gd fmla="*/ 0 w 382" name="T22"/>
              <a:gd fmla="*/ 156 h 312" name="T23"/>
              <a:gd fmla="*/ 154 w 382" name="T24"/>
              <a:gd fmla="*/ 312 h 312" name="T25"/>
              <a:gd fmla="*/ 308 w 382" name="T26"/>
              <a:gd fmla="*/ 156 h 312" name="T27"/>
              <a:gd fmla="*/ 307 w 382" name="T28"/>
              <a:gd fmla="*/ 135 h 312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312" w="382">
                <a:moveTo>
                  <a:pt x="307" y="135"/>
                </a:moveTo>
                <a:cubicBezTo>
                  <a:pt x="354" y="122"/>
                  <a:pt x="382" y="72"/>
                  <a:pt x="362" y="71"/>
                </a:cubicBezTo>
                <a:cubicBezTo>
                  <a:pt x="311" y="68"/>
                  <a:pt x="267" y="43"/>
                  <a:pt x="238" y="25"/>
                </a:cubicBezTo>
                <a:cubicBezTo>
                  <a:pt x="235" y="23"/>
                  <a:pt x="232" y="21"/>
                  <a:pt x="229" y="19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72"/>
                  <a:pt x="206" y="202"/>
                  <a:pt x="180" y="214"/>
                </a:cubicBezTo>
                <a:cubicBezTo>
                  <a:pt x="142" y="233"/>
                  <a:pt x="100" y="221"/>
                  <a:pt x="86" y="189"/>
                </a:cubicBezTo>
                <a:cubicBezTo>
                  <a:pt x="72" y="157"/>
                  <a:pt x="91" y="116"/>
                  <a:pt x="129" y="97"/>
                </a:cubicBezTo>
                <a:cubicBezTo>
                  <a:pt x="150" y="87"/>
                  <a:pt x="172" y="86"/>
                  <a:pt x="190" y="93"/>
                </a:cubicBezTo>
                <a:cubicBezTo>
                  <a:pt x="190" y="4"/>
                  <a:pt x="190" y="4"/>
                  <a:pt x="190" y="4"/>
                </a:cubicBezTo>
                <a:cubicBezTo>
                  <a:pt x="178" y="1"/>
                  <a:pt x="166" y="0"/>
                  <a:pt x="154" y="0"/>
                </a:cubicBezTo>
                <a:cubicBezTo>
                  <a:pt x="69" y="0"/>
                  <a:pt x="0" y="70"/>
                  <a:pt x="0" y="156"/>
                </a:cubicBezTo>
                <a:cubicBezTo>
                  <a:pt x="0" y="242"/>
                  <a:pt x="69" y="312"/>
                  <a:pt x="154" y="312"/>
                </a:cubicBezTo>
                <a:cubicBezTo>
                  <a:pt x="239" y="312"/>
                  <a:pt x="308" y="242"/>
                  <a:pt x="308" y="156"/>
                </a:cubicBezTo>
                <a:cubicBezTo>
                  <a:pt x="308" y="149"/>
                  <a:pt x="308" y="142"/>
                  <a:pt x="307" y="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33696" compatLnSpc="1" lIns="67391" numCol="1" rIns="67391" tIns="33696" vert="horz" wrap="square"/>
          <a:lstStyle/>
          <a:p>
            <a:endParaRPr lang="en-US">
              <a:latin charset="-122" panose="020b0503020204020204" pitchFamily="34" typeface="微软雅黑"/>
            </a:endParaRP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47590" y="359976"/>
            <a:ext cx="187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sp>
        <p:nvSpPr>
          <p:cNvPr id="2" name="Freeform 81"/>
          <p:cNvSpPr/>
          <p:nvPr/>
        </p:nvSpPr>
        <p:spPr>
          <a:xfrm rot="2539609">
            <a:off x="5003825" y="3362386"/>
            <a:ext cx="473409" cy="78523"/>
          </a:xfrm>
          <a:custGeom>
            <a:rect b="0" l="0" r="0" t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algn="ctr" cap="flat" cmpd="sng" w="12700">
            <a:solidFill>
              <a:schemeClr val="tx1">
                <a:lumMod val="85000"/>
                <a:lumOff val="15000"/>
              </a:schemeClr>
            </a:solidFill>
            <a:prstDash val="solid"/>
            <a:headEnd type="oval"/>
            <a:tailEnd type="oval"/>
          </a:ln>
          <a:effectLst/>
        </p:spPr>
        <p:txBody>
          <a:bodyPr/>
          <a:lstStyle/>
          <a:p/>
        </p:txBody>
      </p:sp>
      <p:sp>
        <p:nvSpPr>
          <p:cNvPr id="3" name="Freeform 82"/>
          <p:cNvSpPr/>
          <p:nvPr/>
        </p:nvSpPr>
        <p:spPr>
          <a:xfrm>
            <a:off x="5134737" y="2775437"/>
            <a:ext cx="518194" cy="78523"/>
          </a:xfrm>
          <a:custGeom>
            <a:rect b="0" l="0" r="0" t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algn="ctr" cap="flat" cmpd="sng" w="12700">
            <a:solidFill>
              <a:schemeClr val="tx1">
                <a:lumMod val="85000"/>
                <a:lumOff val="15000"/>
              </a:schemeClr>
            </a:solidFill>
            <a:prstDash val="solid"/>
            <a:headEnd type="oval"/>
            <a:tailEnd type="oval"/>
          </a:ln>
          <a:effectLst/>
        </p:spPr>
        <p:txBody>
          <a:bodyPr/>
          <a:lstStyle/>
          <a:p/>
        </p:txBody>
      </p:sp>
      <p:sp>
        <p:nvSpPr>
          <p:cNvPr id="4" name="Freeform 83"/>
          <p:cNvSpPr/>
          <p:nvPr/>
        </p:nvSpPr>
        <p:spPr>
          <a:xfrm rot="19060392">
            <a:off x="5003825" y="2188488"/>
            <a:ext cx="473409" cy="78523"/>
          </a:xfrm>
          <a:custGeom>
            <a:rect b="0" l="0" r="0" t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algn="ctr" cap="flat" cmpd="sng" w="12700">
            <a:solidFill>
              <a:schemeClr val="tx1">
                <a:lumMod val="85000"/>
                <a:lumOff val="15000"/>
              </a:schemeClr>
            </a:solidFill>
            <a:prstDash val="solid"/>
            <a:headEnd type="oval"/>
            <a:tailEnd type="oval"/>
          </a:ln>
          <a:effectLst/>
        </p:spPr>
        <p:txBody>
          <a:bodyPr/>
          <a:lstStyle/>
          <a:p/>
        </p:txBody>
      </p:sp>
      <p:sp>
        <p:nvSpPr>
          <p:cNvPr id="5" name="Freeform 85"/>
          <p:cNvSpPr/>
          <p:nvPr/>
        </p:nvSpPr>
        <p:spPr>
          <a:xfrm>
            <a:off x="5300191" y="1394624"/>
            <a:ext cx="809759" cy="806110"/>
          </a:xfrm>
          <a:custGeom>
            <a:gdLst>
              <a:gd fmla="*/ 0 w 661361" name="connsiteX0"/>
              <a:gd fmla="*/ 330681 h 661361" name="connsiteY0"/>
              <a:gd fmla="*/ 96855 w 661361" name="connsiteX1"/>
              <a:gd fmla="*/ 96854 h 661361" name="connsiteY1"/>
              <a:gd fmla="*/ 330682 w 661361" name="connsiteX2"/>
              <a:gd fmla="*/ 0 h 661361" name="connsiteY2"/>
              <a:gd fmla="*/ 564509 w 661361" name="connsiteX3"/>
              <a:gd fmla="*/ 96855 h 661361" name="connsiteY3"/>
              <a:gd fmla="*/ 661363 w 661361" name="connsiteX4"/>
              <a:gd fmla="*/ 330682 h 661361" name="connsiteY4"/>
              <a:gd fmla="*/ 564509 w 661361" name="connsiteX5"/>
              <a:gd fmla="*/ 564509 h 661361" name="connsiteY5"/>
              <a:gd fmla="*/ 330682 w 661361" name="connsiteX6"/>
              <a:gd fmla="*/ 661363 h 661361" name="connsiteY6"/>
              <a:gd fmla="*/ 96855 w 661361" name="connsiteX7"/>
              <a:gd fmla="*/ 564509 h 661361" name="connsiteY7"/>
              <a:gd fmla="*/ 1 w 661361" name="connsiteX8"/>
              <a:gd fmla="*/ 330682 h 661361" name="connsiteY8"/>
              <a:gd fmla="*/ 0 w 661361" name="connsiteX9"/>
              <a:gd fmla="*/ 330681 h 661361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61361" w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17B59E"/>
          </a:solidFill>
          <a:ln algn="ctr" cap="flat" cmpd="sng" w="1270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anchor="ctr" anchorCtr="0" bIns="104535" lIns="104535" numCol="1" rIns="104535" spcCol="936" spcFirstLastPara="0" tIns="104535" vert="horz" wrap="square">
            <a:noAutofit/>
          </a:bodyPr>
          <a:lstStyle/>
          <a:p>
            <a:pPr algn="ctr" defTabSz="654725">
              <a:lnSpc>
                <a:spcPct val="90000"/>
              </a:lnSpc>
              <a:spcAft>
                <a:spcPct val="35000"/>
              </a:spcAft>
              <a:defRPr/>
            </a:pPr>
            <a:endParaRPr kern="0"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Freeform 87"/>
          <p:cNvSpPr/>
          <p:nvPr/>
        </p:nvSpPr>
        <p:spPr>
          <a:xfrm>
            <a:off x="5602478" y="2411642"/>
            <a:ext cx="809759" cy="806110"/>
          </a:xfrm>
          <a:custGeom>
            <a:gdLst>
              <a:gd fmla="*/ 0 w 661361" name="connsiteX0"/>
              <a:gd fmla="*/ 330681 h 661361" name="connsiteY0"/>
              <a:gd fmla="*/ 96855 w 661361" name="connsiteX1"/>
              <a:gd fmla="*/ 96854 h 661361" name="connsiteY1"/>
              <a:gd fmla="*/ 330682 w 661361" name="connsiteX2"/>
              <a:gd fmla="*/ 0 h 661361" name="connsiteY2"/>
              <a:gd fmla="*/ 564509 w 661361" name="connsiteX3"/>
              <a:gd fmla="*/ 96855 h 661361" name="connsiteY3"/>
              <a:gd fmla="*/ 661363 w 661361" name="connsiteX4"/>
              <a:gd fmla="*/ 330682 h 661361" name="connsiteY4"/>
              <a:gd fmla="*/ 564509 w 661361" name="connsiteX5"/>
              <a:gd fmla="*/ 564509 h 661361" name="connsiteY5"/>
              <a:gd fmla="*/ 330682 w 661361" name="connsiteX6"/>
              <a:gd fmla="*/ 661363 h 661361" name="connsiteY6"/>
              <a:gd fmla="*/ 96855 w 661361" name="connsiteX7"/>
              <a:gd fmla="*/ 564509 h 661361" name="connsiteY7"/>
              <a:gd fmla="*/ 1 w 661361" name="connsiteX8"/>
              <a:gd fmla="*/ 330682 h 661361" name="connsiteY8"/>
              <a:gd fmla="*/ 0 w 661361" name="connsiteX9"/>
              <a:gd fmla="*/ 330681 h 661361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61361" w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17B59E"/>
          </a:solidFill>
          <a:ln algn="ctr" cap="flat" cmpd="sng" w="1270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anchor="ctr" anchorCtr="0" bIns="104535" lIns="104535" numCol="1" rIns="104535" spcCol="936" spcFirstLastPara="0" tIns="104535" vert="horz" wrap="square">
            <a:noAutofit/>
          </a:bodyPr>
          <a:lstStyle/>
          <a:p>
            <a:pPr algn="ctr" defTabSz="654725">
              <a:lnSpc>
                <a:spcPct val="90000"/>
              </a:lnSpc>
              <a:spcAft>
                <a:spcPct val="35000"/>
              </a:spcAft>
              <a:defRPr/>
            </a:pPr>
            <a:endParaRPr kern="0"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Freeform 89"/>
          <p:cNvSpPr/>
          <p:nvPr/>
        </p:nvSpPr>
        <p:spPr>
          <a:xfrm>
            <a:off x="5300191" y="3445990"/>
            <a:ext cx="809759" cy="806110"/>
          </a:xfrm>
          <a:custGeom>
            <a:gdLst>
              <a:gd fmla="*/ 0 w 661361" name="connsiteX0"/>
              <a:gd fmla="*/ 330681 h 661361" name="connsiteY0"/>
              <a:gd fmla="*/ 96855 w 661361" name="connsiteX1"/>
              <a:gd fmla="*/ 96854 h 661361" name="connsiteY1"/>
              <a:gd fmla="*/ 330682 w 661361" name="connsiteX2"/>
              <a:gd fmla="*/ 0 h 661361" name="connsiteY2"/>
              <a:gd fmla="*/ 564509 w 661361" name="connsiteX3"/>
              <a:gd fmla="*/ 96855 h 661361" name="connsiteY3"/>
              <a:gd fmla="*/ 661363 w 661361" name="connsiteX4"/>
              <a:gd fmla="*/ 330682 h 661361" name="connsiteY4"/>
              <a:gd fmla="*/ 564509 w 661361" name="connsiteX5"/>
              <a:gd fmla="*/ 564509 h 661361" name="connsiteY5"/>
              <a:gd fmla="*/ 330682 w 661361" name="connsiteX6"/>
              <a:gd fmla="*/ 661363 h 661361" name="connsiteY6"/>
              <a:gd fmla="*/ 96855 w 661361" name="connsiteX7"/>
              <a:gd fmla="*/ 564509 h 661361" name="connsiteY7"/>
              <a:gd fmla="*/ 1 w 661361" name="connsiteX8"/>
              <a:gd fmla="*/ 330682 h 661361" name="connsiteY8"/>
              <a:gd fmla="*/ 0 w 661361" name="connsiteX9"/>
              <a:gd fmla="*/ 330681 h 661361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61361" w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17B59E"/>
          </a:solidFill>
          <a:ln algn="ctr" cap="flat" cmpd="sng" w="1270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anchor="ctr" anchorCtr="0" bIns="104535" lIns="104535" numCol="1" rIns="104535" spcCol="936" spcFirstLastPara="0" tIns="104535" vert="horz" wrap="square">
            <a:noAutofit/>
          </a:bodyPr>
          <a:lstStyle/>
          <a:p>
            <a:pPr algn="ctr" defTabSz="654725">
              <a:lnSpc>
                <a:spcPct val="90000"/>
              </a:lnSpc>
              <a:spcAft>
                <a:spcPct val="35000"/>
              </a:spcAft>
              <a:defRPr/>
            </a:pPr>
            <a:endParaRPr kern="0"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Freeform 109"/>
          <p:cNvSpPr/>
          <p:nvPr/>
        </p:nvSpPr>
        <p:spPr>
          <a:xfrm>
            <a:off x="3819832" y="2187481"/>
            <a:ext cx="1267757" cy="1262038"/>
          </a:xfrm>
          <a:custGeom>
            <a:gdLst>
              <a:gd fmla="*/ 0 w 661361" name="connsiteX0"/>
              <a:gd fmla="*/ 330681 h 661361" name="connsiteY0"/>
              <a:gd fmla="*/ 96855 w 661361" name="connsiteX1"/>
              <a:gd fmla="*/ 96854 h 661361" name="connsiteY1"/>
              <a:gd fmla="*/ 330682 w 661361" name="connsiteX2"/>
              <a:gd fmla="*/ 0 h 661361" name="connsiteY2"/>
              <a:gd fmla="*/ 564509 w 661361" name="connsiteX3"/>
              <a:gd fmla="*/ 96855 h 661361" name="connsiteY3"/>
              <a:gd fmla="*/ 661363 w 661361" name="connsiteX4"/>
              <a:gd fmla="*/ 330682 h 661361" name="connsiteY4"/>
              <a:gd fmla="*/ 564509 w 661361" name="connsiteX5"/>
              <a:gd fmla="*/ 564509 h 661361" name="connsiteY5"/>
              <a:gd fmla="*/ 330682 w 661361" name="connsiteX6"/>
              <a:gd fmla="*/ 661363 h 661361" name="connsiteY6"/>
              <a:gd fmla="*/ 96855 w 661361" name="connsiteX7"/>
              <a:gd fmla="*/ 564509 h 661361" name="connsiteY7"/>
              <a:gd fmla="*/ 1 w 661361" name="connsiteX8"/>
              <a:gd fmla="*/ 330682 h 661361" name="connsiteY8"/>
              <a:gd fmla="*/ 0 w 661361" name="connsiteX9"/>
              <a:gd fmla="*/ 330681 h 661361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61361" w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595959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104535" lIns="104535" numCol="1" rIns="104535" spcCol="936" spcFirstLastPara="0" tIns="104535" vert="horz" wrap="square">
            <a:noAutofit/>
          </a:bodyPr>
          <a:lstStyle/>
          <a:p>
            <a:pPr algn="ctr" defTabSz="654725">
              <a:lnSpc>
                <a:spcPct val="90000"/>
              </a:lnSpc>
              <a:spcAft>
                <a:spcPct val="35000"/>
              </a:spcAft>
              <a:defRPr/>
            </a:pPr>
            <a:endParaRPr kern="0" lang="en-US" sz="3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Freeform 28"/>
          <p:cNvSpPr/>
          <p:nvPr/>
        </p:nvSpPr>
        <p:spPr>
          <a:xfrm flipH="1" rot="19060392">
            <a:off x="3387550" y="3362386"/>
            <a:ext cx="473409" cy="78523"/>
          </a:xfrm>
          <a:custGeom>
            <a:rect b="0" l="0" r="0" t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algn="ctr" cap="flat" cmpd="sng" w="12700">
            <a:solidFill>
              <a:schemeClr val="tx1">
                <a:lumMod val="85000"/>
                <a:lumOff val="15000"/>
              </a:schemeClr>
            </a:solidFill>
            <a:prstDash val="solid"/>
            <a:headEnd type="oval"/>
            <a:tailEnd type="oval"/>
          </a:ln>
          <a:effectLst/>
        </p:spPr>
        <p:txBody>
          <a:bodyPr/>
          <a:lstStyle/>
          <a:p/>
        </p:txBody>
      </p:sp>
      <p:sp>
        <p:nvSpPr>
          <p:cNvPr id="10" name="Freeform 29"/>
          <p:cNvSpPr/>
          <p:nvPr/>
        </p:nvSpPr>
        <p:spPr>
          <a:xfrm flipH="1">
            <a:off x="3243550" y="2775437"/>
            <a:ext cx="518194" cy="78523"/>
          </a:xfrm>
          <a:custGeom>
            <a:rect b="0" l="0" r="0" t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algn="ctr" cap="flat" cmpd="sng" w="12700">
            <a:solidFill>
              <a:schemeClr val="tx1">
                <a:lumMod val="85000"/>
                <a:lumOff val="15000"/>
              </a:schemeClr>
            </a:solidFill>
            <a:prstDash val="solid"/>
            <a:headEnd type="oval"/>
            <a:tailEnd type="oval"/>
          </a:ln>
          <a:effectLst/>
        </p:spPr>
        <p:txBody>
          <a:bodyPr/>
          <a:lstStyle/>
          <a:p/>
        </p:txBody>
      </p:sp>
      <p:sp>
        <p:nvSpPr>
          <p:cNvPr id="11" name="Freeform 30"/>
          <p:cNvSpPr/>
          <p:nvPr/>
        </p:nvSpPr>
        <p:spPr>
          <a:xfrm flipH="1" rot="2539609">
            <a:off x="3387550" y="2188488"/>
            <a:ext cx="473409" cy="78523"/>
          </a:xfrm>
          <a:custGeom>
            <a:rect b="0" l="0" r="0" t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algn="ctr" cap="flat" cmpd="sng" w="12700">
            <a:solidFill>
              <a:schemeClr val="tx1">
                <a:lumMod val="85000"/>
                <a:lumOff val="15000"/>
              </a:schemeClr>
            </a:solidFill>
            <a:prstDash val="solid"/>
            <a:headEnd type="oval"/>
            <a:tailEnd type="oval"/>
          </a:ln>
          <a:effectLst/>
        </p:spPr>
        <p:txBody>
          <a:bodyPr/>
          <a:lstStyle/>
          <a:p/>
        </p:txBody>
      </p:sp>
      <p:sp>
        <p:nvSpPr>
          <p:cNvPr id="12" name="Freeform 31"/>
          <p:cNvSpPr/>
          <p:nvPr/>
        </p:nvSpPr>
        <p:spPr>
          <a:xfrm>
            <a:off x="2732517" y="1394624"/>
            <a:ext cx="809759" cy="806110"/>
          </a:xfrm>
          <a:custGeom>
            <a:gdLst>
              <a:gd fmla="*/ 0 w 661361" name="connsiteX0"/>
              <a:gd fmla="*/ 330681 h 661361" name="connsiteY0"/>
              <a:gd fmla="*/ 96855 w 661361" name="connsiteX1"/>
              <a:gd fmla="*/ 96854 h 661361" name="connsiteY1"/>
              <a:gd fmla="*/ 330682 w 661361" name="connsiteX2"/>
              <a:gd fmla="*/ 0 h 661361" name="connsiteY2"/>
              <a:gd fmla="*/ 564509 w 661361" name="connsiteX3"/>
              <a:gd fmla="*/ 96855 h 661361" name="connsiteY3"/>
              <a:gd fmla="*/ 661363 w 661361" name="connsiteX4"/>
              <a:gd fmla="*/ 330682 h 661361" name="connsiteY4"/>
              <a:gd fmla="*/ 564509 w 661361" name="connsiteX5"/>
              <a:gd fmla="*/ 564509 h 661361" name="connsiteY5"/>
              <a:gd fmla="*/ 330682 w 661361" name="connsiteX6"/>
              <a:gd fmla="*/ 661363 h 661361" name="connsiteY6"/>
              <a:gd fmla="*/ 96855 w 661361" name="connsiteX7"/>
              <a:gd fmla="*/ 564509 h 661361" name="connsiteY7"/>
              <a:gd fmla="*/ 1 w 661361" name="connsiteX8"/>
              <a:gd fmla="*/ 330682 h 661361" name="connsiteY8"/>
              <a:gd fmla="*/ 0 w 661361" name="connsiteX9"/>
              <a:gd fmla="*/ 330681 h 661361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61361" w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17B59E"/>
          </a:solidFill>
          <a:ln algn="ctr" cap="flat" cmpd="sng" w="1270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anchor="ctr" anchorCtr="0" bIns="104535" lIns="104535" numCol="1" rIns="104535" spcCol="936" spcFirstLastPara="0" tIns="104535" vert="horz" wrap="square">
            <a:noAutofit/>
          </a:bodyPr>
          <a:lstStyle/>
          <a:p>
            <a:pPr algn="ctr" defTabSz="654725">
              <a:lnSpc>
                <a:spcPct val="90000"/>
              </a:lnSpc>
              <a:spcAft>
                <a:spcPct val="35000"/>
              </a:spcAft>
              <a:defRPr/>
            </a:pPr>
            <a:endParaRPr kern="0"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Freeform 32"/>
          <p:cNvSpPr/>
          <p:nvPr/>
        </p:nvSpPr>
        <p:spPr>
          <a:xfrm>
            <a:off x="2464846" y="2411642"/>
            <a:ext cx="809759" cy="806110"/>
          </a:xfrm>
          <a:custGeom>
            <a:gdLst>
              <a:gd fmla="*/ 0 w 661361" name="connsiteX0"/>
              <a:gd fmla="*/ 330681 h 661361" name="connsiteY0"/>
              <a:gd fmla="*/ 96855 w 661361" name="connsiteX1"/>
              <a:gd fmla="*/ 96854 h 661361" name="connsiteY1"/>
              <a:gd fmla="*/ 330682 w 661361" name="connsiteX2"/>
              <a:gd fmla="*/ 0 h 661361" name="connsiteY2"/>
              <a:gd fmla="*/ 564509 w 661361" name="connsiteX3"/>
              <a:gd fmla="*/ 96855 h 661361" name="connsiteY3"/>
              <a:gd fmla="*/ 661363 w 661361" name="connsiteX4"/>
              <a:gd fmla="*/ 330682 h 661361" name="connsiteY4"/>
              <a:gd fmla="*/ 564509 w 661361" name="connsiteX5"/>
              <a:gd fmla="*/ 564509 h 661361" name="connsiteY5"/>
              <a:gd fmla="*/ 330682 w 661361" name="connsiteX6"/>
              <a:gd fmla="*/ 661363 h 661361" name="connsiteY6"/>
              <a:gd fmla="*/ 96855 w 661361" name="connsiteX7"/>
              <a:gd fmla="*/ 564509 h 661361" name="connsiteY7"/>
              <a:gd fmla="*/ 1 w 661361" name="connsiteX8"/>
              <a:gd fmla="*/ 330682 h 661361" name="connsiteY8"/>
              <a:gd fmla="*/ 0 w 661361" name="connsiteX9"/>
              <a:gd fmla="*/ 330681 h 661361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61361" w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17B59E"/>
          </a:solidFill>
          <a:ln algn="ctr" cap="flat" cmpd="sng" w="1270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anchor="ctr" anchorCtr="0" bIns="104535" lIns="104535" numCol="1" rIns="104535" spcCol="936" spcFirstLastPara="0" tIns="104535" vert="horz" wrap="square">
            <a:noAutofit/>
          </a:bodyPr>
          <a:lstStyle/>
          <a:p>
            <a:pPr algn="ctr" defTabSz="654725">
              <a:lnSpc>
                <a:spcPct val="90000"/>
              </a:lnSpc>
              <a:spcAft>
                <a:spcPct val="35000"/>
              </a:spcAft>
              <a:defRPr/>
            </a:pPr>
            <a:endParaRPr kern="0" lang="en-US" sz="39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Freeform 33"/>
          <p:cNvSpPr/>
          <p:nvPr/>
        </p:nvSpPr>
        <p:spPr>
          <a:xfrm>
            <a:off x="2748381" y="3445990"/>
            <a:ext cx="809759" cy="806110"/>
          </a:xfrm>
          <a:custGeom>
            <a:gdLst>
              <a:gd fmla="*/ 0 w 661361" name="connsiteX0"/>
              <a:gd fmla="*/ 330681 h 661361" name="connsiteY0"/>
              <a:gd fmla="*/ 96855 w 661361" name="connsiteX1"/>
              <a:gd fmla="*/ 96854 h 661361" name="connsiteY1"/>
              <a:gd fmla="*/ 330682 w 661361" name="connsiteX2"/>
              <a:gd fmla="*/ 0 h 661361" name="connsiteY2"/>
              <a:gd fmla="*/ 564509 w 661361" name="connsiteX3"/>
              <a:gd fmla="*/ 96855 h 661361" name="connsiteY3"/>
              <a:gd fmla="*/ 661363 w 661361" name="connsiteX4"/>
              <a:gd fmla="*/ 330682 h 661361" name="connsiteY4"/>
              <a:gd fmla="*/ 564509 w 661361" name="connsiteX5"/>
              <a:gd fmla="*/ 564509 h 661361" name="connsiteY5"/>
              <a:gd fmla="*/ 330682 w 661361" name="connsiteX6"/>
              <a:gd fmla="*/ 661363 h 661361" name="connsiteY6"/>
              <a:gd fmla="*/ 96855 w 661361" name="connsiteX7"/>
              <a:gd fmla="*/ 564509 h 661361" name="connsiteY7"/>
              <a:gd fmla="*/ 1 w 661361" name="connsiteX8"/>
              <a:gd fmla="*/ 330682 h 661361" name="connsiteY8"/>
              <a:gd fmla="*/ 0 w 661361" name="connsiteX9"/>
              <a:gd fmla="*/ 330681 h 661361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61361" w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17B59E"/>
          </a:solidFill>
          <a:ln algn="ctr" cap="flat" cmpd="sng" w="1270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anchor="ctr" anchorCtr="0" bIns="104535" lIns="104535" numCol="1" rIns="104535" spcCol="936" spcFirstLastPara="0" tIns="104535" vert="horz" wrap="square">
            <a:noAutofit/>
          </a:bodyPr>
          <a:lstStyle/>
          <a:p>
            <a:pPr algn="ctr" defTabSz="654725">
              <a:lnSpc>
                <a:spcPct val="90000"/>
              </a:lnSpc>
              <a:spcAft>
                <a:spcPct val="35000"/>
              </a:spcAft>
              <a:defRPr/>
            </a:pPr>
            <a:endParaRPr kern="0" lang="en-US" sz="2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Freeform 62"/>
          <p:cNvSpPr>
            <a:spLocks noEditPoints="1"/>
          </p:cNvSpPr>
          <p:nvPr/>
        </p:nvSpPr>
        <p:spPr bwMode="auto">
          <a:xfrm>
            <a:off x="2974769" y="1634490"/>
            <a:ext cx="325254" cy="326378"/>
          </a:xfrm>
          <a:custGeom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b="b" l="0" r="r" t="0"/>
            <a:pathLst>
              <a:path h="57" w="57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pPr defTabSz="1013677">
              <a:defRPr/>
            </a:pPr>
            <a:endParaRPr kern="0" lang="en-US" sz="2000">
              <a:solidFill>
                <a:srgbClr val="262626"/>
              </a:solidFill>
              <a:latin typeface="Arial"/>
            </a:endParaRPr>
          </a:p>
        </p:txBody>
      </p:sp>
      <p:sp>
        <p:nvSpPr>
          <p:cNvPr id="16" name="Freeform 66"/>
          <p:cNvSpPr>
            <a:spLocks noEditPoints="1"/>
          </p:cNvSpPr>
          <p:nvPr/>
        </p:nvSpPr>
        <p:spPr bwMode="auto">
          <a:xfrm>
            <a:off x="2665306" y="2643128"/>
            <a:ext cx="415700" cy="320982"/>
          </a:xfrm>
          <a:custGeom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b="b" l="0" r="r" t="0"/>
            <a:pathLst>
              <a:path h="56" w="72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pPr defTabSz="1013677">
              <a:defRPr/>
            </a:pPr>
            <a:endParaRPr kern="0" lang="en-US" sz="2000">
              <a:solidFill>
                <a:srgbClr val="262626"/>
              </a:solidFill>
              <a:latin typeface="Arial"/>
            </a:endParaRPr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2973343" y="3708875"/>
            <a:ext cx="359832" cy="280338"/>
          </a:xfrm>
          <a:custGeom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b="b" l="0" r="r" t="0"/>
            <a:pathLst>
              <a:path h="50" w="64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pPr defTabSz="1013677">
              <a:defRPr/>
            </a:pPr>
            <a:endParaRPr kern="0" lang="en-US" sz="2000">
              <a:solidFill>
                <a:srgbClr val="262626"/>
              </a:solidFill>
              <a:latin typeface="Arial"/>
            </a:endParaRPr>
          </a:p>
        </p:txBody>
      </p:sp>
      <p:sp>
        <p:nvSpPr>
          <p:cNvPr id="18" name="Freeform 57"/>
          <p:cNvSpPr>
            <a:spLocks noEditPoints="1"/>
          </p:cNvSpPr>
          <p:nvPr/>
        </p:nvSpPr>
        <p:spPr bwMode="auto">
          <a:xfrm>
            <a:off x="5581285" y="1676497"/>
            <a:ext cx="279486" cy="246654"/>
          </a:xfrm>
          <a:custGeom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b="b" l="0" r="r" t="0"/>
            <a:pathLst>
              <a:path h="57" w="65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pPr defTabSz="1013677">
              <a:defRPr/>
            </a:pPr>
            <a:endParaRPr kern="0" lang="en-US" sz="2000">
              <a:solidFill>
                <a:srgbClr val="262626"/>
              </a:solidFill>
              <a:latin typeface="Arial"/>
            </a:endParaRPr>
          </a:p>
        </p:txBody>
      </p:sp>
      <p:sp>
        <p:nvSpPr>
          <p:cNvPr id="19" name="Freeform 131"/>
          <p:cNvSpPr/>
          <p:nvPr/>
        </p:nvSpPr>
        <p:spPr bwMode="auto">
          <a:xfrm>
            <a:off x="5835837" y="2667230"/>
            <a:ext cx="316320" cy="319666"/>
          </a:xfrm>
          <a:custGeom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b="b" l="0" r="r" t="0"/>
            <a:pathLst>
              <a:path h="62" w="61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pPr defTabSz="1013677">
              <a:defRPr/>
            </a:pPr>
            <a:endParaRPr kern="0" lang="en-US" sz="2000">
              <a:solidFill>
                <a:srgbClr val="262626"/>
              </a:solidFill>
              <a:latin typeface="Arial"/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5524080" y="3668870"/>
            <a:ext cx="361979" cy="360348"/>
          </a:xfrm>
          <a:custGeom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b="b" l="0" r="r" t="0"/>
            <a:pathLst>
              <a:path h="384" w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pPr defTabSz="1013677">
              <a:defRPr/>
            </a:pPr>
            <a:endParaRPr kern="0" lang="en-US" sz="2000">
              <a:solidFill>
                <a:srgbClr val="262626"/>
              </a:solidFill>
              <a:latin typeface="Arial"/>
            </a:endParaRPr>
          </a:p>
        </p:txBody>
      </p:sp>
      <p:sp>
        <p:nvSpPr>
          <p:cNvPr id="21" name="Freeform 42"/>
          <p:cNvSpPr>
            <a:spLocks noEditPoints="1"/>
          </p:cNvSpPr>
          <p:nvPr/>
        </p:nvSpPr>
        <p:spPr bwMode="auto">
          <a:xfrm>
            <a:off x="4175687" y="2580268"/>
            <a:ext cx="556047" cy="476465"/>
          </a:xfrm>
          <a:custGeom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b="b" l="0" r="r" t="0"/>
            <a:pathLst>
              <a:path h="62" w="7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pPr defTabSz="1013677">
              <a:defRPr/>
            </a:pPr>
            <a:endParaRPr kern="0" lang="en-US" sz="2000">
              <a:solidFill>
                <a:srgbClr val="262626"/>
              </a:solidFill>
              <a:latin typeface="Arial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141866" y="1324600"/>
            <a:ext cx="1330245" cy="2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696" lIns="67391" rIns="67391" tIns="33696">
            <a:spAutoFit/>
          </a:bodyPr>
          <a:lstStyle/>
          <a:p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23" name="文本框 40"/>
          <p:cNvSpPr txBox="1"/>
          <p:nvPr/>
        </p:nvSpPr>
        <p:spPr>
          <a:xfrm>
            <a:off x="6141867" y="1522128"/>
            <a:ext cx="2252317" cy="68461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noProof="1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472658" y="2337816"/>
            <a:ext cx="1330245" cy="2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696" lIns="67391" rIns="67391" tIns="33696">
            <a:spAutoFit/>
          </a:bodyPr>
          <a:lstStyle/>
          <a:p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25" name="文本框 40"/>
          <p:cNvSpPr txBox="1"/>
          <p:nvPr/>
        </p:nvSpPr>
        <p:spPr>
          <a:xfrm>
            <a:off x="6472659" y="2535345"/>
            <a:ext cx="2252317" cy="68461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noProof="1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152157" y="3375966"/>
            <a:ext cx="1330245" cy="2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696" lIns="67391" rIns="67391" tIns="33696">
            <a:spAutoFit/>
          </a:bodyPr>
          <a:lstStyle/>
          <a:p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27" name="文本框 40"/>
          <p:cNvSpPr txBox="1"/>
          <p:nvPr/>
        </p:nvSpPr>
        <p:spPr>
          <a:xfrm>
            <a:off x="6152158" y="3573494"/>
            <a:ext cx="2252317" cy="68461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noProof="1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371223" y="1324600"/>
            <a:ext cx="1330245" cy="2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696" lIns="67391" rIns="67391" tIns="33696">
            <a:spAutoFit/>
          </a:bodyPr>
          <a:lstStyle/>
          <a:p>
            <a:pPr algn="r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29" name="文本框 40"/>
          <p:cNvSpPr txBox="1"/>
          <p:nvPr/>
        </p:nvSpPr>
        <p:spPr>
          <a:xfrm>
            <a:off x="433192" y="1522128"/>
            <a:ext cx="2252317" cy="68461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noProof="1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089754" y="2336172"/>
            <a:ext cx="1330245" cy="2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696" lIns="67391" rIns="67391" tIns="33696">
            <a:spAutoFit/>
          </a:bodyPr>
          <a:lstStyle/>
          <a:p>
            <a:pPr algn="r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31" name="文本框 40"/>
          <p:cNvSpPr txBox="1"/>
          <p:nvPr/>
        </p:nvSpPr>
        <p:spPr>
          <a:xfrm>
            <a:off x="151723" y="2533701"/>
            <a:ext cx="2252317" cy="68461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noProof="1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379673" y="3375966"/>
            <a:ext cx="1330245" cy="2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696" lIns="67391" rIns="67391" tIns="33696">
            <a:spAutoFit/>
          </a:bodyPr>
          <a:lstStyle/>
          <a:p>
            <a:pPr algn="r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33" name="文本框 40"/>
          <p:cNvSpPr txBox="1"/>
          <p:nvPr/>
        </p:nvSpPr>
        <p:spPr>
          <a:xfrm>
            <a:off x="441641" y="3573494"/>
            <a:ext cx="2252317" cy="68461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noProof="1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104315">
            <a:off x="-1534324" y="-1977383"/>
            <a:ext cx="8960556" cy="50403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788566">
            <a:off x="-958275" y="-1041304"/>
            <a:ext cx="8960556" cy="50403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104315">
            <a:off x="-1269392" y="-843297"/>
            <a:ext cx="8960556" cy="50403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788566">
            <a:off x="-693343" y="92783"/>
            <a:ext cx="8960556" cy="504031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640105" y="2016114"/>
            <a:ext cx="1440120" cy="1440120"/>
          </a:xfrm>
          <a:prstGeom prst="ellipse">
            <a:avLst/>
          </a:prstGeom>
          <a:solidFill>
            <a:srgbClr val="59595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6000"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64058" y="3600246"/>
            <a:ext cx="2049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>
                <a:solidFill>
                  <a:srgbClr val="17B5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15277" y="3960276"/>
            <a:ext cx="4788218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Applicable to enterprise introduction, summary</a:t>
            </a:r>
          </a:p>
          <a:p>
            <a:pPr algn="r"/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 report,  sales marketing, chart dataa</a:t>
            </a:r>
          </a:p>
        </p:txBody>
      </p:sp>
    </p:spTree>
    <p:extLst>
      <p:ext uri="{BB962C8B-B14F-4D97-AF65-F5344CB8AC3E}">
        <p14:creationId val="3319471227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47590" y="359976"/>
            <a:ext cx="187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sp>
        <p:nvSpPr>
          <p:cNvPr id="2" name="圆角矩形 2"/>
          <p:cNvSpPr/>
          <p:nvPr/>
        </p:nvSpPr>
        <p:spPr>
          <a:xfrm>
            <a:off x="739215" y="1348297"/>
            <a:ext cx="1491338" cy="2773505"/>
          </a:xfrm>
          <a:custGeom>
            <a:rect b="b" l="l" r="r" t="t"/>
            <a:pathLst>
              <a:path h="4101400" w="1138560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rgbClr val="17B59E"/>
          </a:solidFill>
          <a:ln algn="ctr" cap="flat" cmpd="sng" w="25400">
            <a:noFill/>
            <a:prstDash val="solid"/>
          </a:ln>
          <a:effectLst/>
        </p:spPr>
        <p:txBody>
          <a:bodyPr anchor="ctr" bIns="33696" lIns="67391" rIns="67391" rtlCol="0" tIns="33696"/>
          <a:lstStyle/>
          <a:p>
            <a:pPr algn="ctr">
              <a:defRPr/>
            </a:pPr>
            <a:endParaRPr kern="0" lang="en-US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735909" y="1348297"/>
            <a:ext cx="1491338" cy="2773505"/>
          </a:xfrm>
          <a:custGeom>
            <a:rect b="b" l="l" r="r" t="t"/>
            <a:pathLst>
              <a:path h="4101400" w="1138560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rgbClr val="595959"/>
          </a:solidFill>
          <a:ln algn="ctr" cap="flat" cmpd="sng" w="25400">
            <a:noFill/>
            <a:prstDash val="solid"/>
          </a:ln>
          <a:effectLst/>
        </p:spPr>
        <p:txBody>
          <a:bodyPr anchor="ctr" bIns="33696" lIns="67391" rIns="67391" rtlCol="0" tIns="33696"/>
          <a:lstStyle/>
          <a:p>
            <a:pPr algn="ctr">
              <a:defRPr/>
            </a:pPr>
            <a:endParaRPr kern="0" lang="en-US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4" name="圆角矩形 2"/>
          <p:cNvSpPr/>
          <p:nvPr/>
        </p:nvSpPr>
        <p:spPr>
          <a:xfrm>
            <a:off x="4732603" y="1348297"/>
            <a:ext cx="1491338" cy="2773505"/>
          </a:xfrm>
          <a:custGeom>
            <a:rect b="b" l="l" r="r" t="t"/>
            <a:pathLst>
              <a:path h="4101400" w="1138560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rgbClr val="17B59E"/>
          </a:solidFill>
          <a:ln algn="ctr" cap="flat" cmpd="sng" w="25400">
            <a:noFill/>
            <a:prstDash val="solid"/>
          </a:ln>
          <a:effectLst/>
        </p:spPr>
        <p:txBody>
          <a:bodyPr anchor="ctr" bIns="33696" lIns="67391" rIns="67391" rtlCol="0" tIns="33696"/>
          <a:lstStyle/>
          <a:p>
            <a:pPr algn="ctr">
              <a:defRPr/>
            </a:pPr>
            <a:endParaRPr kern="0" lang="en-US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5" name="圆角矩形 2"/>
          <p:cNvSpPr/>
          <p:nvPr/>
        </p:nvSpPr>
        <p:spPr>
          <a:xfrm>
            <a:off x="6729298" y="1348297"/>
            <a:ext cx="1491338" cy="2773505"/>
          </a:xfrm>
          <a:custGeom>
            <a:rect b="b" l="l" r="r" t="t"/>
            <a:pathLst>
              <a:path h="4101400" w="1138560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rgbClr val="595959"/>
          </a:solidFill>
          <a:ln algn="ctr" cap="flat" cmpd="sng" w="25400">
            <a:noFill/>
            <a:prstDash val="solid"/>
          </a:ln>
          <a:effectLst/>
        </p:spPr>
        <p:txBody>
          <a:bodyPr anchor="ctr" bIns="33696" lIns="67391" rIns="67391" rtlCol="0" tIns="33696"/>
          <a:lstStyle/>
          <a:p>
            <a:pPr algn="ctr">
              <a:defRPr/>
            </a:pPr>
            <a:endParaRPr kern="0" lang="en-US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6" name="Freeform 68"/>
          <p:cNvSpPr>
            <a:spLocks noEditPoints="1"/>
          </p:cNvSpPr>
          <p:nvPr/>
        </p:nvSpPr>
        <p:spPr bwMode="auto">
          <a:xfrm>
            <a:off x="1312606" y="1647111"/>
            <a:ext cx="344556" cy="341424"/>
          </a:xfrm>
          <a:custGeom>
            <a:gdLst>
              <a:gd fmla="*/ 184 w 184" name="T0"/>
              <a:gd fmla="*/ 26 h 183" name="T1"/>
              <a:gd fmla="*/ 176 w 184" name="T2"/>
              <a:gd fmla="*/ 176 h 183" name="T3"/>
              <a:gd fmla="*/ 158 w 184" name="T4"/>
              <a:gd fmla="*/ 183 h 183" name="T5"/>
              <a:gd fmla="*/ 8 w 184" name="T6"/>
              <a:gd fmla="*/ 176 h 183" name="T7"/>
              <a:gd fmla="*/ 0 w 184" name="T8"/>
              <a:gd fmla="*/ 26 h 183" name="T9"/>
              <a:gd fmla="*/ 55 w 184" name="T10"/>
              <a:gd fmla="*/ 95 h 183" name="T11"/>
              <a:gd fmla="*/ 22 w 184" name="T12"/>
              <a:gd fmla="*/ 128 h 183" name="T13"/>
              <a:gd fmla="*/ 55 w 184" name="T14"/>
              <a:gd fmla="*/ 103 h 183" name="T15"/>
              <a:gd fmla="*/ 80 w 184" name="T16"/>
              <a:gd fmla="*/ 128 h 183" name="T17"/>
              <a:gd fmla="*/ 55 w 184" name="T18"/>
              <a:gd fmla="*/ 117 h 183" name="T19"/>
              <a:gd fmla="*/ 44 w 184" name="T20"/>
              <a:gd fmla="*/ 128 h 183" name="T21"/>
              <a:gd fmla="*/ 52 w 184" name="T22"/>
              <a:gd fmla="*/ 128 h 183" name="T23"/>
              <a:gd fmla="*/ 55 w 184" name="T24"/>
              <a:gd fmla="*/ 125 h 183" name="T25"/>
              <a:gd fmla="*/ 129 w 184" name="T26"/>
              <a:gd fmla="*/ 95 h 183" name="T27"/>
              <a:gd fmla="*/ 129 w 184" name="T28"/>
              <a:gd fmla="*/ 162 h 183" name="T29"/>
              <a:gd fmla="*/ 129 w 184" name="T30"/>
              <a:gd fmla="*/ 103 h 183" name="T31"/>
              <a:gd fmla="*/ 129 w 184" name="T32"/>
              <a:gd fmla="*/ 153 h 183" name="T33"/>
              <a:gd fmla="*/ 129 w 184" name="T34"/>
              <a:gd fmla="*/ 103 h 183" name="T35"/>
              <a:gd fmla="*/ 141 w 184" name="T36"/>
              <a:gd fmla="*/ 128 h 183" name="T37"/>
              <a:gd fmla="*/ 129 w 184" name="T38"/>
              <a:gd fmla="*/ 117 h 183" name="T39"/>
              <a:gd fmla="*/ 129 w 184" name="T40"/>
              <a:gd fmla="*/ 132 h 183" name="T41"/>
              <a:gd fmla="*/ 125 w 184" name="T42"/>
              <a:gd fmla="*/ 128 h 183" name="T43"/>
              <a:gd fmla="*/ 129 w 184" name="T44"/>
              <a:gd fmla="*/ 21 h 183" name="T45"/>
              <a:gd fmla="*/ 129 w 184" name="T46"/>
              <a:gd fmla="*/ 88 h 183" name="T47"/>
              <a:gd fmla="*/ 129 w 184" name="T48"/>
              <a:gd fmla="*/ 21 h 183" name="T49"/>
              <a:gd fmla="*/ 104 w 184" name="T50"/>
              <a:gd fmla="*/ 55 h 183" name="T51"/>
              <a:gd fmla="*/ 146 w 184" name="T52"/>
              <a:gd fmla="*/ 37 h 183" name="T53"/>
              <a:gd fmla="*/ 129 w 184" name="T54"/>
              <a:gd fmla="*/ 43 h 183" name="T55"/>
              <a:gd fmla="*/ 117 w 184" name="T56"/>
              <a:gd fmla="*/ 55 h 183" name="T57"/>
              <a:gd fmla="*/ 125 w 184" name="T58"/>
              <a:gd fmla="*/ 55 h 183" name="T59"/>
              <a:gd fmla="*/ 129 w 184" name="T60"/>
              <a:gd fmla="*/ 52 h 183" name="T61"/>
              <a:gd fmla="*/ 55 w 184" name="T62"/>
              <a:gd fmla="*/ 21 h 183" name="T63"/>
              <a:gd fmla="*/ 89 w 184" name="T64"/>
              <a:gd fmla="*/ 55 h 183" name="T65"/>
              <a:gd fmla="*/ 55 w 184" name="T66"/>
              <a:gd fmla="*/ 21 h 183" name="T67"/>
              <a:gd fmla="*/ 30 w 184" name="T68"/>
              <a:gd fmla="*/ 55 h 183" name="T69"/>
              <a:gd fmla="*/ 73 w 184" name="T70"/>
              <a:gd fmla="*/ 37 h 183" name="T71"/>
              <a:gd fmla="*/ 55 w 184" name="T72"/>
              <a:gd fmla="*/ 43 h 183" name="T73"/>
              <a:gd fmla="*/ 44 w 184" name="T74"/>
              <a:gd fmla="*/ 55 h 183" name="T75"/>
              <a:gd fmla="*/ 52 w 184" name="T76"/>
              <a:gd fmla="*/ 55 h 183" name="T77"/>
              <a:gd fmla="*/ 55 w 184" name="T78"/>
              <a:gd fmla="*/ 52 h 183" name="T79"/>
              <a:gd fmla="*/ 158 w 184" name="T80"/>
              <a:gd fmla="*/ 14 h 183" name="T81"/>
              <a:gd fmla="*/ 15 w 184" name="T82"/>
              <a:gd fmla="*/ 158 h 183" name="T83"/>
              <a:gd fmla="*/ 18 w 184" name="T84"/>
              <a:gd fmla="*/ 166 h 183" name="T85"/>
              <a:gd fmla="*/ 166 w 184" name="T86"/>
              <a:gd fmla="*/ 166 h 183" name="T87"/>
              <a:gd fmla="*/ 170 w 184" name="T88"/>
              <a:gd fmla="*/ 158 h 183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83" w="184">
                <a:moveTo>
                  <a:pt x="26" y="0"/>
                </a:moveTo>
                <a:cubicBezTo>
                  <a:pt x="158" y="0"/>
                  <a:pt x="158" y="0"/>
                  <a:pt x="158" y="0"/>
                </a:cubicBezTo>
                <a:cubicBezTo>
                  <a:pt x="172" y="0"/>
                  <a:pt x="184" y="11"/>
                  <a:pt x="184" y="26"/>
                </a:cubicBezTo>
                <a:cubicBezTo>
                  <a:pt x="184" y="158"/>
                  <a:pt x="184" y="158"/>
                  <a:pt x="184" y="158"/>
                </a:cubicBezTo>
                <a:cubicBezTo>
                  <a:pt x="184" y="165"/>
                  <a:pt x="181" y="171"/>
                  <a:pt x="176" y="17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72" y="180"/>
                  <a:pt x="165" y="183"/>
                  <a:pt x="158" y="183"/>
                </a:cubicBezTo>
                <a:cubicBezTo>
                  <a:pt x="26" y="183"/>
                  <a:pt x="26" y="183"/>
                  <a:pt x="26" y="183"/>
                </a:cubicBezTo>
                <a:cubicBezTo>
                  <a:pt x="19" y="183"/>
                  <a:pt x="12" y="180"/>
                  <a:pt x="8" y="176"/>
                </a:cubicBezTo>
                <a:cubicBezTo>
                  <a:pt x="8" y="176"/>
                  <a:pt x="8" y="176"/>
                  <a:pt x="8" y="176"/>
                </a:cubicBezTo>
                <a:cubicBezTo>
                  <a:pt x="8" y="176"/>
                  <a:pt x="8" y="176"/>
                  <a:pt x="8" y="176"/>
                </a:cubicBezTo>
                <a:cubicBezTo>
                  <a:pt x="3" y="171"/>
                  <a:pt x="0" y="165"/>
                  <a:pt x="0" y="158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1"/>
                  <a:pt x="12" y="0"/>
                  <a:pt x="26" y="0"/>
                </a:cubicBezTo>
                <a:close/>
                <a:moveTo>
                  <a:pt x="55" y="95"/>
                </a:moveTo>
                <a:cubicBezTo>
                  <a:pt x="55" y="95"/>
                  <a:pt x="55" y="95"/>
                  <a:pt x="55" y="95"/>
                </a:cubicBezTo>
                <a:cubicBezTo>
                  <a:pt x="74" y="95"/>
                  <a:pt x="89" y="110"/>
                  <a:pt x="89" y="128"/>
                </a:cubicBezTo>
                <a:cubicBezTo>
                  <a:pt x="89" y="147"/>
                  <a:pt x="74" y="162"/>
                  <a:pt x="55" y="162"/>
                </a:cubicBezTo>
                <a:cubicBezTo>
                  <a:pt x="37" y="162"/>
                  <a:pt x="22" y="147"/>
                  <a:pt x="22" y="128"/>
                </a:cubicBezTo>
                <a:cubicBezTo>
                  <a:pt x="22" y="110"/>
                  <a:pt x="37" y="95"/>
                  <a:pt x="55" y="95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5" y="103"/>
                </a:cubicBezTo>
                <a:cubicBezTo>
                  <a:pt x="42" y="103"/>
                  <a:pt x="30" y="115"/>
                  <a:pt x="30" y="128"/>
                </a:cubicBezTo>
                <a:cubicBezTo>
                  <a:pt x="30" y="142"/>
                  <a:pt x="42" y="153"/>
                  <a:pt x="55" y="153"/>
                </a:cubicBezTo>
                <a:cubicBezTo>
                  <a:pt x="69" y="153"/>
                  <a:pt x="80" y="142"/>
                  <a:pt x="80" y="128"/>
                </a:cubicBezTo>
                <a:cubicBezTo>
                  <a:pt x="80" y="115"/>
                  <a:pt x="69" y="103"/>
                  <a:pt x="55" y="103"/>
                </a:cubicBezTo>
                <a:close/>
                <a:moveTo>
                  <a:pt x="55" y="117"/>
                </a:moveTo>
                <a:cubicBezTo>
                  <a:pt x="55" y="117"/>
                  <a:pt x="55" y="117"/>
                  <a:pt x="55" y="117"/>
                </a:cubicBezTo>
                <a:cubicBezTo>
                  <a:pt x="62" y="117"/>
                  <a:pt x="67" y="122"/>
                  <a:pt x="67" y="128"/>
                </a:cubicBezTo>
                <a:cubicBezTo>
                  <a:pt x="67" y="135"/>
                  <a:pt x="62" y="140"/>
                  <a:pt x="55" y="140"/>
                </a:cubicBezTo>
                <a:cubicBezTo>
                  <a:pt x="49" y="140"/>
                  <a:pt x="44" y="135"/>
                  <a:pt x="44" y="128"/>
                </a:cubicBezTo>
                <a:cubicBezTo>
                  <a:pt x="44" y="122"/>
                  <a:pt x="49" y="117"/>
                  <a:pt x="55" y="117"/>
                </a:cubicBezTo>
                <a:close/>
                <a:moveTo>
                  <a:pt x="52" y="128"/>
                </a:moveTo>
                <a:cubicBezTo>
                  <a:pt x="52" y="128"/>
                  <a:pt x="52" y="128"/>
                  <a:pt x="52" y="128"/>
                </a:cubicBezTo>
                <a:cubicBezTo>
                  <a:pt x="52" y="130"/>
                  <a:pt x="54" y="132"/>
                  <a:pt x="55" y="132"/>
                </a:cubicBezTo>
                <a:cubicBezTo>
                  <a:pt x="57" y="132"/>
                  <a:pt x="59" y="130"/>
                  <a:pt x="59" y="128"/>
                </a:cubicBezTo>
                <a:cubicBezTo>
                  <a:pt x="59" y="126"/>
                  <a:pt x="57" y="125"/>
                  <a:pt x="55" y="125"/>
                </a:cubicBezTo>
                <a:cubicBezTo>
                  <a:pt x="54" y="125"/>
                  <a:pt x="52" y="126"/>
                  <a:pt x="52" y="128"/>
                </a:cubicBezTo>
                <a:close/>
                <a:moveTo>
                  <a:pt x="129" y="95"/>
                </a:moveTo>
                <a:cubicBezTo>
                  <a:pt x="129" y="95"/>
                  <a:pt x="129" y="95"/>
                  <a:pt x="129" y="95"/>
                </a:cubicBezTo>
                <a:cubicBezTo>
                  <a:pt x="137" y="95"/>
                  <a:pt x="146" y="98"/>
                  <a:pt x="152" y="105"/>
                </a:cubicBezTo>
                <a:cubicBezTo>
                  <a:pt x="159" y="111"/>
                  <a:pt x="162" y="120"/>
                  <a:pt x="162" y="128"/>
                </a:cubicBezTo>
                <a:cubicBezTo>
                  <a:pt x="162" y="147"/>
                  <a:pt x="147" y="162"/>
                  <a:pt x="129" y="162"/>
                </a:cubicBezTo>
                <a:cubicBezTo>
                  <a:pt x="110" y="162"/>
                  <a:pt x="95" y="147"/>
                  <a:pt x="95" y="128"/>
                </a:cubicBezTo>
                <a:cubicBezTo>
                  <a:pt x="95" y="110"/>
                  <a:pt x="110" y="95"/>
                  <a:pt x="129" y="95"/>
                </a:cubicBezTo>
                <a:close/>
                <a:moveTo>
                  <a:pt x="129" y="103"/>
                </a:moveTo>
                <a:cubicBezTo>
                  <a:pt x="129" y="103"/>
                  <a:pt x="129" y="103"/>
                  <a:pt x="129" y="103"/>
                </a:cubicBezTo>
                <a:cubicBezTo>
                  <a:pt x="115" y="103"/>
                  <a:pt x="104" y="115"/>
                  <a:pt x="104" y="128"/>
                </a:cubicBezTo>
                <a:cubicBezTo>
                  <a:pt x="104" y="142"/>
                  <a:pt x="115" y="153"/>
                  <a:pt x="129" y="153"/>
                </a:cubicBezTo>
                <a:cubicBezTo>
                  <a:pt x="143" y="153"/>
                  <a:pt x="154" y="142"/>
                  <a:pt x="154" y="128"/>
                </a:cubicBezTo>
                <a:cubicBezTo>
                  <a:pt x="154" y="122"/>
                  <a:pt x="151" y="116"/>
                  <a:pt x="146" y="111"/>
                </a:cubicBezTo>
                <a:cubicBezTo>
                  <a:pt x="142" y="106"/>
                  <a:pt x="135" y="103"/>
                  <a:pt x="129" y="103"/>
                </a:cubicBezTo>
                <a:close/>
                <a:moveTo>
                  <a:pt x="129" y="117"/>
                </a:moveTo>
                <a:cubicBezTo>
                  <a:pt x="129" y="117"/>
                  <a:pt x="129" y="117"/>
                  <a:pt x="129" y="117"/>
                </a:cubicBezTo>
                <a:cubicBezTo>
                  <a:pt x="135" y="117"/>
                  <a:pt x="141" y="122"/>
                  <a:pt x="141" y="128"/>
                </a:cubicBezTo>
                <a:cubicBezTo>
                  <a:pt x="141" y="135"/>
                  <a:pt x="135" y="140"/>
                  <a:pt x="129" y="140"/>
                </a:cubicBezTo>
                <a:cubicBezTo>
                  <a:pt x="122" y="140"/>
                  <a:pt x="117" y="135"/>
                  <a:pt x="117" y="128"/>
                </a:cubicBezTo>
                <a:cubicBezTo>
                  <a:pt x="117" y="122"/>
                  <a:pt x="122" y="117"/>
                  <a:pt x="129" y="117"/>
                </a:cubicBezTo>
                <a:close/>
                <a:moveTo>
                  <a:pt x="125" y="128"/>
                </a:moveTo>
                <a:cubicBezTo>
                  <a:pt x="125" y="128"/>
                  <a:pt x="125" y="128"/>
                  <a:pt x="125" y="128"/>
                </a:cubicBezTo>
                <a:cubicBezTo>
                  <a:pt x="125" y="130"/>
                  <a:pt x="127" y="132"/>
                  <a:pt x="129" y="132"/>
                </a:cubicBezTo>
                <a:cubicBezTo>
                  <a:pt x="131" y="132"/>
                  <a:pt x="132" y="130"/>
                  <a:pt x="132" y="128"/>
                </a:cubicBezTo>
                <a:cubicBezTo>
                  <a:pt x="132" y="126"/>
                  <a:pt x="131" y="125"/>
                  <a:pt x="129" y="125"/>
                </a:cubicBezTo>
                <a:cubicBezTo>
                  <a:pt x="127" y="125"/>
                  <a:pt x="125" y="126"/>
                  <a:pt x="125" y="128"/>
                </a:cubicBezTo>
                <a:close/>
                <a:moveTo>
                  <a:pt x="129" y="21"/>
                </a:moveTo>
                <a:cubicBezTo>
                  <a:pt x="129" y="21"/>
                  <a:pt x="129" y="21"/>
                  <a:pt x="129" y="21"/>
                </a:cubicBezTo>
                <a:cubicBezTo>
                  <a:pt x="129" y="21"/>
                  <a:pt x="129" y="21"/>
                  <a:pt x="129" y="21"/>
                </a:cubicBezTo>
                <a:cubicBezTo>
                  <a:pt x="137" y="21"/>
                  <a:pt x="146" y="25"/>
                  <a:pt x="152" y="31"/>
                </a:cubicBezTo>
                <a:cubicBezTo>
                  <a:pt x="159" y="38"/>
                  <a:pt x="162" y="46"/>
                  <a:pt x="162" y="55"/>
                </a:cubicBezTo>
                <a:cubicBezTo>
                  <a:pt x="162" y="73"/>
                  <a:pt x="147" y="88"/>
                  <a:pt x="129" y="88"/>
                </a:cubicBezTo>
                <a:cubicBezTo>
                  <a:pt x="120" y="88"/>
                  <a:pt x="111" y="85"/>
                  <a:pt x="105" y="79"/>
                </a:cubicBezTo>
                <a:cubicBezTo>
                  <a:pt x="99" y="72"/>
                  <a:pt x="95" y="64"/>
                  <a:pt x="95" y="55"/>
                </a:cubicBezTo>
                <a:cubicBezTo>
                  <a:pt x="95" y="36"/>
                  <a:pt x="110" y="21"/>
                  <a:pt x="129" y="21"/>
                </a:cubicBezTo>
                <a:close/>
                <a:moveTo>
                  <a:pt x="129" y="30"/>
                </a:moveTo>
                <a:cubicBezTo>
                  <a:pt x="129" y="30"/>
                  <a:pt x="129" y="30"/>
                  <a:pt x="129" y="30"/>
                </a:cubicBezTo>
                <a:cubicBezTo>
                  <a:pt x="115" y="30"/>
                  <a:pt x="104" y="41"/>
                  <a:pt x="104" y="55"/>
                </a:cubicBezTo>
                <a:cubicBezTo>
                  <a:pt x="104" y="69"/>
                  <a:pt x="115" y="80"/>
                  <a:pt x="129" y="80"/>
                </a:cubicBezTo>
                <a:cubicBezTo>
                  <a:pt x="143" y="80"/>
                  <a:pt x="154" y="69"/>
                  <a:pt x="154" y="55"/>
                </a:cubicBezTo>
                <a:cubicBezTo>
                  <a:pt x="154" y="48"/>
                  <a:pt x="151" y="42"/>
                  <a:pt x="146" y="37"/>
                </a:cubicBezTo>
                <a:cubicBezTo>
                  <a:pt x="142" y="32"/>
                  <a:pt x="135" y="30"/>
                  <a:pt x="129" y="30"/>
                </a:cubicBezTo>
                <a:close/>
                <a:moveTo>
                  <a:pt x="129" y="43"/>
                </a:moveTo>
                <a:cubicBezTo>
                  <a:pt x="129" y="43"/>
                  <a:pt x="129" y="43"/>
                  <a:pt x="129" y="43"/>
                </a:cubicBezTo>
                <a:cubicBezTo>
                  <a:pt x="135" y="43"/>
                  <a:pt x="141" y="48"/>
                  <a:pt x="141" y="55"/>
                </a:cubicBezTo>
                <a:cubicBezTo>
                  <a:pt x="141" y="61"/>
                  <a:pt x="135" y="67"/>
                  <a:pt x="129" y="67"/>
                </a:cubicBezTo>
                <a:cubicBezTo>
                  <a:pt x="122" y="67"/>
                  <a:pt x="117" y="61"/>
                  <a:pt x="117" y="55"/>
                </a:cubicBezTo>
                <a:cubicBezTo>
                  <a:pt x="117" y="48"/>
                  <a:pt x="122" y="43"/>
                  <a:pt x="129" y="43"/>
                </a:cubicBezTo>
                <a:close/>
                <a:moveTo>
                  <a:pt x="125" y="55"/>
                </a:moveTo>
                <a:cubicBezTo>
                  <a:pt x="125" y="55"/>
                  <a:pt x="125" y="55"/>
                  <a:pt x="125" y="55"/>
                </a:cubicBezTo>
                <a:cubicBezTo>
                  <a:pt x="125" y="57"/>
                  <a:pt x="127" y="58"/>
                  <a:pt x="129" y="58"/>
                </a:cubicBezTo>
                <a:cubicBezTo>
                  <a:pt x="131" y="58"/>
                  <a:pt x="132" y="57"/>
                  <a:pt x="132" y="55"/>
                </a:cubicBezTo>
                <a:cubicBezTo>
                  <a:pt x="132" y="53"/>
                  <a:pt x="131" y="52"/>
                  <a:pt x="129" y="52"/>
                </a:cubicBezTo>
                <a:cubicBezTo>
                  <a:pt x="127" y="52"/>
                  <a:pt x="125" y="53"/>
                  <a:pt x="125" y="55"/>
                </a:cubicBezTo>
                <a:close/>
                <a:moveTo>
                  <a:pt x="55" y="21"/>
                </a:move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64" y="21"/>
                  <a:pt x="72" y="25"/>
                  <a:pt x="79" y="31"/>
                </a:cubicBezTo>
                <a:cubicBezTo>
                  <a:pt x="86" y="38"/>
                  <a:pt x="89" y="46"/>
                  <a:pt x="89" y="55"/>
                </a:cubicBezTo>
                <a:cubicBezTo>
                  <a:pt x="89" y="73"/>
                  <a:pt x="74" y="88"/>
                  <a:pt x="55" y="88"/>
                </a:cubicBezTo>
                <a:cubicBezTo>
                  <a:pt x="37" y="88"/>
                  <a:pt x="22" y="73"/>
                  <a:pt x="22" y="55"/>
                </a:cubicBezTo>
                <a:cubicBezTo>
                  <a:pt x="22" y="36"/>
                  <a:pt x="37" y="21"/>
                  <a:pt x="55" y="21"/>
                </a:cubicBezTo>
                <a:close/>
                <a:moveTo>
                  <a:pt x="55" y="30"/>
                </a:moveTo>
                <a:cubicBezTo>
                  <a:pt x="55" y="30"/>
                  <a:pt x="55" y="30"/>
                  <a:pt x="55" y="30"/>
                </a:cubicBezTo>
                <a:cubicBezTo>
                  <a:pt x="42" y="30"/>
                  <a:pt x="30" y="41"/>
                  <a:pt x="30" y="55"/>
                </a:cubicBezTo>
                <a:cubicBezTo>
                  <a:pt x="30" y="69"/>
                  <a:pt x="42" y="80"/>
                  <a:pt x="55" y="80"/>
                </a:cubicBezTo>
                <a:cubicBezTo>
                  <a:pt x="69" y="80"/>
                  <a:pt x="80" y="69"/>
                  <a:pt x="80" y="55"/>
                </a:cubicBezTo>
                <a:cubicBezTo>
                  <a:pt x="80" y="48"/>
                  <a:pt x="78" y="42"/>
                  <a:pt x="73" y="37"/>
                </a:cubicBezTo>
                <a:cubicBezTo>
                  <a:pt x="68" y="32"/>
                  <a:pt x="62" y="30"/>
                  <a:pt x="55" y="30"/>
                </a:cubicBezTo>
                <a:close/>
                <a:moveTo>
                  <a:pt x="55" y="43"/>
                </a:moveTo>
                <a:cubicBezTo>
                  <a:pt x="55" y="43"/>
                  <a:pt x="55" y="43"/>
                  <a:pt x="55" y="43"/>
                </a:cubicBezTo>
                <a:cubicBezTo>
                  <a:pt x="62" y="43"/>
                  <a:pt x="67" y="48"/>
                  <a:pt x="67" y="55"/>
                </a:cubicBezTo>
                <a:cubicBezTo>
                  <a:pt x="67" y="61"/>
                  <a:pt x="62" y="67"/>
                  <a:pt x="55" y="67"/>
                </a:cubicBezTo>
                <a:cubicBezTo>
                  <a:pt x="49" y="67"/>
                  <a:pt x="44" y="61"/>
                  <a:pt x="44" y="55"/>
                </a:cubicBezTo>
                <a:cubicBezTo>
                  <a:pt x="44" y="48"/>
                  <a:pt x="49" y="43"/>
                  <a:pt x="55" y="43"/>
                </a:cubicBezTo>
                <a:close/>
                <a:moveTo>
                  <a:pt x="52" y="55"/>
                </a:moveTo>
                <a:cubicBezTo>
                  <a:pt x="52" y="55"/>
                  <a:pt x="52" y="55"/>
                  <a:pt x="52" y="55"/>
                </a:cubicBezTo>
                <a:cubicBezTo>
                  <a:pt x="52" y="57"/>
                  <a:pt x="54" y="58"/>
                  <a:pt x="55" y="58"/>
                </a:cubicBezTo>
                <a:cubicBezTo>
                  <a:pt x="57" y="58"/>
                  <a:pt x="59" y="57"/>
                  <a:pt x="59" y="55"/>
                </a:cubicBezTo>
                <a:cubicBezTo>
                  <a:pt x="59" y="53"/>
                  <a:pt x="57" y="52"/>
                  <a:pt x="55" y="52"/>
                </a:cubicBezTo>
                <a:cubicBezTo>
                  <a:pt x="54" y="52"/>
                  <a:pt x="52" y="53"/>
                  <a:pt x="52" y="55"/>
                </a:cubicBezTo>
                <a:close/>
                <a:moveTo>
                  <a:pt x="158" y="14"/>
                </a:moveTo>
                <a:cubicBezTo>
                  <a:pt x="158" y="14"/>
                  <a:pt x="158" y="14"/>
                  <a:pt x="15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0" y="14"/>
                  <a:pt x="15" y="19"/>
                  <a:pt x="15" y="26"/>
                </a:cubicBezTo>
                <a:cubicBezTo>
                  <a:pt x="15" y="158"/>
                  <a:pt x="15" y="158"/>
                  <a:pt x="15" y="158"/>
                </a:cubicBezTo>
                <a:cubicBezTo>
                  <a:pt x="15" y="161"/>
                  <a:pt x="16" y="164"/>
                  <a:pt x="18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20" y="168"/>
                  <a:pt x="23" y="169"/>
                  <a:pt x="26" y="169"/>
                </a:cubicBezTo>
                <a:cubicBezTo>
                  <a:pt x="158" y="169"/>
                  <a:pt x="158" y="169"/>
                  <a:pt x="158" y="169"/>
                </a:cubicBezTo>
                <a:cubicBezTo>
                  <a:pt x="161" y="169"/>
                  <a:pt x="164" y="168"/>
                  <a:pt x="166" y="166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8" y="164"/>
                  <a:pt x="170" y="161"/>
                  <a:pt x="170" y="158"/>
                </a:cubicBezTo>
                <a:cubicBezTo>
                  <a:pt x="170" y="26"/>
                  <a:pt x="170" y="26"/>
                  <a:pt x="170" y="26"/>
                </a:cubicBezTo>
                <a:cubicBezTo>
                  <a:pt x="170" y="19"/>
                  <a:pt x="165" y="14"/>
                  <a:pt x="158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33696" compatLnSpc="1" lIns="67391" numCol="1" rIns="67391" tIns="33696" vert="horz" wrap="square"/>
          <a:lstStyle/>
          <a:p>
            <a:endParaRPr altLang="en-US" lang="zh-CN"/>
          </a:p>
        </p:txBody>
      </p:sp>
      <p:sp>
        <p:nvSpPr>
          <p:cNvPr id="7" name="Freeform 85"/>
          <p:cNvSpPr>
            <a:spLocks noEditPoints="1"/>
          </p:cNvSpPr>
          <p:nvPr/>
        </p:nvSpPr>
        <p:spPr bwMode="auto">
          <a:xfrm>
            <a:off x="3310093" y="1676286"/>
            <a:ext cx="342972" cy="283075"/>
          </a:xfrm>
          <a:custGeom>
            <a:gdLst>
              <a:gd fmla="*/ 7 w 183" name="T0"/>
              <a:gd fmla="*/ 0 h 152" name="T1"/>
              <a:gd fmla="*/ 183 w 183" name="T2"/>
              <a:gd fmla="*/ 7 h 152" name="T3"/>
              <a:gd fmla="*/ 183 w 183" name="T4"/>
              <a:gd fmla="*/ 128 h 152" name="T5"/>
              <a:gd fmla="*/ 176 w 183" name="T6"/>
              <a:gd fmla="*/ 135 h 152" name="T7"/>
              <a:gd fmla="*/ 99 w 183" name="T8"/>
              <a:gd fmla="*/ 143 h 152" name="T9"/>
              <a:gd fmla="*/ 138 w 183" name="T10"/>
              <a:gd fmla="*/ 144 h 152" name="T11"/>
              <a:gd fmla="*/ 138 w 183" name="T12"/>
              <a:gd fmla="*/ 152 h 152" name="T13"/>
              <a:gd fmla="*/ 41 w 183" name="T14"/>
              <a:gd fmla="*/ 148 h 152" name="T15"/>
              <a:gd fmla="*/ 85 w 183" name="T16"/>
              <a:gd fmla="*/ 144 h 152" name="T17"/>
              <a:gd fmla="*/ 85 w 183" name="T18"/>
              <a:gd fmla="*/ 135 h 152" name="T19"/>
              <a:gd fmla="*/ 0 w 183" name="T20"/>
              <a:gd fmla="*/ 128 h 152" name="T21"/>
              <a:gd fmla="*/ 0 w 183" name="T22"/>
              <a:gd fmla="*/ 7 h 152" name="T23"/>
              <a:gd fmla="*/ 134 w 183" name="T24"/>
              <a:gd fmla="*/ 62 h 152" name="T25"/>
              <a:gd fmla="*/ 139 w 183" name="T26"/>
              <a:gd fmla="*/ 58 h 152" name="T27"/>
              <a:gd fmla="*/ 143 w 183" name="T28"/>
              <a:gd fmla="*/ 73 h 152" name="T29"/>
              <a:gd fmla="*/ 134 w 183" name="T30"/>
              <a:gd fmla="*/ 73 h 152" name="T31"/>
              <a:gd fmla="*/ 121 w 183" name="T32"/>
              <a:gd fmla="*/ 48 h 152" name="T33"/>
              <a:gd fmla="*/ 125 w 183" name="T34"/>
              <a:gd fmla="*/ 43 h 152" name="T35"/>
              <a:gd fmla="*/ 129 w 183" name="T36"/>
              <a:gd fmla="*/ 87 h 152" name="T37"/>
              <a:gd fmla="*/ 121 w 183" name="T38"/>
              <a:gd fmla="*/ 87 h 152" name="T39"/>
              <a:gd fmla="*/ 108 w 183" name="T40"/>
              <a:gd fmla="*/ 36 h 152" name="T41"/>
              <a:gd fmla="*/ 112 w 183" name="T42"/>
              <a:gd fmla="*/ 31 h 152" name="T43"/>
              <a:gd fmla="*/ 116 w 183" name="T44"/>
              <a:gd fmla="*/ 99 h 152" name="T45"/>
              <a:gd fmla="*/ 108 w 183" name="T46"/>
              <a:gd fmla="*/ 99 h 152" name="T47"/>
              <a:gd fmla="*/ 94 w 183" name="T48"/>
              <a:gd fmla="*/ 54 h 152" name="T49"/>
              <a:gd fmla="*/ 98 w 183" name="T50"/>
              <a:gd fmla="*/ 50 h 152" name="T51"/>
              <a:gd fmla="*/ 103 w 183" name="T52"/>
              <a:gd fmla="*/ 81 h 152" name="T53"/>
              <a:gd fmla="*/ 94 w 183" name="T54"/>
              <a:gd fmla="*/ 81 h 152" name="T55"/>
              <a:gd fmla="*/ 81 w 183" name="T56"/>
              <a:gd fmla="*/ 43 h 152" name="T57"/>
              <a:gd fmla="*/ 85 w 183" name="T58"/>
              <a:gd fmla="*/ 39 h 152" name="T59"/>
              <a:gd fmla="*/ 89 w 183" name="T60"/>
              <a:gd fmla="*/ 92 h 152" name="T61"/>
              <a:gd fmla="*/ 81 w 183" name="T62"/>
              <a:gd fmla="*/ 92 h 152" name="T63"/>
              <a:gd fmla="*/ 67 w 183" name="T64"/>
              <a:gd fmla="*/ 53 h 152" name="T65"/>
              <a:gd fmla="*/ 71 w 183" name="T66"/>
              <a:gd fmla="*/ 49 h 152" name="T67"/>
              <a:gd fmla="*/ 76 w 183" name="T68"/>
              <a:gd fmla="*/ 82 h 152" name="T69"/>
              <a:gd fmla="*/ 67 w 183" name="T70"/>
              <a:gd fmla="*/ 82 h 152" name="T71"/>
              <a:gd fmla="*/ 40 w 183" name="T72"/>
              <a:gd fmla="*/ 59 h 152" name="T73"/>
              <a:gd fmla="*/ 45 w 183" name="T74"/>
              <a:gd fmla="*/ 55 h 152" name="T75"/>
              <a:gd fmla="*/ 49 w 183" name="T76"/>
              <a:gd fmla="*/ 76 h 152" name="T77"/>
              <a:gd fmla="*/ 40 w 183" name="T78"/>
              <a:gd fmla="*/ 76 h 152" name="T79"/>
              <a:gd fmla="*/ 54 w 183" name="T80"/>
              <a:gd fmla="*/ 41 h 152" name="T81"/>
              <a:gd fmla="*/ 58 w 183" name="T82"/>
              <a:gd fmla="*/ 37 h 152" name="T83"/>
              <a:gd fmla="*/ 62 w 183" name="T84"/>
              <a:gd fmla="*/ 94 h 152" name="T85"/>
              <a:gd fmla="*/ 54 w 183" name="T86"/>
              <a:gd fmla="*/ 94 h 152" name="T87"/>
              <a:gd fmla="*/ 157 w 183" name="T88"/>
              <a:gd fmla="*/ 102 h 152" name="T89"/>
              <a:gd fmla="*/ 164 w 183" name="T90"/>
              <a:gd fmla="*/ 109 h 152" name="T91"/>
              <a:gd fmla="*/ 150 w 183" name="T92"/>
              <a:gd fmla="*/ 109 h 152" name="T93"/>
              <a:gd fmla="*/ 169 w 183" name="T94"/>
              <a:gd fmla="*/ 14 h 152" name="T95"/>
              <a:gd fmla="*/ 14 w 183" name="T96"/>
              <a:gd fmla="*/ 14 h 152" name="T97"/>
              <a:gd fmla="*/ 169 w 183" name="T98"/>
              <a:gd fmla="*/ 121 h 152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52" w="183"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80" y="0"/>
                  <a:pt x="183" y="3"/>
                  <a:pt x="183" y="7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128"/>
                  <a:pt x="183" y="128"/>
                  <a:pt x="183" y="128"/>
                </a:cubicBezTo>
                <a:cubicBezTo>
                  <a:pt x="183" y="132"/>
                  <a:pt x="180" y="135"/>
                  <a:pt x="176" y="135"/>
                </a:cubicBezTo>
                <a:cubicBezTo>
                  <a:pt x="176" y="135"/>
                  <a:pt x="176" y="135"/>
                  <a:pt x="176" y="135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43"/>
                  <a:pt x="99" y="143"/>
                  <a:pt x="99" y="143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138" y="144"/>
                  <a:pt x="138" y="144"/>
                  <a:pt x="138" y="144"/>
                </a:cubicBezTo>
                <a:cubicBezTo>
                  <a:pt x="140" y="144"/>
                  <a:pt x="142" y="146"/>
                  <a:pt x="142" y="148"/>
                </a:cubicBezTo>
                <a:cubicBezTo>
                  <a:pt x="142" y="150"/>
                  <a:pt x="140" y="152"/>
                  <a:pt x="138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3" y="152"/>
                  <a:pt x="41" y="150"/>
                  <a:pt x="41" y="148"/>
                </a:cubicBezTo>
                <a:cubicBezTo>
                  <a:pt x="41" y="146"/>
                  <a:pt x="43" y="144"/>
                  <a:pt x="45" y="144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5" y="143"/>
                  <a:pt x="85" y="143"/>
                  <a:pt x="85" y="143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35"/>
                  <a:pt x="0" y="132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  <a:moveTo>
                  <a:pt x="134" y="62"/>
                </a:moveTo>
                <a:cubicBezTo>
                  <a:pt x="134" y="62"/>
                  <a:pt x="134" y="62"/>
                  <a:pt x="134" y="62"/>
                </a:cubicBezTo>
                <a:cubicBezTo>
                  <a:pt x="134" y="60"/>
                  <a:pt x="136" y="58"/>
                  <a:pt x="139" y="58"/>
                </a:cubicBezTo>
                <a:cubicBezTo>
                  <a:pt x="141" y="58"/>
                  <a:pt x="143" y="60"/>
                  <a:pt x="143" y="62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143" y="75"/>
                  <a:pt x="141" y="77"/>
                  <a:pt x="139" y="77"/>
                </a:cubicBezTo>
                <a:cubicBezTo>
                  <a:pt x="136" y="77"/>
                  <a:pt x="134" y="75"/>
                  <a:pt x="134" y="73"/>
                </a:cubicBezTo>
                <a:cubicBezTo>
                  <a:pt x="134" y="62"/>
                  <a:pt x="134" y="62"/>
                  <a:pt x="134" y="62"/>
                </a:cubicBezTo>
                <a:close/>
                <a:moveTo>
                  <a:pt x="121" y="48"/>
                </a:moveTo>
                <a:cubicBezTo>
                  <a:pt x="121" y="48"/>
                  <a:pt x="121" y="48"/>
                  <a:pt x="121" y="48"/>
                </a:cubicBezTo>
                <a:cubicBezTo>
                  <a:pt x="121" y="45"/>
                  <a:pt x="123" y="43"/>
                  <a:pt x="125" y="43"/>
                </a:cubicBezTo>
                <a:cubicBezTo>
                  <a:pt x="128" y="43"/>
                  <a:pt x="129" y="45"/>
                  <a:pt x="129" y="48"/>
                </a:cubicBezTo>
                <a:cubicBezTo>
                  <a:pt x="129" y="87"/>
                  <a:pt x="129" y="87"/>
                  <a:pt x="129" y="87"/>
                </a:cubicBezTo>
                <a:cubicBezTo>
                  <a:pt x="129" y="90"/>
                  <a:pt x="128" y="92"/>
                  <a:pt x="125" y="92"/>
                </a:cubicBezTo>
                <a:cubicBezTo>
                  <a:pt x="123" y="92"/>
                  <a:pt x="121" y="90"/>
                  <a:pt x="121" y="87"/>
                </a:cubicBezTo>
                <a:cubicBezTo>
                  <a:pt x="121" y="48"/>
                  <a:pt x="121" y="48"/>
                  <a:pt x="121" y="48"/>
                </a:cubicBezTo>
                <a:close/>
                <a:moveTo>
                  <a:pt x="108" y="36"/>
                </a:moveTo>
                <a:cubicBezTo>
                  <a:pt x="108" y="36"/>
                  <a:pt x="108" y="36"/>
                  <a:pt x="108" y="36"/>
                </a:cubicBezTo>
                <a:cubicBezTo>
                  <a:pt x="108" y="33"/>
                  <a:pt x="109" y="31"/>
                  <a:pt x="112" y="31"/>
                </a:cubicBezTo>
                <a:cubicBezTo>
                  <a:pt x="114" y="31"/>
                  <a:pt x="116" y="33"/>
                  <a:pt x="116" y="36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102"/>
                  <a:pt x="114" y="104"/>
                  <a:pt x="112" y="104"/>
                </a:cubicBezTo>
                <a:cubicBezTo>
                  <a:pt x="109" y="104"/>
                  <a:pt x="108" y="102"/>
                  <a:pt x="108" y="99"/>
                </a:cubicBezTo>
                <a:cubicBezTo>
                  <a:pt x="108" y="36"/>
                  <a:pt x="108" y="36"/>
                  <a:pt x="108" y="36"/>
                </a:cubicBezTo>
                <a:close/>
                <a:moveTo>
                  <a:pt x="94" y="54"/>
                </a:moveTo>
                <a:cubicBezTo>
                  <a:pt x="94" y="54"/>
                  <a:pt x="94" y="54"/>
                  <a:pt x="94" y="54"/>
                </a:cubicBezTo>
                <a:cubicBezTo>
                  <a:pt x="94" y="52"/>
                  <a:pt x="96" y="50"/>
                  <a:pt x="98" y="50"/>
                </a:cubicBezTo>
                <a:cubicBezTo>
                  <a:pt x="101" y="50"/>
                  <a:pt x="103" y="52"/>
                  <a:pt x="103" y="54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83"/>
                  <a:pt x="101" y="85"/>
                  <a:pt x="98" y="85"/>
                </a:cubicBezTo>
                <a:cubicBezTo>
                  <a:pt x="96" y="85"/>
                  <a:pt x="94" y="83"/>
                  <a:pt x="94" y="81"/>
                </a:cubicBezTo>
                <a:cubicBezTo>
                  <a:pt x="94" y="54"/>
                  <a:pt x="94" y="54"/>
                  <a:pt x="94" y="54"/>
                </a:cubicBezTo>
                <a:close/>
                <a:moveTo>
                  <a:pt x="81" y="43"/>
                </a:moveTo>
                <a:cubicBezTo>
                  <a:pt x="81" y="43"/>
                  <a:pt x="81" y="43"/>
                  <a:pt x="81" y="43"/>
                </a:cubicBezTo>
                <a:cubicBezTo>
                  <a:pt x="81" y="41"/>
                  <a:pt x="83" y="39"/>
                  <a:pt x="85" y="39"/>
                </a:cubicBezTo>
                <a:cubicBezTo>
                  <a:pt x="87" y="39"/>
                  <a:pt x="89" y="41"/>
                  <a:pt x="89" y="43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4"/>
                  <a:pt x="87" y="96"/>
                  <a:pt x="85" y="96"/>
                </a:cubicBezTo>
                <a:cubicBezTo>
                  <a:pt x="83" y="96"/>
                  <a:pt x="81" y="94"/>
                  <a:pt x="81" y="92"/>
                </a:cubicBezTo>
                <a:cubicBezTo>
                  <a:pt x="81" y="43"/>
                  <a:pt x="81" y="43"/>
                  <a:pt x="81" y="43"/>
                </a:cubicBezTo>
                <a:close/>
                <a:moveTo>
                  <a:pt x="67" y="53"/>
                </a:moveTo>
                <a:cubicBezTo>
                  <a:pt x="67" y="53"/>
                  <a:pt x="67" y="53"/>
                  <a:pt x="67" y="53"/>
                </a:cubicBezTo>
                <a:cubicBezTo>
                  <a:pt x="67" y="51"/>
                  <a:pt x="69" y="49"/>
                  <a:pt x="71" y="49"/>
                </a:cubicBezTo>
                <a:cubicBezTo>
                  <a:pt x="74" y="49"/>
                  <a:pt x="76" y="51"/>
                  <a:pt x="76" y="53"/>
                </a:cubicBezTo>
                <a:cubicBezTo>
                  <a:pt x="76" y="82"/>
                  <a:pt x="76" y="82"/>
                  <a:pt x="76" y="82"/>
                </a:cubicBezTo>
                <a:cubicBezTo>
                  <a:pt x="76" y="84"/>
                  <a:pt x="74" y="86"/>
                  <a:pt x="71" y="86"/>
                </a:cubicBezTo>
                <a:cubicBezTo>
                  <a:pt x="69" y="86"/>
                  <a:pt x="67" y="84"/>
                  <a:pt x="67" y="82"/>
                </a:cubicBezTo>
                <a:cubicBezTo>
                  <a:pt x="67" y="53"/>
                  <a:pt x="67" y="53"/>
                  <a:pt x="67" y="53"/>
                </a:cubicBezTo>
                <a:close/>
                <a:moveTo>
                  <a:pt x="40" y="59"/>
                </a:moveTo>
                <a:cubicBezTo>
                  <a:pt x="40" y="59"/>
                  <a:pt x="40" y="59"/>
                  <a:pt x="40" y="59"/>
                </a:cubicBezTo>
                <a:cubicBezTo>
                  <a:pt x="40" y="56"/>
                  <a:pt x="42" y="55"/>
                  <a:pt x="45" y="55"/>
                </a:cubicBezTo>
                <a:cubicBezTo>
                  <a:pt x="47" y="55"/>
                  <a:pt x="49" y="56"/>
                  <a:pt x="49" y="59"/>
                </a:cubicBezTo>
                <a:cubicBezTo>
                  <a:pt x="49" y="76"/>
                  <a:pt x="49" y="76"/>
                  <a:pt x="49" y="76"/>
                </a:cubicBezTo>
                <a:cubicBezTo>
                  <a:pt x="49" y="79"/>
                  <a:pt x="47" y="80"/>
                  <a:pt x="45" y="80"/>
                </a:cubicBezTo>
                <a:cubicBezTo>
                  <a:pt x="42" y="80"/>
                  <a:pt x="40" y="79"/>
                  <a:pt x="40" y="76"/>
                </a:cubicBezTo>
                <a:cubicBezTo>
                  <a:pt x="40" y="59"/>
                  <a:pt x="40" y="59"/>
                  <a:pt x="40" y="59"/>
                </a:cubicBezTo>
                <a:close/>
                <a:moveTo>
                  <a:pt x="54" y="41"/>
                </a:moveTo>
                <a:cubicBezTo>
                  <a:pt x="54" y="41"/>
                  <a:pt x="54" y="41"/>
                  <a:pt x="54" y="41"/>
                </a:cubicBezTo>
                <a:cubicBezTo>
                  <a:pt x="54" y="39"/>
                  <a:pt x="56" y="37"/>
                  <a:pt x="58" y="37"/>
                </a:cubicBezTo>
                <a:cubicBezTo>
                  <a:pt x="60" y="37"/>
                  <a:pt x="62" y="39"/>
                  <a:pt x="62" y="41"/>
                </a:cubicBezTo>
                <a:cubicBezTo>
                  <a:pt x="62" y="94"/>
                  <a:pt x="62" y="94"/>
                  <a:pt x="62" y="94"/>
                </a:cubicBezTo>
                <a:cubicBezTo>
                  <a:pt x="62" y="97"/>
                  <a:pt x="60" y="98"/>
                  <a:pt x="58" y="98"/>
                </a:cubicBezTo>
                <a:cubicBezTo>
                  <a:pt x="56" y="98"/>
                  <a:pt x="54" y="97"/>
                  <a:pt x="54" y="94"/>
                </a:cubicBezTo>
                <a:cubicBezTo>
                  <a:pt x="54" y="41"/>
                  <a:pt x="54" y="41"/>
                  <a:pt x="54" y="41"/>
                </a:cubicBezTo>
                <a:close/>
                <a:moveTo>
                  <a:pt x="157" y="102"/>
                </a:moveTo>
                <a:cubicBezTo>
                  <a:pt x="157" y="102"/>
                  <a:pt x="157" y="102"/>
                  <a:pt x="157" y="102"/>
                </a:cubicBezTo>
                <a:cubicBezTo>
                  <a:pt x="160" y="102"/>
                  <a:pt x="164" y="105"/>
                  <a:pt x="164" y="109"/>
                </a:cubicBezTo>
                <a:cubicBezTo>
                  <a:pt x="164" y="113"/>
                  <a:pt x="160" y="116"/>
                  <a:pt x="157" y="116"/>
                </a:cubicBezTo>
                <a:cubicBezTo>
                  <a:pt x="153" y="116"/>
                  <a:pt x="150" y="113"/>
                  <a:pt x="150" y="109"/>
                </a:cubicBezTo>
                <a:cubicBezTo>
                  <a:pt x="150" y="105"/>
                  <a:pt x="153" y="102"/>
                  <a:pt x="157" y="102"/>
                </a:cubicBezTo>
                <a:close/>
                <a:moveTo>
                  <a:pt x="169" y="14"/>
                </a:moveTo>
                <a:cubicBezTo>
                  <a:pt x="169" y="14"/>
                  <a:pt x="169" y="14"/>
                  <a:pt x="169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50"/>
                  <a:pt x="14" y="85"/>
                  <a:pt x="14" y="121"/>
                </a:cubicBezTo>
                <a:cubicBezTo>
                  <a:pt x="66" y="121"/>
                  <a:pt x="117" y="121"/>
                  <a:pt x="169" y="121"/>
                </a:cubicBezTo>
                <a:cubicBezTo>
                  <a:pt x="169" y="85"/>
                  <a:pt x="169" y="50"/>
                  <a:pt x="169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33696" compatLnSpc="1" lIns="67391" numCol="1" rIns="67391" tIns="33696" vert="horz" wrap="square"/>
          <a:lstStyle/>
          <a:p>
            <a:endParaRPr altLang="en-US" lang="zh-CN"/>
          </a:p>
        </p:txBody>
      </p:sp>
      <p:sp>
        <p:nvSpPr>
          <p:cNvPr id="8" name="Freeform 86"/>
          <p:cNvSpPr>
            <a:spLocks noEditPoints="1"/>
          </p:cNvSpPr>
          <p:nvPr/>
        </p:nvSpPr>
        <p:spPr bwMode="auto">
          <a:xfrm>
            <a:off x="5294907" y="1627793"/>
            <a:ext cx="366732" cy="380062"/>
          </a:xfrm>
          <a:custGeom>
            <a:gdLst>
              <a:gd fmla="*/ 16 w 196" name="T0"/>
              <a:gd fmla="*/ 106 h 204" name="T1"/>
              <a:gd fmla="*/ 187 w 196" name="T2"/>
              <a:gd fmla="*/ 113 h 204" name="T3"/>
              <a:gd fmla="*/ 187 w 196" name="T4"/>
              <a:gd fmla="*/ 137 h 204" name="T5"/>
              <a:gd fmla="*/ 179 w 196" name="T6"/>
              <a:gd fmla="*/ 144 h 204" name="T7"/>
              <a:gd fmla="*/ 179 w 196" name="T8"/>
              <a:gd fmla="*/ 187 h 204" name="T9"/>
              <a:gd fmla="*/ 36 w 196" name="T10"/>
              <a:gd fmla="*/ 204 h 204" name="T11"/>
              <a:gd fmla="*/ 16 w 196" name="T12"/>
              <a:gd fmla="*/ 144 h 204" name="T13"/>
              <a:gd fmla="*/ 9 w 196" name="T14"/>
              <a:gd fmla="*/ 137 h 204" name="T15"/>
              <a:gd fmla="*/ 9 w 196" name="T16"/>
              <a:gd fmla="*/ 113 h 204" name="T17"/>
              <a:gd fmla="*/ 96 w 196" name="T18"/>
              <a:gd fmla="*/ 59 h 204" name="T19"/>
              <a:gd fmla="*/ 98 w 196" name="T20"/>
              <a:gd fmla="*/ 65 h 204" name="T21"/>
              <a:gd fmla="*/ 95 w 196" name="T22"/>
              <a:gd fmla="*/ 67 h 204" name="T23"/>
              <a:gd fmla="*/ 90 w 196" name="T24"/>
              <a:gd fmla="*/ 64 h 204" name="T25"/>
              <a:gd fmla="*/ 96 w 196" name="T26"/>
              <a:gd fmla="*/ 59 h 204" name="T27"/>
              <a:gd fmla="*/ 100 w 196" name="T28"/>
              <a:gd fmla="*/ 52 h 204" name="T29"/>
              <a:gd fmla="*/ 29 w 196" name="T30"/>
              <a:gd fmla="*/ 11 h 204" name="T31"/>
              <a:gd fmla="*/ 81 w 196" name="T32"/>
              <a:gd fmla="*/ 62 h 204" name="T33"/>
              <a:gd fmla="*/ 97 w 196" name="T34"/>
              <a:gd fmla="*/ 75 h 204" name="T35"/>
              <a:gd fmla="*/ 105 w 196" name="T36"/>
              <a:gd fmla="*/ 69 h 204" name="T37"/>
              <a:gd fmla="*/ 58 w 196" name="T38"/>
              <a:gd fmla="*/ 43 h 204" name="T39"/>
              <a:gd fmla="*/ 19 w 196" name="T40"/>
              <a:gd fmla="*/ 25 h 204" name="T41"/>
              <a:gd fmla="*/ 58 w 196" name="T42"/>
              <a:gd fmla="*/ 43 h 204" name="T43"/>
              <a:gd fmla="*/ 100 w 196" name="T44"/>
              <a:gd fmla="*/ 86 h 204" name="T45"/>
              <a:gd fmla="*/ 98 w 196" name="T46"/>
              <a:gd fmla="*/ 92 h 204" name="T47"/>
              <a:gd fmla="*/ 106 w 196" name="T48"/>
              <a:gd fmla="*/ 91 h 204" name="T49"/>
              <a:gd fmla="*/ 100 w 196" name="T50"/>
              <a:gd fmla="*/ 86 h 204" name="T51"/>
              <a:gd fmla="*/ 96 w 196" name="T52"/>
              <a:gd fmla="*/ 79 h 204" name="T53"/>
              <a:gd fmla="*/ 167 w 196" name="T54"/>
              <a:gd fmla="*/ 38 h 204" name="T55"/>
              <a:gd fmla="*/ 115 w 196" name="T56"/>
              <a:gd fmla="*/ 89 h 204" name="T57"/>
              <a:gd fmla="*/ 99 w 196" name="T58"/>
              <a:gd fmla="*/ 102 h 204" name="T59"/>
              <a:gd fmla="*/ 91 w 196" name="T60"/>
              <a:gd fmla="*/ 96 h 204" name="T61"/>
              <a:gd fmla="*/ 137 w 196" name="T62"/>
              <a:gd fmla="*/ 69 h 204" name="T63"/>
              <a:gd fmla="*/ 176 w 196" name="T64"/>
              <a:gd fmla="*/ 52 h 204" name="T65"/>
              <a:gd fmla="*/ 137 w 196" name="T66"/>
              <a:gd fmla="*/ 69 h 204" name="T67"/>
              <a:gd fmla="*/ 74 w 196" name="T68"/>
              <a:gd fmla="*/ 149 h 204" name="T69"/>
              <a:gd fmla="*/ 90 w 196" name="T70"/>
              <a:gd fmla="*/ 189 h 204" name="T71"/>
              <a:gd fmla="*/ 43 w 196" name="T72"/>
              <a:gd fmla="*/ 189 h 204" name="T73"/>
              <a:gd fmla="*/ 31 w 196" name="T74"/>
              <a:gd fmla="*/ 158 h 204" name="T75"/>
              <a:gd fmla="*/ 36 w 196" name="T76"/>
              <a:gd fmla="*/ 189 h 204" name="T77"/>
              <a:gd fmla="*/ 34 w 196" name="T78"/>
              <a:gd fmla="*/ 144 h 204" name="T79"/>
              <a:gd fmla="*/ 51 w 196" name="T80"/>
              <a:gd fmla="*/ 185 h 204" name="T81"/>
              <a:gd fmla="*/ 34 w 196" name="T82"/>
              <a:gd fmla="*/ 144 h 204" name="T83"/>
              <a:gd fmla="*/ 81 w 196" name="T84"/>
              <a:gd fmla="*/ 144 h 204" name="T85"/>
              <a:gd fmla="*/ 115 w 196" name="T86"/>
              <a:gd fmla="*/ 144 h 204" name="T87"/>
              <a:gd fmla="*/ 122 w 196" name="T88"/>
              <a:gd fmla="*/ 149 h 204" name="T89"/>
              <a:gd fmla="*/ 105 w 196" name="T90"/>
              <a:gd fmla="*/ 189 h 204" name="T91"/>
              <a:gd fmla="*/ 122 w 196" name="T92"/>
              <a:gd fmla="*/ 149 h 204" name="T93"/>
              <a:gd fmla="*/ 165 w 196" name="T94"/>
              <a:gd fmla="*/ 158 h 204" name="T95"/>
              <a:gd fmla="*/ 160 w 196" name="T96"/>
              <a:gd fmla="*/ 189 h 204" name="T97"/>
              <a:gd fmla="*/ 165 w 196" name="T98"/>
              <a:gd fmla="*/ 158 h 204" name="T99"/>
              <a:gd fmla="*/ 128 w 196" name="T100"/>
              <a:gd fmla="*/ 144 h 204" name="T101"/>
              <a:gd fmla="*/ 162 w 196" name="T102"/>
              <a:gd fmla="*/ 144 h 204" name="T103"/>
              <a:gd fmla="*/ 173 w 196" name="T104"/>
              <a:gd fmla="*/ 120 h 204" name="T105"/>
              <a:gd fmla="*/ 23 w 196" name="T106"/>
              <a:gd fmla="*/ 120 h 204" name="T107"/>
              <a:gd fmla="*/ 173 w 196" name="T108"/>
              <a:gd fmla="*/ 130 h 204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04" w="196">
                <a:moveTo>
                  <a:pt x="16" y="106"/>
                </a:moveTo>
                <a:cubicBezTo>
                  <a:pt x="16" y="106"/>
                  <a:pt x="16" y="106"/>
                  <a:pt x="16" y="106"/>
                </a:cubicBezTo>
                <a:cubicBezTo>
                  <a:pt x="180" y="106"/>
                  <a:pt x="180" y="106"/>
                  <a:pt x="180" y="106"/>
                </a:cubicBezTo>
                <a:cubicBezTo>
                  <a:pt x="183" y="106"/>
                  <a:pt x="187" y="109"/>
                  <a:pt x="187" y="113"/>
                </a:cubicBezTo>
                <a:cubicBezTo>
                  <a:pt x="187" y="113"/>
                  <a:pt x="187" y="113"/>
                  <a:pt x="187" y="113"/>
                </a:cubicBezTo>
                <a:cubicBezTo>
                  <a:pt x="187" y="137"/>
                  <a:pt x="187" y="137"/>
                  <a:pt x="187" y="137"/>
                </a:cubicBezTo>
                <a:cubicBezTo>
                  <a:pt x="187" y="141"/>
                  <a:pt x="183" y="144"/>
                  <a:pt x="180" y="144"/>
                </a:cubicBezTo>
                <a:cubicBezTo>
                  <a:pt x="179" y="144"/>
                  <a:pt x="179" y="144"/>
                  <a:pt x="179" y="144"/>
                </a:cubicBezTo>
                <a:cubicBezTo>
                  <a:pt x="179" y="144"/>
                  <a:pt x="179" y="144"/>
                  <a:pt x="179" y="144"/>
                </a:cubicBezTo>
                <a:cubicBezTo>
                  <a:pt x="179" y="187"/>
                  <a:pt x="179" y="187"/>
                  <a:pt x="179" y="187"/>
                </a:cubicBezTo>
                <a:cubicBezTo>
                  <a:pt x="179" y="197"/>
                  <a:pt x="170" y="204"/>
                  <a:pt x="160" y="204"/>
                </a:cubicBezTo>
                <a:cubicBezTo>
                  <a:pt x="36" y="204"/>
                  <a:pt x="36" y="204"/>
                  <a:pt x="36" y="204"/>
                </a:cubicBezTo>
                <a:cubicBezTo>
                  <a:pt x="26" y="204"/>
                  <a:pt x="16" y="197"/>
                  <a:pt x="16" y="187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9" y="141"/>
                  <a:pt x="9" y="137"/>
                </a:cubicBezTo>
                <a:cubicBezTo>
                  <a:pt x="9" y="137"/>
                  <a:pt x="9" y="137"/>
                  <a:pt x="9" y="137"/>
                </a:cubicBezTo>
                <a:cubicBezTo>
                  <a:pt x="9" y="113"/>
                  <a:pt x="9" y="113"/>
                  <a:pt x="9" y="113"/>
                </a:cubicBezTo>
                <a:cubicBezTo>
                  <a:pt x="9" y="109"/>
                  <a:pt x="12" y="106"/>
                  <a:pt x="16" y="106"/>
                </a:cubicBezTo>
                <a:close/>
                <a:moveTo>
                  <a:pt x="96" y="59"/>
                </a:moveTo>
                <a:cubicBezTo>
                  <a:pt x="96" y="59"/>
                  <a:pt x="96" y="59"/>
                  <a:pt x="96" y="59"/>
                </a:cubicBezTo>
                <a:cubicBezTo>
                  <a:pt x="98" y="60"/>
                  <a:pt x="99" y="63"/>
                  <a:pt x="98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6"/>
                  <a:pt x="96" y="67"/>
                  <a:pt x="95" y="67"/>
                </a:cubicBezTo>
                <a:cubicBezTo>
                  <a:pt x="93" y="68"/>
                  <a:pt x="90" y="66"/>
                  <a:pt x="90" y="64"/>
                </a:cubicBezTo>
                <a:cubicBezTo>
                  <a:pt x="90" y="64"/>
                  <a:pt x="90" y="64"/>
                  <a:pt x="90" y="64"/>
                </a:cubicBezTo>
                <a:cubicBezTo>
                  <a:pt x="89" y="62"/>
                  <a:pt x="90" y="59"/>
                  <a:pt x="93" y="59"/>
                </a:cubicBezTo>
                <a:cubicBezTo>
                  <a:pt x="94" y="58"/>
                  <a:pt x="95" y="59"/>
                  <a:pt x="96" y="59"/>
                </a:cubicBezTo>
                <a:close/>
                <a:moveTo>
                  <a:pt x="100" y="52"/>
                </a:moveTo>
                <a:cubicBezTo>
                  <a:pt x="100" y="52"/>
                  <a:pt x="100" y="52"/>
                  <a:pt x="100" y="52"/>
                </a:cubicBezTo>
                <a:cubicBezTo>
                  <a:pt x="96" y="49"/>
                  <a:pt x="90" y="50"/>
                  <a:pt x="86" y="52"/>
                </a:cubicBezTo>
                <a:cubicBezTo>
                  <a:pt x="29" y="11"/>
                  <a:pt x="29" y="11"/>
                  <a:pt x="29" y="11"/>
                </a:cubicBezTo>
                <a:cubicBezTo>
                  <a:pt x="15" y="0"/>
                  <a:pt x="0" y="26"/>
                  <a:pt x="16" y="33"/>
                </a:cubicBezTo>
                <a:cubicBezTo>
                  <a:pt x="81" y="62"/>
                  <a:pt x="81" y="62"/>
                  <a:pt x="81" y="62"/>
                </a:cubicBezTo>
                <a:cubicBezTo>
                  <a:pt x="81" y="65"/>
                  <a:pt x="82" y="69"/>
                  <a:pt x="84" y="71"/>
                </a:cubicBezTo>
                <a:cubicBezTo>
                  <a:pt x="87" y="75"/>
                  <a:pt x="92" y="77"/>
                  <a:pt x="97" y="75"/>
                </a:cubicBezTo>
                <a:cubicBezTo>
                  <a:pt x="100" y="74"/>
                  <a:pt x="103" y="73"/>
                  <a:pt x="105" y="70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8" y="63"/>
                  <a:pt x="106" y="55"/>
                  <a:pt x="100" y="52"/>
                </a:cubicBezTo>
                <a:close/>
                <a:moveTo>
                  <a:pt x="58" y="43"/>
                </a:moveTo>
                <a:cubicBezTo>
                  <a:pt x="58" y="43"/>
                  <a:pt x="58" y="43"/>
                  <a:pt x="58" y="43"/>
                </a:cubicBezTo>
                <a:cubicBezTo>
                  <a:pt x="19" y="25"/>
                  <a:pt x="19" y="25"/>
                  <a:pt x="19" y="25"/>
                </a:cubicBezTo>
                <a:cubicBezTo>
                  <a:pt x="15" y="23"/>
                  <a:pt x="20" y="15"/>
                  <a:pt x="24" y="17"/>
                </a:cubicBezTo>
                <a:cubicBezTo>
                  <a:pt x="58" y="43"/>
                  <a:pt x="58" y="43"/>
                  <a:pt x="58" y="43"/>
                </a:cubicBezTo>
                <a:close/>
                <a:moveTo>
                  <a:pt x="100" y="86"/>
                </a:moveTo>
                <a:cubicBezTo>
                  <a:pt x="100" y="86"/>
                  <a:pt x="100" y="86"/>
                  <a:pt x="100" y="86"/>
                </a:cubicBezTo>
                <a:cubicBezTo>
                  <a:pt x="98" y="87"/>
                  <a:pt x="97" y="90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9" y="93"/>
                  <a:pt x="100" y="94"/>
                  <a:pt x="101" y="94"/>
                </a:cubicBezTo>
                <a:cubicBezTo>
                  <a:pt x="103" y="95"/>
                  <a:pt x="106" y="93"/>
                  <a:pt x="106" y="91"/>
                </a:cubicBezTo>
                <a:cubicBezTo>
                  <a:pt x="107" y="89"/>
                  <a:pt x="106" y="86"/>
                  <a:pt x="103" y="86"/>
                </a:cubicBezTo>
                <a:cubicBezTo>
                  <a:pt x="102" y="85"/>
                  <a:pt x="101" y="86"/>
                  <a:pt x="100" y="86"/>
                </a:cubicBezTo>
                <a:close/>
                <a:moveTo>
                  <a:pt x="96" y="79"/>
                </a:moveTo>
                <a:cubicBezTo>
                  <a:pt x="96" y="79"/>
                  <a:pt x="96" y="79"/>
                  <a:pt x="96" y="79"/>
                </a:cubicBezTo>
                <a:cubicBezTo>
                  <a:pt x="100" y="76"/>
                  <a:pt x="105" y="77"/>
                  <a:pt x="109" y="79"/>
                </a:cubicBezTo>
                <a:cubicBezTo>
                  <a:pt x="167" y="38"/>
                  <a:pt x="167" y="38"/>
                  <a:pt x="167" y="38"/>
                </a:cubicBezTo>
                <a:cubicBezTo>
                  <a:pt x="181" y="27"/>
                  <a:pt x="196" y="53"/>
                  <a:pt x="180" y="60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92"/>
                  <a:pt x="114" y="95"/>
                  <a:pt x="112" y="98"/>
                </a:cubicBezTo>
                <a:cubicBezTo>
                  <a:pt x="109" y="102"/>
                  <a:pt x="104" y="104"/>
                  <a:pt x="99" y="102"/>
                </a:cubicBezTo>
                <a:cubicBezTo>
                  <a:pt x="96" y="102"/>
                  <a:pt x="93" y="100"/>
                  <a:pt x="91" y="97"/>
                </a:cubicBezTo>
                <a:cubicBezTo>
                  <a:pt x="91" y="96"/>
                  <a:pt x="91" y="96"/>
                  <a:pt x="91" y="96"/>
                </a:cubicBezTo>
                <a:cubicBezTo>
                  <a:pt x="87" y="90"/>
                  <a:pt x="90" y="82"/>
                  <a:pt x="96" y="79"/>
                </a:cubicBezTo>
                <a:close/>
                <a:moveTo>
                  <a:pt x="137" y="69"/>
                </a:moveTo>
                <a:cubicBezTo>
                  <a:pt x="137" y="69"/>
                  <a:pt x="137" y="69"/>
                  <a:pt x="137" y="69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81" y="50"/>
                  <a:pt x="176" y="41"/>
                  <a:pt x="172" y="44"/>
                </a:cubicBezTo>
                <a:cubicBezTo>
                  <a:pt x="137" y="69"/>
                  <a:pt x="137" y="69"/>
                  <a:pt x="137" y="69"/>
                </a:cubicBezTo>
                <a:close/>
                <a:moveTo>
                  <a:pt x="74" y="149"/>
                </a:moveTo>
                <a:cubicBezTo>
                  <a:pt x="74" y="149"/>
                  <a:pt x="74" y="149"/>
                  <a:pt x="74" y="149"/>
                </a:cubicBezTo>
                <a:cubicBezTo>
                  <a:pt x="58" y="189"/>
                  <a:pt x="58" y="189"/>
                  <a:pt x="58" y="189"/>
                </a:cubicBezTo>
                <a:cubicBezTo>
                  <a:pt x="90" y="189"/>
                  <a:pt x="90" y="189"/>
                  <a:pt x="90" y="189"/>
                </a:cubicBezTo>
                <a:cubicBezTo>
                  <a:pt x="74" y="149"/>
                  <a:pt x="74" y="149"/>
                  <a:pt x="74" y="149"/>
                </a:cubicBezTo>
                <a:close/>
                <a:moveTo>
                  <a:pt x="43" y="189"/>
                </a:moveTo>
                <a:cubicBezTo>
                  <a:pt x="43" y="189"/>
                  <a:pt x="43" y="189"/>
                  <a:pt x="43" y="189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31" y="189"/>
                  <a:pt x="34" y="189"/>
                  <a:pt x="36" y="189"/>
                </a:cubicBezTo>
                <a:cubicBezTo>
                  <a:pt x="43" y="189"/>
                  <a:pt x="43" y="189"/>
                  <a:pt x="43" y="189"/>
                </a:cubicBezTo>
                <a:close/>
                <a:moveTo>
                  <a:pt x="34" y="144"/>
                </a:moveTo>
                <a:cubicBezTo>
                  <a:pt x="34" y="144"/>
                  <a:pt x="34" y="144"/>
                  <a:pt x="34" y="144"/>
                </a:cubicBezTo>
                <a:cubicBezTo>
                  <a:pt x="51" y="185"/>
                  <a:pt x="51" y="185"/>
                  <a:pt x="51" y="185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34" y="144"/>
                  <a:pt x="34" y="144"/>
                  <a:pt x="34" y="144"/>
                </a:cubicBezTo>
                <a:close/>
                <a:moveTo>
                  <a:pt x="81" y="144"/>
                </a:moveTo>
                <a:cubicBezTo>
                  <a:pt x="81" y="144"/>
                  <a:pt x="81" y="144"/>
                  <a:pt x="81" y="144"/>
                </a:cubicBezTo>
                <a:cubicBezTo>
                  <a:pt x="98" y="185"/>
                  <a:pt x="98" y="185"/>
                  <a:pt x="98" y="185"/>
                </a:cubicBezTo>
                <a:cubicBezTo>
                  <a:pt x="115" y="144"/>
                  <a:pt x="115" y="144"/>
                  <a:pt x="115" y="144"/>
                </a:cubicBezTo>
                <a:cubicBezTo>
                  <a:pt x="81" y="144"/>
                  <a:pt x="81" y="144"/>
                  <a:pt x="81" y="144"/>
                </a:cubicBezTo>
                <a:close/>
                <a:moveTo>
                  <a:pt x="122" y="149"/>
                </a:moveTo>
                <a:cubicBezTo>
                  <a:pt x="122" y="149"/>
                  <a:pt x="122" y="149"/>
                  <a:pt x="122" y="149"/>
                </a:cubicBezTo>
                <a:cubicBezTo>
                  <a:pt x="105" y="189"/>
                  <a:pt x="105" y="189"/>
                  <a:pt x="105" y="189"/>
                </a:cubicBezTo>
                <a:cubicBezTo>
                  <a:pt x="138" y="189"/>
                  <a:pt x="138" y="189"/>
                  <a:pt x="138" y="189"/>
                </a:cubicBezTo>
                <a:cubicBezTo>
                  <a:pt x="122" y="149"/>
                  <a:pt x="122" y="149"/>
                  <a:pt x="122" y="149"/>
                </a:cubicBezTo>
                <a:close/>
                <a:moveTo>
                  <a:pt x="165" y="158"/>
                </a:moveTo>
                <a:cubicBezTo>
                  <a:pt x="165" y="158"/>
                  <a:pt x="165" y="158"/>
                  <a:pt x="165" y="158"/>
                </a:cubicBezTo>
                <a:cubicBezTo>
                  <a:pt x="153" y="189"/>
                  <a:pt x="153" y="189"/>
                  <a:pt x="153" y="189"/>
                </a:cubicBezTo>
                <a:cubicBezTo>
                  <a:pt x="160" y="189"/>
                  <a:pt x="160" y="189"/>
                  <a:pt x="160" y="189"/>
                </a:cubicBezTo>
                <a:cubicBezTo>
                  <a:pt x="162" y="189"/>
                  <a:pt x="165" y="189"/>
                  <a:pt x="165" y="187"/>
                </a:cubicBezTo>
                <a:cubicBezTo>
                  <a:pt x="165" y="158"/>
                  <a:pt x="165" y="158"/>
                  <a:pt x="165" y="158"/>
                </a:cubicBezTo>
                <a:close/>
                <a:moveTo>
                  <a:pt x="128" y="144"/>
                </a:moveTo>
                <a:cubicBezTo>
                  <a:pt x="128" y="144"/>
                  <a:pt x="128" y="144"/>
                  <a:pt x="128" y="144"/>
                </a:cubicBezTo>
                <a:cubicBezTo>
                  <a:pt x="145" y="185"/>
                  <a:pt x="145" y="185"/>
                  <a:pt x="145" y="185"/>
                </a:cubicBezTo>
                <a:cubicBezTo>
                  <a:pt x="162" y="144"/>
                  <a:pt x="162" y="144"/>
                  <a:pt x="162" y="144"/>
                </a:cubicBezTo>
                <a:cubicBezTo>
                  <a:pt x="128" y="144"/>
                  <a:pt x="128" y="144"/>
                  <a:pt x="128" y="144"/>
                </a:cubicBezTo>
                <a:close/>
                <a:moveTo>
                  <a:pt x="173" y="120"/>
                </a:moveTo>
                <a:cubicBezTo>
                  <a:pt x="173" y="120"/>
                  <a:pt x="173" y="120"/>
                  <a:pt x="17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173" y="130"/>
                  <a:pt x="173" y="130"/>
                  <a:pt x="173" y="130"/>
                </a:cubicBezTo>
                <a:cubicBezTo>
                  <a:pt x="173" y="120"/>
                  <a:pt x="173" y="120"/>
                  <a:pt x="173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33696" compatLnSpc="1" lIns="67391" numCol="1" rIns="67391" tIns="33696" vert="horz" wrap="square"/>
          <a:lstStyle/>
          <a:p>
            <a:endParaRPr altLang="en-US" lang="zh-CN"/>
          </a:p>
        </p:txBody>
      </p:sp>
      <p:sp>
        <p:nvSpPr>
          <p:cNvPr id="9" name="Freeform 115"/>
          <p:cNvSpPr>
            <a:spLocks noEditPoints="1"/>
          </p:cNvSpPr>
          <p:nvPr/>
        </p:nvSpPr>
        <p:spPr bwMode="auto">
          <a:xfrm>
            <a:off x="7295562" y="1668796"/>
            <a:ext cx="358813" cy="298057"/>
          </a:xfrm>
          <a:custGeom>
            <a:gdLst>
              <a:gd fmla="*/ 42 w 192" name="T0"/>
              <a:gd fmla="*/ 5 h 160" name="T1"/>
              <a:gd fmla="*/ 73 w 192" name="T2"/>
              <a:gd fmla="*/ 0 h 160" name="T3"/>
              <a:gd fmla="*/ 86 w 192" name="T4"/>
              <a:gd fmla="*/ 5 h 160" name="T5"/>
              <a:gd fmla="*/ 86 w 192" name="T6"/>
              <a:gd fmla="*/ 154 h 160" name="T7"/>
              <a:gd fmla="*/ 54 w 192" name="T8"/>
              <a:gd fmla="*/ 160 h 160" name="T9"/>
              <a:gd fmla="*/ 38 w 192" name="T10"/>
              <a:gd fmla="*/ 149 h 160" name="T11"/>
              <a:gd fmla="*/ 0 w 192" name="T12"/>
              <a:gd fmla="*/ 132 h 160" name="T13"/>
              <a:gd fmla="*/ 17 w 192" name="T14"/>
              <a:gd fmla="*/ 10 h 160" name="T15"/>
              <a:gd fmla="*/ 169 w 192" name="T16"/>
              <a:gd fmla="*/ 37 h 160" name="T17"/>
              <a:gd fmla="*/ 165 w 192" name="T18"/>
              <a:gd fmla="*/ 33 h 160" name="T19"/>
              <a:gd fmla="*/ 169 w 192" name="T20"/>
              <a:gd fmla="*/ 54 h 160" name="T21"/>
              <a:gd fmla="*/ 165 w 192" name="T22"/>
              <a:gd fmla="*/ 50 h 160" name="T23"/>
              <a:gd fmla="*/ 169 w 192" name="T24"/>
              <a:gd fmla="*/ 71 h 160" name="T25"/>
              <a:gd fmla="*/ 165 w 192" name="T26"/>
              <a:gd fmla="*/ 67 h 160" name="T27"/>
              <a:gd fmla="*/ 169 w 192" name="T28"/>
              <a:gd fmla="*/ 88 h 160" name="T29"/>
              <a:gd fmla="*/ 165 w 192" name="T30"/>
              <a:gd fmla="*/ 84 h 160" name="T31"/>
              <a:gd fmla="*/ 169 w 192" name="T32"/>
              <a:gd fmla="*/ 105 h 160" name="T33"/>
              <a:gd fmla="*/ 165 w 192" name="T34"/>
              <a:gd fmla="*/ 101 h 160" name="T35"/>
              <a:gd fmla="*/ 169 w 192" name="T36"/>
              <a:gd fmla="*/ 122 h 160" name="T37"/>
              <a:gd fmla="*/ 165 w 192" name="T38"/>
              <a:gd fmla="*/ 118 h 160" name="T39"/>
              <a:gd fmla="*/ 26 w 192" name="T40"/>
              <a:gd fmla="*/ 41 h 160" name="T41"/>
              <a:gd fmla="*/ 37 w 192" name="T42"/>
              <a:gd fmla="*/ 33 h 160" name="T43"/>
              <a:gd fmla="*/ 15 w 192" name="T44"/>
              <a:gd fmla="*/ 25 h 160" name="T45"/>
              <a:gd fmla="*/ 15 w 192" name="T46"/>
              <a:gd fmla="*/ 134 h 160" name="T47"/>
              <a:gd fmla="*/ 37 w 192" name="T48"/>
              <a:gd fmla="*/ 126 h 160" name="T49"/>
              <a:gd fmla="*/ 26 w 192" name="T50"/>
              <a:gd fmla="*/ 118 h 160" name="T51"/>
              <a:gd fmla="*/ 26 w 192" name="T52"/>
              <a:gd fmla="*/ 109 h 160" name="T53"/>
              <a:gd fmla="*/ 37 w 192" name="T54"/>
              <a:gd fmla="*/ 101 h 160" name="T55"/>
              <a:gd fmla="*/ 22 w 192" name="T56"/>
              <a:gd fmla="*/ 88 h 160" name="T57"/>
              <a:gd fmla="*/ 37 w 192" name="T58"/>
              <a:gd fmla="*/ 58 h 160" name="T59"/>
              <a:gd fmla="*/ 26 w 192" name="T60"/>
              <a:gd fmla="*/ 50 h 160" name="T61"/>
              <a:gd fmla="*/ 96 w 192" name="T62"/>
              <a:gd fmla="*/ 7 h 160" name="T63"/>
              <a:gd fmla="*/ 104 w 192" name="T64"/>
              <a:gd fmla="*/ 7 h 160" name="T65"/>
              <a:gd fmla="*/ 96 w 192" name="T66"/>
              <a:gd fmla="*/ 152 h 160" name="T67"/>
              <a:gd fmla="*/ 110 w 192" name="T68"/>
              <a:gd fmla="*/ 7 h 160" name="T69"/>
              <a:gd fmla="*/ 119 w 192" name="T70"/>
              <a:gd fmla="*/ 152 h 160" name="T71"/>
              <a:gd fmla="*/ 110 w 192" name="T72"/>
              <a:gd fmla="*/ 7 h 160" name="T73"/>
              <a:gd fmla="*/ 129 w 192" name="T74"/>
              <a:gd fmla="*/ 2 h 160" name="T75"/>
              <a:gd fmla="*/ 129 w 192" name="T76"/>
              <a:gd fmla="*/ 157 h 160" name="T77"/>
              <a:gd fmla="*/ 156 w 192" name="T78"/>
              <a:gd fmla="*/ 0 h 160" name="T79"/>
              <a:gd fmla="*/ 187 w 192" name="T80"/>
              <a:gd fmla="*/ 5 h 160" name="T81"/>
              <a:gd fmla="*/ 192 w 192" name="T82"/>
              <a:gd fmla="*/ 17 h 160" name="T83"/>
              <a:gd fmla="*/ 187 w 192" name="T84"/>
              <a:gd fmla="*/ 154 h 160" name="T85"/>
              <a:gd fmla="*/ 143 w 192" name="T86"/>
              <a:gd fmla="*/ 154 h 160" name="T87"/>
              <a:gd fmla="*/ 138 w 192" name="T88"/>
              <a:gd fmla="*/ 17 h 160" name="T89"/>
              <a:gd fmla="*/ 156 w 192" name="T90"/>
              <a:gd fmla="*/ 0 h 160" name="T91"/>
              <a:gd fmla="*/ 156 w 192" name="T92"/>
              <a:gd fmla="*/ 14 h 160" name="T93"/>
              <a:gd fmla="*/ 153 w 192" name="T94"/>
              <a:gd fmla="*/ 15 h 160" name="T95"/>
              <a:gd fmla="*/ 153 w 192" name="T96"/>
              <a:gd fmla="*/ 144 h 160" name="T97"/>
              <a:gd fmla="*/ 175 w 192" name="T98"/>
              <a:gd fmla="*/ 145 h 160" name="T99"/>
              <a:gd fmla="*/ 177 w 192" name="T100"/>
              <a:gd fmla="*/ 144 h 160" name="T101"/>
              <a:gd fmla="*/ 177 w 192" name="T102"/>
              <a:gd fmla="*/ 15 h 160" name="T103"/>
              <a:gd fmla="*/ 51 w 192" name="T104"/>
              <a:gd fmla="*/ 17 h 160" name="T105"/>
              <a:gd fmla="*/ 51 w 192" name="T106"/>
              <a:gd fmla="*/ 17 h 160" name="T107"/>
              <a:gd fmla="*/ 52 w 192" name="T108"/>
              <a:gd fmla="*/ 144 h 160" name="T109"/>
              <a:gd fmla="*/ 54 w 192" name="T110"/>
              <a:gd fmla="*/ 145 h 160" name="T111"/>
              <a:gd fmla="*/ 76 w 192" name="T112"/>
              <a:gd fmla="*/ 144 h 160" name="T113"/>
              <a:gd fmla="*/ 77 w 192" name="T114"/>
              <a:gd fmla="*/ 17 h 160" name="T115"/>
              <a:gd fmla="*/ 73 w 192" name="T116"/>
              <a:gd fmla="*/ 14 h 160" name="T117"/>
              <a:gd fmla="*/ 52 w 192" name="T118"/>
              <a:gd fmla="*/ 15 h 160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60" w="192">
                <a:moveTo>
                  <a:pt x="17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9" y="8"/>
                  <a:pt x="40" y="6"/>
                  <a:pt x="42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5" y="2"/>
                  <a:pt x="49" y="0"/>
                  <a:pt x="5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8" y="0"/>
                  <a:pt x="83" y="2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9" y="8"/>
                  <a:pt x="91" y="12"/>
                  <a:pt x="91" y="17"/>
                </a:cubicBezTo>
                <a:cubicBezTo>
                  <a:pt x="91" y="142"/>
                  <a:pt x="91" y="142"/>
                  <a:pt x="91" y="142"/>
                </a:cubicBezTo>
                <a:cubicBezTo>
                  <a:pt x="91" y="147"/>
                  <a:pt x="89" y="151"/>
                  <a:pt x="86" y="154"/>
                </a:cubicBezTo>
                <a:cubicBezTo>
                  <a:pt x="86" y="154"/>
                  <a:pt x="86" y="154"/>
                  <a:pt x="86" y="154"/>
                </a:cubicBezTo>
                <a:cubicBezTo>
                  <a:pt x="83" y="158"/>
                  <a:pt x="78" y="160"/>
                  <a:pt x="73" y="160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49" y="160"/>
                  <a:pt x="45" y="158"/>
                  <a:pt x="42" y="154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0" y="153"/>
                  <a:pt x="39" y="151"/>
                  <a:pt x="38" y="149"/>
                </a:cubicBezTo>
                <a:cubicBezTo>
                  <a:pt x="17" y="149"/>
                  <a:pt x="17" y="149"/>
                  <a:pt x="17" y="149"/>
                </a:cubicBezTo>
                <a:cubicBezTo>
                  <a:pt x="13" y="149"/>
                  <a:pt x="8" y="148"/>
                  <a:pt x="5" y="144"/>
                </a:cubicBezTo>
                <a:cubicBezTo>
                  <a:pt x="2" y="141"/>
                  <a:pt x="0" y="137"/>
                  <a:pt x="0" y="13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2"/>
                  <a:pt x="2" y="18"/>
                  <a:pt x="5" y="15"/>
                </a:cubicBezTo>
                <a:cubicBezTo>
                  <a:pt x="8" y="12"/>
                  <a:pt x="13" y="10"/>
                  <a:pt x="17" y="10"/>
                </a:cubicBezTo>
                <a:close/>
                <a:moveTo>
                  <a:pt x="165" y="33"/>
                </a:moveTo>
                <a:cubicBezTo>
                  <a:pt x="165" y="33"/>
                  <a:pt x="165" y="33"/>
                  <a:pt x="165" y="33"/>
                </a:cubicBezTo>
                <a:cubicBezTo>
                  <a:pt x="168" y="33"/>
                  <a:pt x="169" y="35"/>
                  <a:pt x="169" y="37"/>
                </a:cubicBezTo>
                <a:cubicBezTo>
                  <a:pt x="169" y="40"/>
                  <a:pt x="168" y="41"/>
                  <a:pt x="165" y="41"/>
                </a:cubicBezTo>
                <a:cubicBezTo>
                  <a:pt x="163" y="41"/>
                  <a:pt x="161" y="40"/>
                  <a:pt x="161" y="37"/>
                </a:cubicBezTo>
                <a:cubicBezTo>
                  <a:pt x="161" y="35"/>
                  <a:pt x="163" y="33"/>
                  <a:pt x="165" y="33"/>
                </a:cubicBezTo>
                <a:close/>
                <a:moveTo>
                  <a:pt x="165" y="50"/>
                </a:moveTo>
                <a:cubicBezTo>
                  <a:pt x="165" y="50"/>
                  <a:pt x="165" y="50"/>
                  <a:pt x="165" y="50"/>
                </a:cubicBezTo>
                <a:cubicBezTo>
                  <a:pt x="168" y="50"/>
                  <a:pt x="169" y="52"/>
                  <a:pt x="169" y="54"/>
                </a:cubicBezTo>
                <a:cubicBezTo>
                  <a:pt x="169" y="57"/>
                  <a:pt x="168" y="58"/>
                  <a:pt x="165" y="58"/>
                </a:cubicBezTo>
                <a:cubicBezTo>
                  <a:pt x="163" y="58"/>
                  <a:pt x="161" y="57"/>
                  <a:pt x="161" y="54"/>
                </a:cubicBezTo>
                <a:cubicBezTo>
                  <a:pt x="161" y="52"/>
                  <a:pt x="163" y="50"/>
                  <a:pt x="165" y="50"/>
                </a:cubicBezTo>
                <a:close/>
                <a:moveTo>
                  <a:pt x="165" y="67"/>
                </a:moveTo>
                <a:cubicBezTo>
                  <a:pt x="165" y="67"/>
                  <a:pt x="165" y="67"/>
                  <a:pt x="165" y="67"/>
                </a:cubicBezTo>
                <a:cubicBezTo>
                  <a:pt x="168" y="67"/>
                  <a:pt x="169" y="69"/>
                  <a:pt x="169" y="71"/>
                </a:cubicBezTo>
                <a:cubicBezTo>
                  <a:pt x="169" y="73"/>
                  <a:pt x="168" y="75"/>
                  <a:pt x="165" y="75"/>
                </a:cubicBezTo>
                <a:cubicBezTo>
                  <a:pt x="163" y="75"/>
                  <a:pt x="161" y="73"/>
                  <a:pt x="161" y="71"/>
                </a:cubicBezTo>
                <a:cubicBezTo>
                  <a:pt x="161" y="69"/>
                  <a:pt x="163" y="67"/>
                  <a:pt x="165" y="67"/>
                </a:cubicBezTo>
                <a:close/>
                <a:moveTo>
                  <a:pt x="165" y="84"/>
                </a:moveTo>
                <a:cubicBezTo>
                  <a:pt x="165" y="84"/>
                  <a:pt x="165" y="84"/>
                  <a:pt x="165" y="84"/>
                </a:cubicBezTo>
                <a:cubicBezTo>
                  <a:pt x="168" y="84"/>
                  <a:pt x="169" y="86"/>
                  <a:pt x="169" y="88"/>
                </a:cubicBezTo>
                <a:cubicBezTo>
                  <a:pt x="169" y="90"/>
                  <a:pt x="168" y="92"/>
                  <a:pt x="165" y="92"/>
                </a:cubicBezTo>
                <a:cubicBezTo>
                  <a:pt x="163" y="92"/>
                  <a:pt x="161" y="90"/>
                  <a:pt x="161" y="88"/>
                </a:cubicBezTo>
                <a:cubicBezTo>
                  <a:pt x="161" y="86"/>
                  <a:pt x="163" y="84"/>
                  <a:pt x="165" y="84"/>
                </a:cubicBezTo>
                <a:close/>
                <a:moveTo>
                  <a:pt x="165" y="101"/>
                </a:moveTo>
                <a:cubicBezTo>
                  <a:pt x="165" y="101"/>
                  <a:pt x="165" y="101"/>
                  <a:pt x="165" y="101"/>
                </a:cubicBezTo>
                <a:cubicBezTo>
                  <a:pt x="168" y="101"/>
                  <a:pt x="169" y="103"/>
                  <a:pt x="169" y="105"/>
                </a:cubicBezTo>
                <a:cubicBezTo>
                  <a:pt x="169" y="107"/>
                  <a:pt x="168" y="109"/>
                  <a:pt x="165" y="109"/>
                </a:cubicBezTo>
                <a:cubicBezTo>
                  <a:pt x="163" y="109"/>
                  <a:pt x="161" y="107"/>
                  <a:pt x="161" y="105"/>
                </a:cubicBezTo>
                <a:cubicBezTo>
                  <a:pt x="161" y="103"/>
                  <a:pt x="163" y="101"/>
                  <a:pt x="165" y="101"/>
                </a:cubicBezTo>
                <a:close/>
                <a:moveTo>
                  <a:pt x="165" y="118"/>
                </a:moveTo>
                <a:cubicBezTo>
                  <a:pt x="165" y="118"/>
                  <a:pt x="165" y="118"/>
                  <a:pt x="165" y="118"/>
                </a:cubicBezTo>
                <a:cubicBezTo>
                  <a:pt x="168" y="118"/>
                  <a:pt x="169" y="120"/>
                  <a:pt x="169" y="122"/>
                </a:cubicBezTo>
                <a:cubicBezTo>
                  <a:pt x="169" y="124"/>
                  <a:pt x="168" y="126"/>
                  <a:pt x="165" y="126"/>
                </a:cubicBezTo>
                <a:cubicBezTo>
                  <a:pt x="163" y="126"/>
                  <a:pt x="161" y="124"/>
                  <a:pt x="161" y="122"/>
                </a:cubicBezTo>
                <a:cubicBezTo>
                  <a:pt x="161" y="120"/>
                  <a:pt x="163" y="118"/>
                  <a:pt x="165" y="118"/>
                </a:cubicBezTo>
                <a:close/>
                <a:moveTo>
                  <a:pt x="37" y="41"/>
                </a:moveTo>
                <a:cubicBezTo>
                  <a:pt x="37" y="41"/>
                  <a:pt x="37" y="41"/>
                  <a:pt x="37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4" y="41"/>
                  <a:pt x="22" y="39"/>
                  <a:pt x="22" y="37"/>
                </a:cubicBezTo>
                <a:cubicBezTo>
                  <a:pt x="22" y="35"/>
                  <a:pt x="24" y="33"/>
                  <a:pt x="26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24"/>
                  <a:pt x="37" y="24"/>
                  <a:pt x="3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6" y="24"/>
                  <a:pt x="15" y="25"/>
                </a:cubicBezTo>
                <a:cubicBezTo>
                  <a:pt x="15" y="25"/>
                  <a:pt x="14" y="26"/>
                  <a:pt x="14" y="27"/>
                </a:cubicBezTo>
                <a:cubicBezTo>
                  <a:pt x="14" y="132"/>
                  <a:pt x="14" y="132"/>
                  <a:pt x="14" y="132"/>
                </a:cubicBezTo>
                <a:cubicBezTo>
                  <a:pt x="14" y="133"/>
                  <a:pt x="15" y="134"/>
                  <a:pt x="15" y="134"/>
                </a:cubicBezTo>
                <a:cubicBezTo>
                  <a:pt x="16" y="135"/>
                  <a:pt x="17" y="135"/>
                  <a:pt x="17" y="135"/>
                </a:cubicBezTo>
                <a:cubicBezTo>
                  <a:pt x="37" y="135"/>
                  <a:pt x="37" y="135"/>
                  <a:pt x="37" y="135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4" y="126"/>
                  <a:pt x="22" y="125"/>
                  <a:pt x="22" y="122"/>
                </a:cubicBezTo>
                <a:cubicBezTo>
                  <a:pt x="22" y="120"/>
                  <a:pt x="24" y="118"/>
                  <a:pt x="26" y="118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4" y="109"/>
                  <a:pt x="22" y="107"/>
                  <a:pt x="22" y="105"/>
                </a:cubicBezTo>
                <a:cubicBezTo>
                  <a:pt x="22" y="103"/>
                  <a:pt x="24" y="101"/>
                  <a:pt x="26" y="101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7" y="92"/>
                  <a:pt x="37" y="92"/>
                  <a:pt x="37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24" y="92"/>
                  <a:pt x="22" y="90"/>
                  <a:pt x="22" y="88"/>
                </a:cubicBezTo>
                <a:cubicBezTo>
                  <a:pt x="22" y="86"/>
                  <a:pt x="24" y="84"/>
                  <a:pt x="26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37" y="58"/>
                  <a:pt x="37" y="58"/>
                  <a:pt x="37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52"/>
                  <a:pt x="24" y="50"/>
                  <a:pt x="26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41"/>
                  <a:pt x="37" y="41"/>
                  <a:pt x="37" y="41"/>
                </a:cubicBezTo>
                <a:close/>
                <a:moveTo>
                  <a:pt x="96" y="7"/>
                </a:moveTo>
                <a:cubicBezTo>
                  <a:pt x="96" y="7"/>
                  <a:pt x="96" y="7"/>
                  <a:pt x="96" y="7"/>
                </a:cubicBezTo>
                <a:cubicBezTo>
                  <a:pt x="96" y="4"/>
                  <a:pt x="98" y="2"/>
                  <a:pt x="100" y="2"/>
                </a:cubicBezTo>
                <a:cubicBezTo>
                  <a:pt x="103" y="2"/>
                  <a:pt x="104" y="4"/>
                  <a:pt x="104" y="7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4" y="155"/>
                  <a:pt x="103" y="157"/>
                  <a:pt x="100" y="157"/>
                </a:cubicBezTo>
                <a:cubicBezTo>
                  <a:pt x="98" y="157"/>
                  <a:pt x="96" y="155"/>
                  <a:pt x="96" y="152"/>
                </a:cubicBezTo>
                <a:cubicBezTo>
                  <a:pt x="96" y="7"/>
                  <a:pt x="96" y="7"/>
                  <a:pt x="96" y="7"/>
                </a:cubicBezTo>
                <a:close/>
                <a:moveTo>
                  <a:pt x="110" y="7"/>
                </a:moveTo>
                <a:cubicBezTo>
                  <a:pt x="110" y="7"/>
                  <a:pt x="110" y="7"/>
                  <a:pt x="110" y="7"/>
                </a:cubicBezTo>
                <a:cubicBezTo>
                  <a:pt x="110" y="4"/>
                  <a:pt x="112" y="2"/>
                  <a:pt x="114" y="2"/>
                </a:cubicBezTo>
                <a:cubicBezTo>
                  <a:pt x="117" y="2"/>
                  <a:pt x="119" y="4"/>
                  <a:pt x="119" y="7"/>
                </a:cubicBezTo>
                <a:cubicBezTo>
                  <a:pt x="119" y="152"/>
                  <a:pt x="119" y="152"/>
                  <a:pt x="119" y="152"/>
                </a:cubicBezTo>
                <a:cubicBezTo>
                  <a:pt x="119" y="155"/>
                  <a:pt x="117" y="157"/>
                  <a:pt x="114" y="157"/>
                </a:cubicBezTo>
                <a:cubicBezTo>
                  <a:pt x="112" y="157"/>
                  <a:pt x="110" y="155"/>
                  <a:pt x="110" y="152"/>
                </a:cubicBezTo>
                <a:cubicBezTo>
                  <a:pt x="110" y="7"/>
                  <a:pt x="110" y="7"/>
                  <a:pt x="110" y="7"/>
                </a:cubicBezTo>
                <a:close/>
                <a:moveTo>
                  <a:pt x="125" y="7"/>
                </a:moveTo>
                <a:cubicBezTo>
                  <a:pt x="125" y="7"/>
                  <a:pt x="125" y="7"/>
                  <a:pt x="125" y="7"/>
                </a:cubicBezTo>
                <a:cubicBezTo>
                  <a:pt x="125" y="4"/>
                  <a:pt x="126" y="2"/>
                  <a:pt x="129" y="2"/>
                </a:cubicBezTo>
                <a:cubicBezTo>
                  <a:pt x="131" y="2"/>
                  <a:pt x="133" y="4"/>
                  <a:pt x="133" y="7"/>
                </a:cubicBezTo>
                <a:cubicBezTo>
                  <a:pt x="133" y="152"/>
                  <a:pt x="133" y="152"/>
                  <a:pt x="133" y="152"/>
                </a:cubicBezTo>
                <a:cubicBezTo>
                  <a:pt x="133" y="155"/>
                  <a:pt x="131" y="157"/>
                  <a:pt x="129" y="157"/>
                </a:cubicBezTo>
                <a:cubicBezTo>
                  <a:pt x="126" y="157"/>
                  <a:pt x="125" y="155"/>
                  <a:pt x="125" y="152"/>
                </a:cubicBezTo>
                <a:cubicBezTo>
                  <a:pt x="125" y="7"/>
                  <a:pt x="125" y="7"/>
                  <a:pt x="125" y="7"/>
                </a:cubicBezTo>
                <a:close/>
                <a:moveTo>
                  <a:pt x="156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80" y="0"/>
                  <a:pt x="184" y="2"/>
                  <a:pt x="187" y="5"/>
                </a:cubicBez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7" y="5"/>
                  <a:pt x="187" y="5"/>
                </a:cubicBezTo>
                <a:cubicBezTo>
                  <a:pt x="190" y="8"/>
                  <a:pt x="192" y="12"/>
                  <a:pt x="192" y="17"/>
                </a:cubicBezTo>
                <a:cubicBezTo>
                  <a:pt x="192" y="142"/>
                  <a:pt x="192" y="142"/>
                  <a:pt x="192" y="142"/>
                </a:cubicBezTo>
                <a:cubicBezTo>
                  <a:pt x="192" y="147"/>
                  <a:pt x="190" y="151"/>
                  <a:pt x="187" y="154"/>
                </a:cubicBezTo>
                <a:cubicBezTo>
                  <a:pt x="187" y="154"/>
                  <a:pt x="187" y="154"/>
                  <a:pt x="187" y="154"/>
                </a:cubicBezTo>
                <a:cubicBezTo>
                  <a:pt x="184" y="158"/>
                  <a:pt x="180" y="160"/>
                  <a:pt x="175" y="160"/>
                </a:cubicBezTo>
                <a:cubicBezTo>
                  <a:pt x="156" y="160"/>
                  <a:pt x="156" y="160"/>
                  <a:pt x="156" y="160"/>
                </a:cubicBezTo>
                <a:cubicBezTo>
                  <a:pt x="151" y="160"/>
                  <a:pt x="146" y="158"/>
                  <a:pt x="143" y="154"/>
                </a:cubicBezTo>
                <a:cubicBezTo>
                  <a:pt x="143" y="154"/>
                  <a:pt x="143" y="154"/>
                  <a:pt x="143" y="154"/>
                </a:cubicBezTo>
                <a:cubicBezTo>
                  <a:pt x="140" y="151"/>
                  <a:pt x="138" y="147"/>
                  <a:pt x="138" y="142"/>
                </a:cubicBezTo>
                <a:cubicBezTo>
                  <a:pt x="138" y="17"/>
                  <a:pt x="138" y="17"/>
                  <a:pt x="138" y="17"/>
                </a:cubicBezTo>
                <a:cubicBezTo>
                  <a:pt x="138" y="12"/>
                  <a:pt x="140" y="8"/>
                  <a:pt x="143" y="5"/>
                </a:cubicBezTo>
                <a:cubicBezTo>
                  <a:pt x="143" y="5"/>
                  <a:pt x="143" y="5"/>
                  <a:pt x="143" y="5"/>
                </a:cubicBezTo>
                <a:cubicBezTo>
                  <a:pt x="146" y="2"/>
                  <a:pt x="151" y="0"/>
                  <a:pt x="156" y="0"/>
                </a:cubicBezTo>
                <a:close/>
                <a:moveTo>
                  <a:pt x="175" y="14"/>
                </a:moveTo>
                <a:cubicBezTo>
                  <a:pt x="175" y="14"/>
                  <a:pt x="175" y="14"/>
                  <a:pt x="175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5" y="14"/>
                  <a:pt x="154" y="14"/>
                  <a:pt x="153" y="15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53" y="15"/>
                  <a:pt x="152" y="16"/>
                  <a:pt x="152" y="17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2" y="143"/>
                  <a:pt x="153" y="144"/>
                  <a:pt x="153" y="144"/>
                </a:cubicBezTo>
                <a:cubicBezTo>
                  <a:pt x="153" y="144"/>
                  <a:pt x="153" y="144"/>
                  <a:pt x="153" y="144"/>
                </a:cubicBezTo>
                <a:cubicBezTo>
                  <a:pt x="154" y="145"/>
                  <a:pt x="155" y="145"/>
                  <a:pt x="156" y="145"/>
                </a:cubicBezTo>
                <a:cubicBezTo>
                  <a:pt x="175" y="145"/>
                  <a:pt x="175" y="145"/>
                  <a:pt x="175" y="145"/>
                </a:cubicBezTo>
                <a:cubicBezTo>
                  <a:pt x="176" y="145"/>
                  <a:pt x="177" y="145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8" y="144"/>
                  <a:pt x="178" y="143"/>
                  <a:pt x="178" y="142"/>
                </a:cubicBezTo>
                <a:cubicBezTo>
                  <a:pt x="178" y="17"/>
                  <a:pt x="178" y="17"/>
                  <a:pt x="178" y="17"/>
                </a:cubicBezTo>
                <a:cubicBezTo>
                  <a:pt x="178" y="16"/>
                  <a:pt x="178" y="15"/>
                  <a:pt x="177" y="15"/>
                </a:cubicBezTo>
                <a:cubicBezTo>
                  <a:pt x="177" y="15"/>
                  <a:pt x="177" y="15"/>
                  <a:pt x="177" y="15"/>
                </a:cubicBezTo>
                <a:cubicBezTo>
                  <a:pt x="177" y="14"/>
                  <a:pt x="176" y="14"/>
                  <a:pt x="175" y="14"/>
                </a:cubicBezTo>
                <a:close/>
                <a:moveTo>
                  <a:pt x="51" y="17"/>
                </a:moveTo>
                <a:cubicBezTo>
                  <a:pt x="51" y="17"/>
                  <a:pt x="51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42"/>
                  <a:pt x="51" y="142"/>
                  <a:pt x="51" y="142"/>
                </a:cubicBezTo>
                <a:cubicBezTo>
                  <a:pt x="51" y="142"/>
                  <a:pt x="51" y="143"/>
                  <a:pt x="51" y="143"/>
                </a:cubicBezTo>
                <a:cubicBezTo>
                  <a:pt x="51" y="143"/>
                  <a:pt x="51" y="144"/>
                  <a:pt x="52" y="144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2" y="145"/>
                  <a:pt x="52" y="145"/>
                  <a:pt x="52" y="145"/>
                </a:cubicBezTo>
                <a:cubicBezTo>
                  <a:pt x="53" y="145"/>
                  <a:pt x="53" y="145"/>
                  <a:pt x="54" y="145"/>
                </a:cubicBezTo>
                <a:cubicBezTo>
                  <a:pt x="73" y="145"/>
                  <a:pt x="73" y="145"/>
                  <a:pt x="73" y="145"/>
                </a:cubicBezTo>
                <a:cubicBezTo>
                  <a:pt x="74" y="145"/>
                  <a:pt x="75" y="145"/>
                  <a:pt x="76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6" y="144"/>
                  <a:pt x="77" y="143"/>
                  <a:pt x="77" y="142"/>
                </a:cubicBezTo>
                <a:cubicBezTo>
                  <a:pt x="77" y="17"/>
                  <a:pt x="77" y="17"/>
                  <a:pt x="77" y="17"/>
                </a:cubicBezTo>
                <a:cubicBezTo>
                  <a:pt x="77" y="16"/>
                  <a:pt x="76" y="15"/>
                  <a:pt x="76" y="15"/>
                </a:cubicBezTo>
                <a:cubicBezTo>
                  <a:pt x="76" y="15"/>
                  <a:pt x="76" y="15"/>
                  <a:pt x="76" y="15"/>
                </a:cubicBezTo>
                <a:cubicBezTo>
                  <a:pt x="75" y="14"/>
                  <a:pt x="74" y="14"/>
                  <a:pt x="73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3" y="14"/>
                  <a:pt x="52" y="14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1" y="15"/>
                  <a:pt x="51" y="16"/>
                  <a:pt x="51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33696" compatLnSpc="1" lIns="67391" numCol="1" rIns="67391" tIns="33696" vert="horz" wrap="square"/>
          <a:lstStyle/>
          <a:p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970535" y="2154801"/>
            <a:ext cx="1028700" cy="288018"/>
            <a:chOff x="1320800" y="2931886"/>
            <a:chExt cx="1393371" cy="391886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27"/>
          <p:cNvSpPr txBox="1"/>
          <p:nvPr/>
        </p:nvSpPr>
        <p:spPr>
          <a:xfrm>
            <a:off x="945834" y="2160963"/>
            <a:ext cx="1144308" cy="250272"/>
          </a:xfrm>
          <a:prstGeom prst="rect">
            <a:avLst/>
          </a:prstGeom>
          <a:noFill/>
        </p:spPr>
        <p:txBody>
          <a:bodyPr bIns="33696" lIns="67391" rIns="67391" rtlCol="0" tIns="33696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785018" y="2520158"/>
            <a:ext cx="1399733" cy="1237824"/>
          </a:xfrm>
          <a:prstGeom prst="rect">
            <a:avLst/>
          </a:prstGeom>
        </p:spPr>
        <p:txBody>
          <a:bodyPr bIns="33696" lIns="67391" rIns="67391" tIns="33696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8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This PPT template for the rice husk designer pencil demo works, focusing on the production of high-end design templates, I hope to help your demonstration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967229" y="2154801"/>
            <a:ext cx="1028700" cy="288018"/>
            <a:chOff x="1320800" y="2931886"/>
            <a:chExt cx="1393371" cy="391886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33"/>
          <p:cNvSpPr txBox="1"/>
          <p:nvPr/>
        </p:nvSpPr>
        <p:spPr>
          <a:xfrm>
            <a:off x="2942528" y="2160963"/>
            <a:ext cx="1144308" cy="250272"/>
          </a:xfrm>
          <a:prstGeom prst="rect">
            <a:avLst/>
          </a:prstGeom>
          <a:noFill/>
        </p:spPr>
        <p:txBody>
          <a:bodyPr bIns="33696" lIns="67391" rIns="67391" rtlCol="0" tIns="33696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2781713" y="2520158"/>
            <a:ext cx="1399733" cy="1237824"/>
          </a:xfrm>
          <a:prstGeom prst="rect">
            <a:avLst/>
          </a:prstGeom>
        </p:spPr>
        <p:txBody>
          <a:bodyPr bIns="33696" lIns="67391" rIns="67391" tIns="33696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8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This PPT template for the rice husk designer pencil demo works, focusing on the production of high-end design templates, I hope to help your demonstration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963923" y="2154801"/>
            <a:ext cx="1028700" cy="288018"/>
            <a:chOff x="1320800" y="2931886"/>
            <a:chExt cx="1393371" cy="391886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39"/>
          <p:cNvSpPr txBox="1"/>
          <p:nvPr/>
        </p:nvSpPr>
        <p:spPr>
          <a:xfrm>
            <a:off x="4939222" y="2160963"/>
            <a:ext cx="1144308" cy="250272"/>
          </a:xfrm>
          <a:prstGeom prst="rect">
            <a:avLst/>
          </a:prstGeom>
          <a:noFill/>
        </p:spPr>
        <p:txBody>
          <a:bodyPr bIns="33696" lIns="67391" rIns="67391" rtlCol="0" tIns="33696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4778408" y="2520158"/>
            <a:ext cx="1399733" cy="1237824"/>
          </a:xfrm>
          <a:prstGeom prst="rect">
            <a:avLst/>
          </a:prstGeom>
        </p:spPr>
        <p:txBody>
          <a:bodyPr bIns="33696" lIns="67391" rIns="67391" tIns="33696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8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This PPT template for the rice husk designer pencil demo works, focusing on the production of high-end design templates, I hope to help your demonstration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960618" y="2154801"/>
            <a:ext cx="1028700" cy="288018"/>
            <a:chOff x="1320800" y="2931886"/>
            <a:chExt cx="1393371" cy="391886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45"/>
          <p:cNvSpPr txBox="1"/>
          <p:nvPr/>
        </p:nvSpPr>
        <p:spPr>
          <a:xfrm>
            <a:off x="6935917" y="2160963"/>
            <a:ext cx="1144308" cy="250272"/>
          </a:xfrm>
          <a:prstGeom prst="rect">
            <a:avLst/>
          </a:prstGeom>
          <a:noFill/>
        </p:spPr>
        <p:txBody>
          <a:bodyPr bIns="33696" lIns="67391" rIns="67391" rtlCol="0" tIns="33696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6775101" y="2520158"/>
            <a:ext cx="1399733" cy="1237824"/>
          </a:xfrm>
          <a:prstGeom prst="rect">
            <a:avLst/>
          </a:prstGeom>
        </p:spPr>
        <p:txBody>
          <a:bodyPr bIns="33696" lIns="67391" rIns="67391" tIns="33696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8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This PPT template for the rice husk designer pencil demo works, focusing on the production of high-end design templates, I hope to help your demonstration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447590" y="359976"/>
            <a:ext cx="187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grpSp>
        <p:nvGrpSpPr>
          <p:cNvPr id="2" name="Group 86"/>
          <p:cNvGrpSpPr/>
          <p:nvPr/>
        </p:nvGrpSpPr>
        <p:grpSpPr>
          <a:xfrm>
            <a:off x="766963" y="1239857"/>
            <a:ext cx="2147143" cy="742047"/>
            <a:chOff x="1143000" y="1201738"/>
            <a:chExt cx="2181225" cy="757238"/>
          </a:xfrm>
          <a:solidFill>
            <a:srgbClr val="595959"/>
          </a:solidFill>
        </p:grpSpPr>
        <p:sp>
          <p:nvSpPr>
            <p:cNvPr id="3" name="Freeform 14"/>
            <p:cNvSpPr>
              <a:spLocks noEditPoints="1"/>
            </p:cNvSpPr>
            <p:nvPr/>
          </p:nvSpPr>
          <p:spPr bwMode="auto">
            <a:xfrm>
              <a:off x="2632075" y="1201738"/>
              <a:ext cx="692150" cy="757238"/>
            </a:xfrm>
            <a:custGeom>
              <a:cxnLst>
                <a:cxn ang="0">
                  <a:pos x="0" y="250"/>
                </a:cxn>
                <a:cxn ang="0">
                  <a:pos x="228" y="500"/>
                </a:cxn>
                <a:cxn ang="0">
                  <a:pos x="457" y="250"/>
                </a:cxn>
                <a:cxn ang="0">
                  <a:pos x="228" y="0"/>
                </a:cxn>
                <a:cxn ang="0">
                  <a:pos x="0" y="250"/>
                </a:cxn>
                <a:cxn ang="0">
                  <a:pos x="60" y="250"/>
                </a:cxn>
                <a:cxn ang="0">
                  <a:pos x="228" y="66"/>
                </a:cxn>
                <a:cxn ang="0">
                  <a:pos x="397" y="250"/>
                </a:cxn>
                <a:cxn ang="0">
                  <a:pos x="228" y="434"/>
                </a:cxn>
                <a:cxn ang="0">
                  <a:pos x="60" y="250"/>
                </a:cxn>
              </a:cxnLst>
              <a:rect b="b" l="0" r="r" t="0"/>
              <a:pathLst>
                <a:path h="500" w="457">
                  <a:moveTo>
                    <a:pt x="0" y="250"/>
                  </a:moveTo>
                  <a:cubicBezTo>
                    <a:pt x="0" y="388"/>
                    <a:pt x="102" y="500"/>
                    <a:pt x="228" y="500"/>
                  </a:cubicBezTo>
                  <a:cubicBezTo>
                    <a:pt x="355" y="500"/>
                    <a:pt x="457" y="388"/>
                    <a:pt x="457" y="250"/>
                  </a:cubicBezTo>
                  <a:cubicBezTo>
                    <a:pt x="457" y="112"/>
                    <a:pt x="355" y="0"/>
                    <a:pt x="228" y="0"/>
                  </a:cubicBezTo>
                  <a:cubicBezTo>
                    <a:pt x="102" y="0"/>
                    <a:pt x="0" y="112"/>
                    <a:pt x="0" y="250"/>
                  </a:cubicBezTo>
                  <a:close/>
                  <a:moveTo>
                    <a:pt x="60" y="250"/>
                  </a:moveTo>
                  <a:cubicBezTo>
                    <a:pt x="60" y="148"/>
                    <a:pt x="135" y="66"/>
                    <a:pt x="228" y="66"/>
                  </a:cubicBezTo>
                  <a:cubicBezTo>
                    <a:pt x="321" y="66"/>
                    <a:pt x="397" y="148"/>
                    <a:pt x="397" y="250"/>
                  </a:cubicBezTo>
                  <a:cubicBezTo>
                    <a:pt x="397" y="352"/>
                    <a:pt x="321" y="434"/>
                    <a:pt x="228" y="434"/>
                  </a:cubicBezTo>
                  <a:cubicBezTo>
                    <a:pt x="135" y="434"/>
                    <a:pt x="60" y="352"/>
                    <a:pt x="60" y="25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  <p:sp>
          <p:nvSpPr>
            <p:cNvPr id="4" name="Freeform 15"/>
            <p:cNvSpPr/>
            <p:nvPr/>
          </p:nvSpPr>
          <p:spPr bwMode="auto">
            <a:xfrm>
              <a:off x="2416175" y="1416050"/>
              <a:ext cx="290513" cy="333375"/>
            </a:xfrm>
            <a:custGeom>
              <a:cxnLst>
                <a:cxn ang="0">
                  <a:pos x="192" y="58"/>
                </a:cxn>
                <a:cxn ang="0">
                  <a:pos x="134" y="0"/>
                </a:cxn>
                <a:cxn ang="0">
                  <a:pos x="58" y="0"/>
                </a:cxn>
                <a:cxn ang="0">
                  <a:pos x="0" y="58"/>
                </a:cxn>
                <a:cxn ang="0">
                  <a:pos x="0" y="162"/>
                </a:cxn>
                <a:cxn ang="0">
                  <a:pos x="58" y="220"/>
                </a:cxn>
                <a:cxn ang="0">
                  <a:pos x="134" y="220"/>
                </a:cxn>
                <a:cxn ang="0">
                  <a:pos x="192" y="162"/>
                </a:cxn>
                <a:cxn ang="0">
                  <a:pos x="192" y="58"/>
                </a:cxn>
              </a:cxnLst>
              <a:rect b="b" l="0" r="r" t="0"/>
              <a:pathLst>
                <a:path h="220" w="192">
                  <a:moveTo>
                    <a:pt x="192" y="58"/>
                  </a:moveTo>
                  <a:cubicBezTo>
                    <a:pt x="192" y="26"/>
                    <a:pt x="166" y="0"/>
                    <a:pt x="13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94"/>
                    <a:pt x="26" y="220"/>
                    <a:pt x="58" y="220"/>
                  </a:cubicBezTo>
                  <a:cubicBezTo>
                    <a:pt x="134" y="220"/>
                    <a:pt x="134" y="220"/>
                    <a:pt x="134" y="220"/>
                  </a:cubicBezTo>
                  <a:cubicBezTo>
                    <a:pt x="166" y="220"/>
                    <a:pt x="192" y="194"/>
                    <a:pt x="192" y="162"/>
                  </a:cubicBezTo>
                  <a:lnTo>
                    <a:pt x="192" y="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  <p:sp>
          <p:nvSpPr>
            <p:cNvPr id="5" name="Freeform 16"/>
            <p:cNvSpPr/>
            <p:nvPr/>
          </p:nvSpPr>
          <p:spPr bwMode="auto">
            <a:xfrm>
              <a:off x="1143000" y="1530350"/>
              <a:ext cx="1381125" cy="115888"/>
            </a:xfrm>
            <a:custGeom>
              <a:cxnLst>
                <a:cxn ang="0">
                  <a:pos x="912" y="37"/>
                </a:cxn>
                <a:cxn ang="0">
                  <a:pos x="875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39"/>
                </a:cxn>
                <a:cxn ang="0">
                  <a:pos x="37" y="76"/>
                </a:cxn>
                <a:cxn ang="0">
                  <a:pos x="875" y="76"/>
                </a:cxn>
                <a:cxn ang="0">
                  <a:pos x="912" y="39"/>
                </a:cxn>
                <a:cxn ang="0">
                  <a:pos x="912" y="37"/>
                </a:cxn>
              </a:cxnLst>
              <a:rect b="b" l="0" r="r" t="0"/>
              <a:pathLst>
                <a:path h="76" w="912">
                  <a:moveTo>
                    <a:pt x="912" y="37"/>
                  </a:moveTo>
                  <a:cubicBezTo>
                    <a:pt x="912" y="17"/>
                    <a:pt x="895" y="0"/>
                    <a:pt x="87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17" y="76"/>
                    <a:pt x="37" y="76"/>
                  </a:cubicBezTo>
                  <a:cubicBezTo>
                    <a:pt x="875" y="76"/>
                    <a:pt x="875" y="76"/>
                    <a:pt x="875" y="76"/>
                  </a:cubicBezTo>
                  <a:cubicBezTo>
                    <a:pt x="895" y="76"/>
                    <a:pt x="912" y="59"/>
                    <a:pt x="912" y="39"/>
                  </a:cubicBezTo>
                  <a:lnTo>
                    <a:pt x="912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1597025" y="1493838"/>
              <a:ext cx="73025" cy="206375"/>
            </a:xfrm>
            <a:custGeom>
              <a:cxnLst>
                <a:cxn ang="0">
                  <a:pos x="48" y="23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0" y="23"/>
                </a:cxn>
                <a:cxn ang="0">
                  <a:pos x="0" y="113"/>
                </a:cxn>
                <a:cxn ang="0">
                  <a:pos x="23" y="136"/>
                </a:cxn>
                <a:cxn ang="0">
                  <a:pos x="25" y="136"/>
                </a:cxn>
                <a:cxn ang="0">
                  <a:pos x="48" y="113"/>
                </a:cxn>
                <a:cxn ang="0">
                  <a:pos x="48" y="23"/>
                </a:cxn>
              </a:cxnLst>
              <a:rect b="b" l="0" r="r" t="0"/>
              <a:pathLst>
                <a:path h="136" w="48">
                  <a:moveTo>
                    <a:pt x="48" y="23"/>
                  </a:moveTo>
                  <a:cubicBezTo>
                    <a:pt x="48" y="10"/>
                    <a:pt x="38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6"/>
                    <a:pt x="10" y="136"/>
                    <a:pt x="23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38" y="136"/>
                    <a:pt x="48" y="126"/>
                    <a:pt x="48" y="113"/>
                  </a:cubicBezTo>
                  <a:lnTo>
                    <a:pt x="48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1233488" y="1620838"/>
              <a:ext cx="260350" cy="255588"/>
            </a:xfrm>
            <a:custGeom>
              <a:cxnLst>
                <a:cxn ang="0">
                  <a:pos x="45" y="0"/>
                </a:cxn>
                <a:cxn ang="0">
                  <a:pos x="128" y="0"/>
                </a:cxn>
                <a:cxn ang="0">
                  <a:pos x="172" y="42"/>
                </a:cxn>
                <a:cxn ang="0">
                  <a:pos x="172" y="121"/>
                </a:cxn>
                <a:cxn ang="0">
                  <a:pos x="140" y="164"/>
                </a:cxn>
                <a:cxn ang="0">
                  <a:pos x="140" y="91"/>
                </a:cxn>
                <a:cxn ang="0">
                  <a:pos x="120" y="72"/>
                </a:cxn>
                <a:cxn ang="0">
                  <a:pos x="118" y="72"/>
                </a:cxn>
                <a:cxn ang="0">
                  <a:pos x="100" y="91"/>
                </a:cxn>
                <a:cxn ang="0">
                  <a:pos x="100" y="168"/>
                </a:cxn>
                <a:cxn ang="0">
                  <a:pos x="64" y="168"/>
                </a:cxn>
                <a:cxn ang="0">
                  <a:pos x="64" y="91"/>
                </a:cxn>
                <a:cxn ang="0">
                  <a:pos x="45" y="72"/>
                </a:cxn>
                <a:cxn ang="0">
                  <a:pos x="43" y="72"/>
                </a:cxn>
                <a:cxn ang="0">
                  <a:pos x="24" y="91"/>
                </a:cxn>
                <a:cxn ang="0">
                  <a:pos x="24" y="162"/>
                </a:cxn>
                <a:cxn ang="0">
                  <a:pos x="0" y="121"/>
                </a:cxn>
                <a:cxn ang="0">
                  <a:pos x="0" y="42"/>
                </a:cxn>
                <a:cxn ang="0">
                  <a:pos x="45" y="0"/>
                </a:cxn>
              </a:cxnLst>
              <a:rect b="b" l="0" r="r" t="0"/>
              <a:pathLst>
                <a:path h="168" w="172">
                  <a:moveTo>
                    <a:pt x="45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153" y="0"/>
                    <a:pt x="172" y="17"/>
                    <a:pt x="172" y="42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2" y="142"/>
                    <a:pt x="160" y="159"/>
                    <a:pt x="140" y="164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78"/>
                    <a:pt x="130" y="72"/>
                    <a:pt x="120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09" y="72"/>
                    <a:pt x="100" y="78"/>
                    <a:pt x="100" y="91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78"/>
                    <a:pt x="55" y="72"/>
                    <a:pt x="45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33" y="72"/>
                    <a:pt x="24" y="78"/>
                    <a:pt x="24" y="91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8" y="154"/>
                    <a:pt x="0" y="139"/>
                    <a:pt x="0" y="12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7"/>
                    <a:pt x="20" y="0"/>
                    <a:pt x="4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</p:grpSp>
      <p:grpSp>
        <p:nvGrpSpPr>
          <p:cNvPr id="8" name="Group 92"/>
          <p:cNvGrpSpPr/>
          <p:nvPr/>
        </p:nvGrpSpPr>
        <p:grpSpPr>
          <a:xfrm>
            <a:off x="2054624" y="2293033"/>
            <a:ext cx="1015753" cy="2299255"/>
            <a:chOff x="2451100" y="2276475"/>
            <a:chExt cx="1031876" cy="2346326"/>
          </a:xfrm>
          <a:solidFill>
            <a:srgbClr val="17B59E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2547938" y="2312988"/>
              <a:ext cx="935038" cy="2309813"/>
            </a:xfrm>
            <a:custGeom>
              <a:cxnLst>
                <a:cxn ang="0">
                  <a:pos x="191" y="76"/>
                </a:cxn>
                <a:cxn ang="0">
                  <a:pos x="287" y="7"/>
                </a:cxn>
                <a:cxn ang="0">
                  <a:pos x="538" y="42"/>
                </a:cxn>
                <a:cxn ang="0">
                  <a:pos x="610" y="135"/>
                </a:cxn>
                <a:cxn ang="0">
                  <a:pos x="425" y="1445"/>
                </a:cxn>
                <a:cxn ang="0">
                  <a:pos x="329" y="1517"/>
                </a:cxn>
                <a:cxn ang="0">
                  <a:pos x="79" y="1482"/>
                </a:cxn>
                <a:cxn ang="0">
                  <a:pos x="7" y="1386"/>
                </a:cxn>
                <a:cxn ang="0">
                  <a:pos x="191" y="76"/>
                </a:cxn>
              </a:cxnLst>
              <a:rect b="b" l="0" r="r" t="0"/>
              <a:pathLst>
                <a:path h="1524" w="617">
                  <a:moveTo>
                    <a:pt x="191" y="76"/>
                  </a:moveTo>
                  <a:cubicBezTo>
                    <a:pt x="198" y="30"/>
                    <a:pt x="241" y="0"/>
                    <a:pt x="287" y="7"/>
                  </a:cubicBezTo>
                  <a:cubicBezTo>
                    <a:pt x="538" y="42"/>
                    <a:pt x="538" y="42"/>
                    <a:pt x="538" y="42"/>
                  </a:cubicBezTo>
                  <a:cubicBezTo>
                    <a:pt x="584" y="49"/>
                    <a:pt x="617" y="89"/>
                    <a:pt x="610" y="135"/>
                  </a:cubicBezTo>
                  <a:cubicBezTo>
                    <a:pt x="425" y="1445"/>
                    <a:pt x="425" y="1445"/>
                    <a:pt x="425" y="1445"/>
                  </a:cubicBezTo>
                  <a:cubicBezTo>
                    <a:pt x="419" y="1492"/>
                    <a:pt x="376" y="1524"/>
                    <a:pt x="329" y="1517"/>
                  </a:cubicBezTo>
                  <a:cubicBezTo>
                    <a:pt x="79" y="1482"/>
                    <a:pt x="79" y="1482"/>
                    <a:pt x="79" y="1482"/>
                  </a:cubicBezTo>
                  <a:cubicBezTo>
                    <a:pt x="32" y="1475"/>
                    <a:pt x="0" y="1432"/>
                    <a:pt x="7" y="1386"/>
                  </a:cubicBezTo>
                  <a:lnTo>
                    <a:pt x="191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2451100" y="2276475"/>
              <a:ext cx="935038" cy="2309813"/>
            </a:xfrm>
            <a:custGeom>
              <a:cxnLst>
                <a:cxn ang="0">
                  <a:pos x="191" y="76"/>
                </a:cxn>
                <a:cxn ang="0">
                  <a:pos x="287" y="7"/>
                </a:cxn>
                <a:cxn ang="0">
                  <a:pos x="538" y="42"/>
                </a:cxn>
                <a:cxn ang="0">
                  <a:pos x="610" y="135"/>
                </a:cxn>
                <a:cxn ang="0">
                  <a:pos x="425" y="1445"/>
                </a:cxn>
                <a:cxn ang="0">
                  <a:pos x="329" y="1517"/>
                </a:cxn>
                <a:cxn ang="0">
                  <a:pos x="79" y="1482"/>
                </a:cxn>
                <a:cxn ang="0">
                  <a:pos x="7" y="1386"/>
                </a:cxn>
                <a:cxn ang="0">
                  <a:pos x="191" y="76"/>
                </a:cxn>
              </a:cxnLst>
              <a:rect b="b" l="0" r="r" t="0"/>
              <a:pathLst>
                <a:path h="1524" w="617">
                  <a:moveTo>
                    <a:pt x="191" y="76"/>
                  </a:moveTo>
                  <a:cubicBezTo>
                    <a:pt x="198" y="30"/>
                    <a:pt x="241" y="0"/>
                    <a:pt x="287" y="7"/>
                  </a:cubicBezTo>
                  <a:cubicBezTo>
                    <a:pt x="538" y="42"/>
                    <a:pt x="538" y="42"/>
                    <a:pt x="538" y="42"/>
                  </a:cubicBezTo>
                  <a:cubicBezTo>
                    <a:pt x="584" y="49"/>
                    <a:pt x="617" y="89"/>
                    <a:pt x="610" y="135"/>
                  </a:cubicBezTo>
                  <a:cubicBezTo>
                    <a:pt x="425" y="1445"/>
                    <a:pt x="425" y="1445"/>
                    <a:pt x="425" y="1445"/>
                  </a:cubicBezTo>
                  <a:cubicBezTo>
                    <a:pt x="419" y="1492"/>
                    <a:pt x="376" y="1524"/>
                    <a:pt x="329" y="1517"/>
                  </a:cubicBezTo>
                  <a:cubicBezTo>
                    <a:pt x="79" y="1482"/>
                    <a:pt x="79" y="1482"/>
                    <a:pt x="79" y="1482"/>
                  </a:cubicBezTo>
                  <a:cubicBezTo>
                    <a:pt x="32" y="1475"/>
                    <a:pt x="0" y="1432"/>
                    <a:pt x="7" y="1386"/>
                  </a:cubicBezTo>
                  <a:lnTo>
                    <a:pt x="191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  <p:sp>
          <p:nvSpPr>
            <p:cNvPr id="11" name="Freeform 20"/>
            <p:cNvSpPr/>
            <p:nvPr/>
          </p:nvSpPr>
          <p:spPr bwMode="auto">
            <a:xfrm>
              <a:off x="2905125" y="2387600"/>
              <a:ext cx="196850" cy="198438"/>
            </a:xfrm>
            <a:custGeom>
              <a:cxnLst>
                <a:cxn ang="0">
                  <a:pos x="118" y="43"/>
                </a:cxn>
                <a:cxn ang="0">
                  <a:pos x="43" y="12"/>
                </a:cxn>
                <a:cxn ang="0">
                  <a:pos x="12" y="86"/>
                </a:cxn>
                <a:cxn ang="0">
                  <a:pos x="86" y="118"/>
                </a:cxn>
                <a:cxn ang="0">
                  <a:pos x="118" y="43"/>
                </a:cxn>
              </a:cxnLst>
              <a:rect b="b" l="0" r="r" t="0"/>
              <a:pathLst>
                <a:path h="130" w="130">
                  <a:moveTo>
                    <a:pt x="118" y="43"/>
                  </a:moveTo>
                  <a:cubicBezTo>
                    <a:pt x="106" y="14"/>
                    <a:pt x="73" y="0"/>
                    <a:pt x="43" y="12"/>
                  </a:cubicBezTo>
                  <a:cubicBezTo>
                    <a:pt x="14" y="23"/>
                    <a:pt x="0" y="57"/>
                    <a:pt x="12" y="86"/>
                  </a:cubicBezTo>
                  <a:cubicBezTo>
                    <a:pt x="24" y="115"/>
                    <a:pt x="57" y="130"/>
                    <a:pt x="86" y="118"/>
                  </a:cubicBezTo>
                  <a:cubicBezTo>
                    <a:pt x="116" y="106"/>
                    <a:pt x="130" y="73"/>
                    <a:pt x="118" y="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  <p:sp>
          <p:nvSpPr>
            <p:cNvPr id="12" name="Freeform 21"/>
            <p:cNvSpPr/>
            <p:nvPr/>
          </p:nvSpPr>
          <p:spPr bwMode="auto">
            <a:xfrm>
              <a:off x="2905125" y="2393950"/>
              <a:ext cx="147638" cy="177800"/>
            </a:xfrm>
            <a:custGeom>
              <a:cxnLst>
                <a:cxn ang="0">
                  <a:pos x="66" y="17"/>
                </a:cxn>
                <a:cxn ang="0">
                  <a:pos x="98" y="14"/>
                </a:cxn>
                <a:cxn ang="0">
                  <a:pos x="43" y="8"/>
                </a:cxn>
                <a:cxn ang="0">
                  <a:pos x="12" y="82"/>
                </a:cxn>
                <a:cxn ang="0">
                  <a:pos x="55" y="117"/>
                </a:cxn>
                <a:cxn ang="0">
                  <a:pos x="35" y="92"/>
                </a:cxn>
                <a:cxn ang="0">
                  <a:pos x="66" y="17"/>
                </a:cxn>
              </a:cxnLst>
              <a:rect b="b" l="0" r="r" t="0"/>
              <a:pathLst>
                <a:path h="117" w="98">
                  <a:moveTo>
                    <a:pt x="66" y="17"/>
                  </a:moveTo>
                  <a:cubicBezTo>
                    <a:pt x="77" y="13"/>
                    <a:pt x="88" y="12"/>
                    <a:pt x="98" y="14"/>
                  </a:cubicBezTo>
                  <a:cubicBezTo>
                    <a:pt x="83" y="3"/>
                    <a:pt x="62" y="0"/>
                    <a:pt x="43" y="8"/>
                  </a:cubicBezTo>
                  <a:cubicBezTo>
                    <a:pt x="14" y="19"/>
                    <a:pt x="0" y="53"/>
                    <a:pt x="12" y="82"/>
                  </a:cubicBezTo>
                  <a:cubicBezTo>
                    <a:pt x="19" y="101"/>
                    <a:pt x="36" y="114"/>
                    <a:pt x="55" y="117"/>
                  </a:cubicBezTo>
                  <a:cubicBezTo>
                    <a:pt x="46" y="111"/>
                    <a:pt x="39" y="102"/>
                    <a:pt x="35" y="92"/>
                  </a:cubicBezTo>
                  <a:cubicBezTo>
                    <a:pt x="23" y="63"/>
                    <a:pt x="37" y="29"/>
                    <a:pt x="66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</p:grpSp>
      <p:grpSp>
        <p:nvGrpSpPr>
          <p:cNvPr id="13" name="Group 97"/>
          <p:cNvGrpSpPr/>
          <p:nvPr/>
        </p:nvGrpSpPr>
        <p:grpSpPr>
          <a:xfrm>
            <a:off x="2717208" y="2224584"/>
            <a:ext cx="1229841" cy="2307032"/>
            <a:chOff x="3124200" y="2206625"/>
            <a:chExt cx="1249363" cy="2354263"/>
          </a:xfrm>
          <a:solidFill>
            <a:srgbClr val="17B59E"/>
          </a:solidFill>
        </p:grpSpPr>
        <p:sp>
          <p:nvSpPr>
            <p:cNvPr id="14" name="Freeform 8"/>
            <p:cNvSpPr/>
            <p:nvPr/>
          </p:nvSpPr>
          <p:spPr bwMode="auto">
            <a:xfrm>
              <a:off x="3221038" y="2243138"/>
              <a:ext cx="1152525" cy="2317750"/>
            </a:xfrm>
            <a:custGeom>
              <a:cxnLst>
                <a:cxn ang="0">
                  <a:pos x="12" y="175"/>
                </a:cxn>
                <a:cxn ang="0">
                  <a:pos x="73" y="75"/>
                </a:cxn>
                <a:cxn ang="0">
                  <a:pos x="319" y="12"/>
                </a:cxn>
                <a:cxn ang="0">
                  <a:pos x="421" y="70"/>
                </a:cxn>
                <a:cxn ang="0">
                  <a:pos x="750" y="1352"/>
                </a:cxn>
                <a:cxn ang="0">
                  <a:pos x="689" y="1454"/>
                </a:cxn>
                <a:cxn ang="0">
                  <a:pos x="443" y="1517"/>
                </a:cxn>
                <a:cxn ang="0">
                  <a:pos x="340" y="1457"/>
                </a:cxn>
                <a:cxn ang="0">
                  <a:pos x="12" y="175"/>
                </a:cxn>
              </a:cxnLst>
              <a:rect b="b" l="0" r="r" t="0"/>
              <a:pathLst>
                <a:path h="1529" w="761">
                  <a:moveTo>
                    <a:pt x="12" y="175"/>
                  </a:moveTo>
                  <a:cubicBezTo>
                    <a:pt x="0" y="130"/>
                    <a:pt x="28" y="86"/>
                    <a:pt x="73" y="75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64" y="0"/>
                    <a:pt x="410" y="25"/>
                    <a:pt x="421" y="70"/>
                  </a:cubicBezTo>
                  <a:cubicBezTo>
                    <a:pt x="750" y="1352"/>
                    <a:pt x="750" y="1352"/>
                    <a:pt x="750" y="1352"/>
                  </a:cubicBezTo>
                  <a:cubicBezTo>
                    <a:pt x="761" y="1397"/>
                    <a:pt x="734" y="1443"/>
                    <a:pt x="689" y="1454"/>
                  </a:cubicBezTo>
                  <a:cubicBezTo>
                    <a:pt x="443" y="1517"/>
                    <a:pt x="443" y="1517"/>
                    <a:pt x="443" y="1517"/>
                  </a:cubicBezTo>
                  <a:cubicBezTo>
                    <a:pt x="398" y="1529"/>
                    <a:pt x="352" y="1502"/>
                    <a:pt x="340" y="1457"/>
                  </a:cubicBezTo>
                  <a:lnTo>
                    <a:pt x="12" y="17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  <p:sp>
          <p:nvSpPr>
            <p:cNvPr id="15" name="Freeform 22"/>
            <p:cNvSpPr/>
            <p:nvPr/>
          </p:nvSpPr>
          <p:spPr bwMode="auto">
            <a:xfrm>
              <a:off x="3124200" y="2206625"/>
              <a:ext cx="1152525" cy="2317750"/>
            </a:xfrm>
            <a:custGeom>
              <a:cxnLst>
                <a:cxn ang="0">
                  <a:pos x="12" y="175"/>
                </a:cxn>
                <a:cxn ang="0">
                  <a:pos x="73" y="75"/>
                </a:cxn>
                <a:cxn ang="0">
                  <a:pos x="319" y="12"/>
                </a:cxn>
                <a:cxn ang="0">
                  <a:pos x="421" y="70"/>
                </a:cxn>
                <a:cxn ang="0">
                  <a:pos x="750" y="1352"/>
                </a:cxn>
                <a:cxn ang="0">
                  <a:pos x="689" y="1454"/>
                </a:cxn>
                <a:cxn ang="0">
                  <a:pos x="443" y="1517"/>
                </a:cxn>
                <a:cxn ang="0">
                  <a:pos x="340" y="1457"/>
                </a:cxn>
                <a:cxn ang="0">
                  <a:pos x="12" y="175"/>
                </a:cxn>
              </a:cxnLst>
              <a:rect b="b" l="0" r="r" t="0"/>
              <a:pathLst>
                <a:path h="1529" w="761">
                  <a:moveTo>
                    <a:pt x="12" y="175"/>
                  </a:moveTo>
                  <a:cubicBezTo>
                    <a:pt x="0" y="130"/>
                    <a:pt x="28" y="86"/>
                    <a:pt x="73" y="75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64" y="0"/>
                    <a:pt x="410" y="25"/>
                    <a:pt x="421" y="70"/>
                  </a:cubicBezTo>
                  <a:cubicBezTo>
                    <a:pt x="750" y="1352"/>
                    <a:pt x="750" y="1352"/>
                    <a:pt x="750" y="1352"/>
                  </a:cubicBezTo>
                  <a:cubicBezTo>
                    <a:pt x="761" y="1397"/>
                    <a:pt x="734" y="1443"/>
                    <a:pt x="689" y="1454"/>
                  </a:cubicBezTo>
                  <a:cubicBezTo>
                    <a:pt x="443" y="1517"/>
                    <a:pt x="443" y="1517"/>
                    <a:pt x="443" y="1517"/>
                  </a:cubicBezTo>
                  <a:cubicBezTo>
                    <a:pt x="398" y="1529"/>
                    <a:pt x="352" y="1502"/>
                    <a:pt x="340" y="1457"/>
                  </a:cubicBezTo>
                  <a:lnTo>
                    <a:pt x="12" y="17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  <p:sp>
          <p:nvSpPr>
            <p:cNvPr id="16" name="Freeform 23"/>
            <p:cNvSpPr/>
            <p:nvPr/>
          </p:nvSpPr>
          <p:spPr bwMode="auto">
            <a:xfrm>
              <a:off x="3324225" y="2363788"/>
              <a:ext cx="190500" cy="192088"/>
            </a:xfrm>
            <a:custGeom>
              <a:cxnLst>
                <a:cxn ang="0">
                  <a:pos x="104" y="23"/>
                </a:cxn>
                <a:cxn ang="0">
                  <a:pos x="23" y="22"/>
                </a:cxn>
                <a:cxn ang="0">
                  <a:pos x="22" y="103"/>
                </a:cxn>
                <a:cxn ang="0">
                  <a:pos x="103" y="104"/>
                </a:cxn>
                <a:cxn ang="0">
                  <a:pos x="104" y="23"/>
                </a:cxn>
              </a:cxnLst>
              <a:rect b="b" l="0" r="r" t="0"/>
              <a:pathLst>
                <a:path h="125" w="125">
                  <a:moveTo>
                    <a:pt x="104" y="23"/>
                  </a:moveTo>
                  <a:cubicBezTo>
                    <a:pt x="82" y="0"/>
                    <a:pt x="46" y="0"/>
                    <a:pt x="23" y="22"/>
                  </a:cubicBezTo>
                  <a:cubicBezTo>
                    <a:pt x="0" y="44"/>
                    <a:pt x="0" y="81"/>
                    <a:pt x="22" y="103"/>
                  </a:cubicBezTo>
                  <a:cubicBezTo>
                    <a:pt x="44" y="126"/>
                    <a:pt x="81" y="126"/>
                    <a:pt x="103" y="104"/>
                  </a:cubicBezTo>
                  <a:cubicBezTo>
                    <a:pt x="126" y="82"/>
                    <a:pt x="126" y="46"/>
                    <a:pt x="104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  <p:sp>
          <p:nvSpPr>
            <p:cNvPr id="17" name="Freeform 24"/>
            <p:cNvSpPr/>
            <p:nvPr/>
          </p:nvSpPr>
          <p:spPr bwMode="auto">
            <a:xfrm>
              <a:off x="3324225" y="2368550"/>
              <a:ext cx="115888" cy="182563"/>
            </a:xfrm>
            <a:custGeom>
              <a:cxnLst>
                <a:cxn ang="0">
                  <a:pos x="48" y="19"/>
                </a:cxn>
                <a:cxn ang="0">
                  <a:pos x="76" y="4"/>
                </a:cxn>
                <a:cxn ang="0">
                  <a:pos x="23" y="19"/>
                </a:cxn>
                <a:cxn ang="0">
                  <a:pos x="22" y="100"/>
                </a:cxn>
                <a:cxn ang="0">
                  <a:pos x="75" y="116"/>
                </a:cxn>
                <a:cxn ang="0">
                  <a:pos x="47" y="100"/>
                </a:cxn>
                <a:cxn ang="0">
                  <a:pos x="48" y="19"/>
                </a:cxn>
              </a:cxnLst>
              <a:rect b="b" l="0" r="r" t="0"/>
              <a:pathLst>
                <a:path h="120" w="76">
                  <a:moveTo>
                    <a:pt x="48" y="19"/>
                  </a:moveTo>
                  <a:cubicBezTo>
                    <a:pt x="56" y="12"/>
                    <a:pt x="66" y="7"/>
                    <a:pt x="76" y="4"/>
                  </a:cubicBezTo>
                  <a:cubicBezTo>
                    <a:pt x="58" y="0"/>
                    <a:pt x="38" y="5"/>
                    <a:pt x="23" y="19"/>
                  </a:cubicBezTo>
                  <a:cubicBezTo>
                    <a:pt x="0" y="41"/>
                    <a:pt x="0" y="78"/>
                    <a:pt x="22" y="100"/>
                  </a:cubicBezTo>
                  <a:cubicBezTo>
                    <a:pt x="36" y="115"/>
                    <a:pt x="56" y="120"/>
                    <a:pt x="75" y="116"/>
                  </a:cubicBezTo>
                  <a:cubicBezTo>
                    <a:pt x="65" y="114"/>
                    <a:pt x="55" y="108"/>
                    <a:pt x="47" y="100"/>
                  </a:cubicBezTo>
                  <a:cubicBezTo>
                    <a:pt x="25" y="78"/>
                    <a:pt x="25" y="42"/>
                    <a:pt x="48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</p:grpSp>
      <p:grpSp>
        <p:nvGrpSpPr>
          <p:cNvPr id="18" name="Group 102"/>
          <p:cNvGrpSpPr/>
          <p:nvPr/>
        </p:nvGrpSpPr>
        <p:grpSpPr>
          <a:xfrm>
            <a:off x="3087566" y="1967902"/>
            <a:ext cx="1864295" cy="2114131"/>
            <a:chOff x="3500438" y="1944688"/>
            <a:chExt cx="1893887" cy="2157412"/>
          </a:xfrm>
          <a:solidFill>
            <a:srgbClr val="17B59E"/>
          </a:solidFill>
        </p:grpSpPr>
        <p:sp>
          <p:nvSpPr>
            <p:cNvPr id="19" name="Freeform 11"/>
            <p:cNvSpPr/>
            <p:nvPr/>
          </p:nvSpPr>
          <p:spPr bwMode="auto">
            <a:xfrm>
              <a:off x="3597275" y="1981200"/>
              <a:ext cx="1797050" cy="2120900"/>
            </a:xfrm>
            <a:custGeom>
              <a:cxnLst>
                <a:cxn ang="0">
                  <a:pos x="28" y="296"/>
                </a:cxn>
                <a:cxn ang="0">
                  <a:pos x="47" y="180"/>
                </a:cxn>
                <a:cxn ang="0">
                  <a:pos x="250" y="28"/>
                </a:cxn>
                <a:cxn ang="0">
                  <a:pos x="367" y="43"/>
                </a:cxn>
                <a:cxn ang="0">
                  <a:pos x="1159" y="1102"/>
                </a:cxn>
                <a:cxn ang="0">
                  <a:pos x="1142" y="1221"/>
                </a:cxn>
                <a:cxn ang="0">
                  <a:pos x="939" y="1373"/>
                </a:cxn>
                <a:cxn ang="0">
                  <a:pos x="821" y="1356"/>
                </a:cxn>
                <a:cxn ang="0">
                  <a:pos x="28" y="296"/>
                </a:cxn>
              </a:cxnLst>
              <a:rect b="b" l="0" r="r" t="0"/>
              <a:pathLst>
                <a:path h="1400" w="1187">
                  <a:moveTo>
                    <a:pt x="28" y="296"/>
                  </a:moveTo>
                  <a:cubicBezTo>
                    <a:pt x="0" y="259"/>
                    <a:pt x="10" y="208"/>
                    <a:pt x="47" y="180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87" y="0"/>
                    <a:pt x="339" y="6"/>
                    <a:pt x="367" y="43"/>
                  </a:cubicBezTo>
                  <a:cubicBezTo>
                    <a:pt x="1159" y="1102"/>
                    <a:pt x="1159" y="1102"/>
                    <a:pt x="1159" y="1102"/>
                  </a:cubicBezTo>
                  <a:cubicBezTo>
                    <a:pt x="1187" y="1140"/>
                    <a:pt x="1179" y="1193"/>
                    <a:pt x="1142" y="1221"/>
                  </a:cubicBezTo>
                  <a:cubicBezTo>
                    <a:pt x="939" y="1373"/>
                    <a:pt x="939" y="1373"/>
                    <a:pt x="939" y="1373"/>
                  </a:cubicBezTo>
                  <a:cubicBezTo>
                    <a:pt x="902" y="1400"/>
                    <a:pt x="849" y="1393"/>
                    <a:pt x="821" y="1356"/>
                  </a:cubicBezTo>
                  <a:lnTo>
                    <a:pt x="28" y="29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  <p:sp>
          <p:nvSpPr>
            <p:cNvPr id="20" name="Freeform 25"/>
            <p:cNvSpPr/>
            <p:nvPr/>
          </p:nvSpPr>
          <p:spPr bwMode="auto">
            <a:xfrm>
              <a:off x="3500438" y="1944688"/>
              <a:ext cx="1797050" cy="2120900"/>
            </a:xfrm>
            <a:custGeom>
              <a:cxnLst>
                <a:cxn ang="0">
                  <a:pos x="28" y="296"/>
                </a:cxn>
                <a:cxn ang="0">
                  <a:pos x="47" y="180"/>
                </a:cxn>
                <a:cxn ang="0">
                  <a:pos x="250" y="28"/>
                </a:cxn>
                <a:cxn ang="0">
                  <a:pos x="367" y="43"/>
                </a:cxn>
                <a:cxn ang="0">
                  <a:pos x="1159" y="1102"/>
                </a:cxn>
                <a:cxn ang="0">
                  <a:pos x="1142" y="1221"/>
                </a:cxn>
                <a:cxn ang="0">
                  <a:pos x="939" y="1373"/>
                </a:cxn>
                <a:cxn ang="0">
                  <a:pos x="821" y="1356"/>
                </a:cxn>
                <a:cxn ang="0">
                  <a:pos x="28" y="296"/>
                </a:cxn>
              </a:cxnLst>
              <a:rect b="b" l="0" r="r" t="0"/>
              <a:pathLst>
                <a:path h="1400" w="1187">
                  <a:moveTo>
                    <a:pt x="28" y="296"/>
                  </a:moveTo>
                  <a:cubicBezTo>
                    <a:pt x="0" y="259"/>
                    <a:pt x="10" y="208"/>
                    <a:pt x="47" y="180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87" y="0"/>
                    <a:pt x="339" y="6"/>
                    <a:pt x="367" y="43"/>
                  </a:cubicBezTo>
                  <a:cubicBezTo>
                    <a:pt x="1159" y="1102"/>
                    <a:pt x="1159" y="1102"/>
                    <a:pt x="1159" y="1102"/>
                  </a:cubicBezTo>
                  <a:cubicBezTo>
                    <a:pt x="1187" y="1140"/>
                    <a:pt x="1179" y="1193"/>
                    <a:pt x="1142" y="1221"/>
                  </a:cubicBezTo>
                  <a:cubicBezTo>
                    <a:pt x="939" y="1373"/>
                    <a:pt x="939" y="1373"/>
                    <a:pt x="939" y="1373"/>
                  </a:cubicBezTo>
                  <a:cubicBezTo>
                    <a:pt x="902" y="1400"/>
                    <a:pt x="849" y="1393"/>
                    <a:pt x="821" y="1356"/>
                  </a:cubicBezTo>
                  <a:lnTo>
                    <a:pt x="28" y="29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  <p:sp>
          <p:nvSpPr>
            <p:cNvPr id="21" name="Freeform 26"/>
            <p:cNvSpPr/>
            <p:nvPr/>
          </p:nvSpPr>
          <p:spPr bwMode="auto">
            <a:xfrm>
              <a:off x="3697288" y="2178050"/>
              <a:ext cx="196850" cy="196850"/>
            </a:xfrm>
            <a:custGeom>
              <a:cxnLst>
                <a:cxn ang="0">
                  <a:pos x="87" y="12"/>
                </a:cxn>
                <a:cxn ang="0">
                  <a:pos x="12" y="42"/>
                </a:cxn>
                <a:cxn ang="0">
                  <a:pos x="42" y="117"/>
                </a:cxn>
                <a:cxn ang="0">
                  <a:pos x="117" y="87"/>
                </a:cxn>
                <a:cxn ang="0">
                  <a:pos x="87" y="12"/>
                </a:cxn>
              </a:cxnLst>
              <a:rect b="b" l="0" r="r" t="0"/>
              <a:pathLst>
                <a:path h="130" w="130">
                  <a:moveTo>
                    <a:pt x="87" y="12"/>
                  </a:moveTo>
                  <a:cubicBezTo>
                    <a:pt x="58" y="0"/>
                    <a:pt x="25" y="13"/>
                    <a:pt x="12" y="42"/>
                  </a:cubicBezTo>
                  <a:cubicBezTo>
                    <a:pt x="0" y="71"/>
                    <a:pt x="13" y="105"/>
                    <a:pt x="42" y="117"/>
                  </a:cubicBezTo>
                  <a:cubicBezTo>
                    <a:pt x="71" y="130"/>
                    <a:pt x="105" y="116"/>
                    <a:pt x="117" y="87"/>
                  </a:cubicBezTo>
                  <a:cubicBezTo>
                    <a:pt x="130" y="58"/>
                    <a:pt x="116" y="25"/>
                    <a:pt x="8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  <p:sp>
          <p:nvSpPr>
            <p:cNvPr id="22" name="Freeform 27"/>
            <p:cNvSpPr/>
            <p:nvPr/>
          </p:nvSpPr>
          <p:spPr bwMode="auto">
            <a:xfrm>
              <a:off x="3697288" y="2189163"/>
              <a:ext cx="146050" cy="177800"/>
            </a:xfrm>
            <a:custGeom>
              <a:cxnLst>
                <a:cxn ang="0">
                  <a:pos x="35" y="25"/>
                </a:cxn>
                <a:cxn ang="0">
                  <a:pos x="56" y="0"/>
                </a:cxn>
                <a:cxn ang="0">
                  <a:pos x="12" y="34"/>
                </a:cxn>
                <a:cxn ang="0">
                  <a:pos x="42" y="109"/>
                </a:cxn>
                <a:cxn ang="0">
                  <a:pos x="97" y="104"/>
                </a:cxn>
                <a:cxn ang="0">
                  <a:pos x="65" y="100"/>
                </a:cxn>
                <a:cxn ang="0">
                  <a:pos x="35" y="25"/>
                </a:cxn>
              </a:cxnLst>
              <a:rect b="b" l="0" r="r" t="0"/>
              <a:pathLst>
                <a:path h="117" w="97">
                  <a:moveTo>
                    <a:pt x="35" y="25"/>
                  </a:moveTo>
                  <a:cubicBezTo>
                    <a:pt x="40" y="15"/>
                    <a:pt x="47" y="6"/>
                    <a:pt x="56" y="0"/>
                  </a:cubicBezTo>
                  <a:cubicBezTo>
                    <a:pt x="37" y="3"/>
                    <a:pt x="20" y="16"/>
                    <a:pt x="12" y="34"/>
                  </a:cubicBezTo>
                  <a:cubicBezTo>
                    <a:pt x="0" y="63"/>
                    <a:pt x="13" y="97"/>
                    <a:pt x="42" y="109"/>
                  </a:cubicBezTo>
                  <a:cubicBezTo>
                    <a:pt x="61" y="117"/>
                    <a:pt x="81" y="115"/>
                    <a:pt x="97" y="104"/>
                  </a:cubicBezTo>
                  <a:cubicBezTo>
                    <a:pt x="87" y="106"/>
                    <a:pt x="76" y="105"/>
                    <a:pt x="65" y="100"/>
                  </a:cubicBezTo>
                  <a:cubicBezTo>
                    <a:pt x="36" y="88"/>
                    <a:pt x="23" y="54"/>
                    <a:pt x="3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</p:grpSp>
      <p:grpSp>
        <p:nvGrpSpPr>
          <p:cNvPr id="23" name="Group 107"/>
          <p:cNvGrpSpPr/>
          <p:nvPr/>
        </p:nvGrpSpPr>
        <p:grpSpPr>
          <a:xfrm>
            <a:off x="2540622" y="1820113"/>
            <a:ext cx="134392" cy="617594"/>
            <a:chOff x="2944813" y="1793875"/>
            <a:chExt cx="136525" cy="630238"/>
          </a:xfrm>
        </p:grpSpPr>
        <p:sp>
          <p:nvSpPr>
            <p:cNvPr id="24" name="Freeform 28"/>
            <p:cNvSpPr/>
            <p:nvPr/>
          </p:nvSpPr>
          <p:spPr bwMode="auto">
            <a:xfrm>
              <a:off x="2944813" y="1793875"/>
              <a:ext cx="103188" cy="630238"/>
            </a:xfrm>
            <a:custGeom>
              <a:cxnLst>
                <a:cxn ang="0">
                  <a:pos x="46" y="416"/>
                </a:cxn>
                <a:cxn ang="0">
                  <a:pos x="31" y="409"/>
                </a:cxn>
                <a:cxn ang="0">
                  <a:pos x="9" y="306"/>
                </a:cxn>
                <a:cxn ang="0">
                  <a:pos x="6" y="207"/>
                </a:cxn>
                <a:cxn ang="0">
                  <a:pos x="32" y="4"/>
                </a:cxn>
                <a:cxn ang="0">
                  <a:pos x="57" y="5"/>
                </a:cxn>
                <a:cxn ang="0">
                  <a:pos x="69" y="33"/>
                </a:cxn>
                <a:cxn ang="0">
                  <a:pos x="63" y="39"/>
                </a:cxn>
                <a:cxn ang="0">
                  <a:pos x="57" y="33"/>
                </a:cxn>
                <a:cxn ang="0">
                  <a:pos x="50" y="15"/>
                </a:cxn>
                <a:cxn ang="0">
                  <a:pos x="36" y="16"/>
                </a:cxn>
                <a:cxn ang="0">
                  <a:pos x="35" y="16"/>
                </a:cxn>
                <a:cxn ang="0">
                  <a:pos x="18" y="207"/>
                </a:cxn>
                <a:cxn ang="0">
                  <a:pos x="21" y="306"/>
                </a:cxn>
                <a:cxn ang="0">
                  <a:pos x="40" y="401"/>
                </a:cxn>
                <a:cxn ang="0">
                  <a:pos x="45" y="404"/>
                </a:cxn>
                <a:cxn ang="0">
                  <a:pos x="45" y="404"/>
                </a:cxn>
                <a:cxn ang="0">
                  <a:pos x="52" y="409"/>
                </a:cxn>
                <a:cxn ang="0">
                  <a:pos x="46" y="416"/>
                </a:cxn>
                <a:cxn ang="0">
                  <a:pos x="46" y="416"/>
                </a:cxn>
              </a:cxnLst>
              <a:rect b="b" l="0" r="r" t="0"/>
              <a:pathLst>
                <a:path h="416" w="69">
                  <a:moveTo>
                    <a:pt x="46" y="416"/>
                  </a:moveTo>
                  <a:cubicBezTo>
                    <a:pt x="43" y="416"/>
                    <a:pt x="38" y="415"/>
                    <a:pt x="31" y="409"/>
                  </a:cubicBezTo>
                  <a:cubicBezTo>
                    <a:pt x="16" y="395"/>
                    <a:pt x="8" y="359"/>
                    <a:pt x="9" y="306"/>
                  </a:cubicBezTo>
                  <a:cubicBezTo>
                    <a:pt x="9" y="277"/>
                    <a:pt x="8" y="243"/>
                    <a:pt x="6" y="207"/>
                  </a:cubicBezTo>
                  <a:cubicBezTo>
                    <a:pt x="1" y="87"/>
                    <a:pt x="0" y="13"/>
                    <a:pt x="32" y="4"/>
                  </a:cubicBezTo>
                  <a:cubicBezTo>
                    <a:pt x="42" y="0"/>
                    <a:pt x="51" y="1"/>
                    <a:pt x="57" y="5"/>
                  </a:cubicBezTo>
                  <a:cubicBezTo>
                    <a:pt x="69" y="14"/>
                    <a:pt x="69" y="31"/>
                    <a:pt x="69" y="33"/>
                  </a:cubicBezTo>
                  <a:cubicBezTo>
                    <a:pt x="69" y="37"/>
                    <a:pt x="67" y="39"/>
                    <a:pt x="63" y="39"/>
                  </a:cubicBezTo>
                  <a:cubicBezTo>
                    <a:pt x="60" y="39"/>
                    <a:pt x="57" y="37"/>
                    <a:pt x="57" y="33"/>
                  </a:cubicBezTo>
                  <a:cubicBezTo>
                    <a:pt x="57" y="30"/>
                    <a:pt x="56" y="19"/>
                    <a:pt x="50" y="15"/>
                  </a:cubicBezTo>
                  <a:cubicBezTo>
                    <a:pt x="47" y="13"/>
                    <a:pt x="42" y="13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11" y="22"/>
                    <a:pt x="15" y="125"/>
                    <a:pt x="18" y="207"/>
                  </a:cubicBezTo>
                  <a:cubicBezTo>
                    <a:pt x="20" y="243"/>
                    <a:pt x="21" y="277"/>
                    <a:pt x="21" y="306"/>
                  </a:cubicBezTo>
                  <a:cubicBezTo>
                    <a:pt x="20" y="372"/>
                    <a:pt x="32" y="394"/>
                    <a:pt x="40" y="401"/>
                  </a:cubicBezTo>
                  <a:cubicBezTo>
                    <a:pt x="43" y="404"/>
                    <a:pt x="45" y="404"/>
                    <a:pt x="45" y="404"/>
                  </a:cubicBezTo>
                  <a:cubicBezTo>
                    <a:pt x="45" y="404"/>
                    <a:pt x="45" y="404"/>
                    <a:pt x="45" y="404"/>
                  </a:cubicBezTo>
                  <a:cubicBezTo>
                    <a:pt x="49" y="404"/>
                    <a:pt x="51" y="406"/>
                    <a:pt x="52" y="409"/>
                  </a:cubicBezTo>
                  <a:cubicBezTo>
                    <a:pt x="52" y="413"/>
                    <a:pt x="50" y="416"/>
                    <a:pt x="46" y="416"/>
                  </a:cubicBezTo>
                  <a:cubicBezTo>
                    <a:pt x="46" y="416"/>
                    <a:pt x="46" y="416"/>
                    <a:pt x="46" y="4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3040063" y="1949450"/>
              <a:ext cx="41275" cy="365760"/>
            </a:xfrm>
            <a:custGeom>
              <a:cxnLst>
                <a:cxn ang="0">
                  <a:pos x="12" y="244"/>
                </a:cxn>
                <a:cxn ang="0">
                  <a:pos x="11" y="244"/>
                </a:cxn>
                <a:cxn ang="0">
                  <a:pos x="6" y="237"/>
                </a:cxn>
                <a:cxn ang="0">
                  <a:pos x="1" y="7"/>
                </a:cxn>
                <a:cxn ang="0">
                  <a:pos x="6" y="0"/>
                </a:cxn>
                <a:cxn ang="0">
                  <a:pos x="13" y="5"/>
                </a:cxn>
                <a:cxn ang="0">
                  <a:pos x="18" y="239"/>
                </a:cxn>
                <a:cxn ang="0">
                  <a:pos x="12" y="244"/>
                </a:cxn>
              </a:cxnLst>
              <a:rect b="b" l="0" r="r" t="0"/>
              <a:pathLst>
                <a:path h="244" w="28">
                  <a:moveTo>
                    <a:pt x="12" y="244"/>
                  </a:moveTo>
                  <a:cubicBezTo>
                    <a:pt x="12" y="244"/>
                    <a:pt x="11" y="244"/>
                    <a:pt x="11" y="244"/>
                  </a:cubicBezTo>
                  <a:cubicBezTo>
                    <a:pt x="8" y="243"/>
                    <a:pt x="5" y="240"/>
                    <a:pt x="6" y="237"/>
                  </a:cubicBezTo>
                  <a:cubicBezTo>
                    <a:pt x="16" y="161"/>
                    <a:pt x="1" y="8"/>
                    <a:pt x="1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13" y="12"/>
                    <a:pt x="28" y="161"/>
                    <a:pt x="18" y="239"/>
                  </a:cubicBezTo>
                  <a:cubicBezTo>
                    <a:pt x="17" y="242"/>
                    <a:pt x="15" y="244"/>
                    <a:pt x="12" y="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</p:grpSp>
      <p:grpSp>
        <p:nvGrpSpPr>
          <p:cNvPr id="26" name="Group 110"/>
          <p:cNvGrpSpPr/>
          <p:nvPr/>
        </p:nvGrpSpPr>
        <p:grpSpPr>
          <a:xfrm>
            <a:off x="2628132" y="1778112"/>
            <a:ext cx="362546" cy="645596"/>
            <a:chOff x="3033713" y="1751013"/>
            <a:chExt cx="368300" cy="658813"/>
          </a:xfrm>
        </p:grpSpPr>
        <p:sp>
          <p:nvSpPr>
            <p:cNvPr id="27" name="Freeform 30"/>
            <p:cNvSpPr/>
            <p:nvPr/>
          </p:nvSpPr>
          <p:spPr bwMode="auto">
            <a:xfrm>
              <a:off x="3033713" y="1751013"/>
              <a:ext cx="368300" cy="658813"/>
            </a:xfrm>
            <a:custGeom>
              <a:cxnLst>
                <a:cxn ang="0">
                  <a:pos x="238" y="432"/>
                </a:cxn>
                <a:cxn ang="0">
                  <a:pos x="222" y="431"/>
                </a:cxn>
                <a:cxn ang="0">
                  <a:pos x="151" y="334"/>
                </a:cxn>
                <a:cxn ang="0">
                  <a:pos x="100" y="233"/>
                </a:cxn>
                <a:cxn ang="0">
                  <a:pos x="23" y="12"/>
                </a:cxn>
                <a:cxn ang="0">
                  <a:pos x="47" y="2"/>
                </a:cxn>
                <a:cxn ang="0">
                  <a:pos x="72" y="26"/>
                </a:cxn>
                <a:cxn ang="0">
                  <a:pos x="69" y="35"/>
                </a:cxn>
                <a:cxn ang="0">
                  <a:pos x="61" y="31"/>
                </a:cxn>
                <a:cxn ang="0">
                  <a:pos x="46" y="15"/>
                </a:cxn>
                <a:cxn ang="0">
                  <a:pos x="33" y="22"/>
                </a:cxn>
                <a:cxn ang="0">
                  <a:pos x="32" y="22"/>
                </a:cxn>
                <a:cxn ang="0">
                  <a:pos x="111" y="227"/>
                </a:cxn>
                <a:cxn ang="0">
                  <a:pos x="162" y="329"/>
                </a:cxn>
                <a:cxn ang="0">
                  <a:pos x="225" y="418"/>
                </a:cxn>
                <a:cxn ang="0">
                  <a:pos x="232" y="419"/>
                </a:cxn>
                <a:cxn ang="0">
                  <a:pos x="232" y="419"/>
                </a:cxn>
                <a:cxn ang="0">
                  <a:pos x="241" y="422"/>
                </a:cxn>
                <a:cxn ang="0">
                  <a:pos x="239" y="431"/>
                </a:cxn>
                <a:cxn ang="0">
                  <a:pos x="238" y="432"/>
                </a:cxn>
              </a:cxnLst>
              <a:rect b="b" l="0" r="r" t="0"/>
              <a:pathLst>
                <a:path h="433" w="243">
                  <a:moveTo>
                    <a:pt x="238" y="432"/>
                  </a:moveTo>
                  <a:cubicBezTo>
                    <a:pt x="236" y="432"/>
                    <a:pt x="231" y="434"/>
                    <a:pt x="222" y="431"/>
                  </a:cubicBezTo>
                  <a:cubicBezTo>
                    <a:pt x="201" y="423"/>
                    <a:pt x="177" y="389"/>
                    <a:pt x="151" y="334"/>
                  </a:cubicBezTo>
                  <a:cubicBezTo>
                    <a:pt x="137" y="303"/>
                    <a:pt x="119" y="269"/>
                    <a:pt x="100" y="233"/>
                  </a:cubicBezTo>
                  <a:cubicBezTo>
                    <a:pt x="37" y="110"/>
                    <a:pt x="0" y="34"/>
                    <a:pt x="23" y="12"/>
                  </a:cubicBezTo>
                  <a:cubicBezTo>
                    <a:pt x="31" y="4"/>
                    <a:pt x="39" y="0"/>
                    <a:pt x="47" y="2"/>
                  </a:cubicBezTo>
                  <a:cubicBezTo>
                    <a:pt x="62" y="6"/>
                    <a:pt x="71" y="24"/>
                    <a:pt x="72" y="26"/>
                  </a:cubicBezTo>
                  <a:cubicBezTo>
                    <a:pt x="74" y="29"/>
                    <a:pt x="72" y="33"/>
                    <a:pt x="69" y="35"/>
                  </a:cubicBezTo>
                  <a:cubicBezTo>
                    <a:pt x="66" y="36"/>
                    <a:pt x="63" y="34"/>
                    <a:pt x="61" y="31"/>
                  </a:cubicBezTo>
                  <a:cubicBezTo>
                    <a:pt x="59" y="27"/>
                    <a:pt x="53" y="17"/>
                    <a:pt x="46" y="15"/>
                  </a:cubicBezTo>
                  <a:cubicBezTo>
                    <a:pt x="42" y="15"/>
                    <a:pt x="37" y="17"/>
                    <a:pt x="33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13" y="40"/>
                    <a:pt x="67" y="144"/>
                    <a:pt x="111" y="227"/>
                  </a:cubicBezTo>
                  <a:cubicBezTo>
                    <a:pt x="130" y="264"/>
                    <a:pt x="148" y="298"/>
                    <a:pt x="162" y="329"/>
                  </a:cubicBezTo>
                  <a:cubicBezTo>
                    <a:pt x="194" y="397"/>
                    <a:pt x="215" y="414"/>
                    <a:pt x="225" y="418"/>
                  </a:cubicBezTo>
                  <a:cubicBezTo>
                    <a:pt x="230" y="420"/>
                    <a:pt x="232" y="419"/>
                    <a:pt x="232" y="419"/>
                  </a:cubicBezTo>
                  <a:cubicBezTo>
                    <a:pt x="232" y="419"/>
                    <a:pt x="232" y="419"/>
                    <a:pt x="232" y="419"/>
                  </a:cubicBezTo>
                  <a:cubicBezTo>
                    <a:pt x="235" y="418"/>
                    <a:pt x="239" y="419"/>
                    <a:pt x="241" y="422"/>
                  </a:cubicBezTo>
                  <a:cubicBezTo>
                    <a:pt x="243" y="425"/>
                    <a:pt x="242" y="429"/>
                    <a:pt x="239" y="431"/>
                  </a:cubicBezTo>
                  <a:cubicBezTo>
                    <a:pt x="239" y="431"/>
                    <a:pt x="239" y="431"/>
                    <a:pt x="238" y="4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3179763" y="1881188"/>
              <a:ext cx="209550" cy="400050"/>
            </a:xfrm>
            <a:custGeom>
              <a:cxnLst>
                <a:cxn ang="0">
                  <a:pos x="134" y="263"/>
                </a:cxn>
                <a:cxn ang="0">
                  <a:pos x="133" y="263"/>
                </a:cxn>
                <a:cxn ang="0">
                  <a:pos x="125" y="258"/>
                </a:cxn>
                <a:cxn ang="0">
                  <a:pos x="2" y="11"/>
                </a:cxn>
                <a:cxn ang="0">
                  <a:pos x="3" y="1"/>
                </a:cxn>
                <a:cxn ang="0">
                  <a:pos x="12" y="4"/>
                </a:cxn>
                <a:cxn ang="0">
                  <a:pos x="136" y="254"/>
                </a:cxn>
                <a:cxn ang="0">
                  <a:pos x="134" y="263"/>
                </a:cxn>
              </a:cxnLst>
              <a:rect b="b" l="0" r="r" t="0"/>
              <a:pathLst>
                <a:path h="264" w="138">
                  <a:moveTo>
                    <a:pt x="134" y="263"/>
                  </a:moveTo>
                  <a:cubicBezTo>
                    <a:pt x="134" y="263"/>
                    <a:pt x="133" y="263"/>
                    <a:pt x="133" y="263"/>
                  </a:cubicBezTo>
                  <a:cubicBezTo>
                    <a:pt x="130" y="264"/>
                    <a:pt x="126" y="262"/>
                    <a:pt x="125" y="258"/>
                  </a:cubicBezTo>
                  <a:cubicBezTo>
                    <a:pt x="95" y="171"/>
                    <a:pt x="3" y="12"/>
                    <a:pt x="2" y="11"/>
                  </a:cubicBezTo>
                  <a:cubicBezTo>
                    <a:pt x="0" y="7"/>
                    <a:pt x="1" y="3"/>
                    <a:pt x="3" y="1"/>
                  </a:cubicBezTo>
                  <a:cubicBezTo>
                    <a:pt x="6" y="0"/>
                    <a:pt x="10" y="1"/>
                    <a:pt x="12" y="4"/>
                  </a:cubicBezTo>
                  <a:cubicBezTo>
                    <a:pt x="16" y="11"/>
                    <a:pt x="105" y="166"/>
                    <a:pt x="136" y="254"/>
                  </a:cubicBezTo>
                  <a:cubicBezTo>
                    <a:pt x="138" y="258"/>
                    <a:pt x="136" y="261"/>
                    <a:pt x="134" y="2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</p:grpSp>
      <p:grpSp>
        <p:nvGrpSpPr>
          <p:cNvPr id="29" name="Group 113"/>
          <p:cNvGrpSpPr/>
          <p:nvPr/>
        </p:nvGrpSpPr>
        <p:grpSpPr>
          <a:xfrm>
            <a:off x="2693767" y="1690995"/>
            <a:ext cx="662583" cy="575592"/>
            <a:chOff x="3100388" y="1662113"/>
            <a:chExt cx="673100" cy="587375"/>
          </a:xfrm>
        </p:grpSpPr>
        <p:sp>
          <p:nvSpPr>
            <p:cNvPr id="30" name="Freeform 32"/>
            <p:cNvSpPr/>
            <p:nvPr/>
          </p:nvSpPr>
          <p:spPr bwMode="auto">
            <a:xfrm>
              <a:off x="3100388" y="1662113"/>
              <a:ext cx="673100" cy="587375"/>
            </a:xfrm>
            <a:custGeom>
              <a:cxnLst>
                <a:cxn ang="0">
                  <a:pos x="443" y="382"/>
                </a:cxn>
                <a:cxn ang="0">
                  <a:pos x="427" y="386"/>
                </a:cxn>
                <a:cxn ang="0">
                  <a:pos x="305" y="310"/>
                </a:cxn>
                <a:cxn ang="0">
                  <a:pos x="203" y="222"/>
                </a:cxn>
                <a:cxn ang="0">
                  <a:pos x="11" y="19"/>
                </a:cxn>
                <a:cxn ang="0">
                  <a:pos x="29" y="1"/>
                </a:cxn>
                <a:cxn ang="0">
                  <a:pos x="66" y="17"/>
                </a:cxn>
                <a:cxn ang="0">
                  <a:pos x="68" y="27"/>
                </a:cxn>
                <a:cxn ang="0">
                  <a:pos x="58" y="26"/>
                </a:cxn>
                <a:cxn ang="0">
                  <a:pos x="35" y="15"/>
                </a:cxn>
                <a:cxn ang="0">
                  <a:pos x="25" y="27"/>
                </a:cxn>
                <a:cxn ang="0">
                  <a:pos x="25" y="27"/>
                </a:cxn>
                <a:cxn ang="0">
                  <a:pos x="210" y="213"/>
                </a:cxn>
                <a:cxn ang="0">
                  <a:pos x="314" y="301"/>
                </a:cxn>
                <a:cxn ang="0">
                  <a:pos x="423" y="372"/>
                </a:cxn>
                <a:cxn ang="0">
                  <a:pos x="430" y="371"/>
                </a:cxn>
                <a:cxn ang="0">
                  <a:pos x="430" y="371"/>
                </a:cxn>
                <a:cxn ang="0">
                  <a:pos x="440" y="371"/>
                </a:cxn>
                <a:cxn ang="0">
                  <a:pos x="443" y="381"/>
                </a:cxn>
                <a:cxn ang="0">
                  <a:pos x="443" y="382"/>
                </a:cxn>
              </a:cxnLst>
              <a:rect b="b" l="0" r="r" t="0"/>
              <a:pathLst>
                <a:path h="387" w="445">
                  <a:moveTo>
                    <a:pt x="443" y="382"/>
                  </a:moveTo>
                  <a:cubicBezTo>
                    <a:pt x="441" y="383"/>
                    <a:pt x="437" y="387"/>
                    <a:pt x="427" y="386"/>
                  </a:cubicBezTo>
                  <a:cubicBezTo>
                    <a:pt x="402" y="385"/>
                    <a:pt x="360" y="358"/>
                    <a:pt x="305" y="310"/>
                  </a:cubicBezTo>
                  <a:cubicBezTo>
                    <a:pt x="276" y="283"/>
                    <a:pt x="240" y="253"/>
                    <a:pt x="203" y="222"/>
                  </a:cubicBezTo>
                  <a:cubicBezTo>
                    <a:pt x="76" y="117"/>
                    <a:pt x="0" y="51"/>
                    <a:pt x="11" y="19"/>
                  </a:cubicBezTo>
                  <a:cubicBezTo>
                    <a:pt x="14" y="8"/>
                    <a:pt x="20" y="2"/>
                    <a:pt x="29" y="1"/>
                  </a:cubicBezTo>
                  <a:cubicBezTo>
                    <a:pt x="46" y="0"/>
                    <a:pt x="64" y="15"/>
                    <a:pt x="66" y="17"/>
                  </a:cubicBezTo>
                  <a:cubicBezTo>
                    <a:pt x="69" y="20"/>
                    <a:pt x="70" y="25"/>
                    <a:pt x="68" y="27"/>
                  </a:cubicBezTo>
                  <a:cubicBezTo>
                    <a:pt x="66" y="30"/>
                    <a:pt x="61" y="29"/>
                    <a:pt x="58" y="26"/>
                  </a:cubicBezTo>
                  <a:cubicBezTo>
                    <a:pt x="54" y="23"/>
                    <a:pt x="43" y="15"/>
                    <a:pt x="35" y="15"/>
                  </a:cubicBezTo>
                  <a:cubicBezTo>
                    <a:pt x="30" y="16"/>
                    <a:pt x="27" y="20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6" y="51"/>
                    <a:pt x="124" y="141"/>
                    <a:pt x="210" y="213"/>
                  </a:cubicBezTo>
                  <a:cubicBezTo>
                    <a:pt x="248" y="244"/>
                    <a:pt x="284" y="274"/>
                    <a:pt x="314" y="301"/>
                  </a:cubicBezTo>
                  <a:cubicBezTo>
                    <a:pt x="381" y="361"/>
                    <a:pt x="411" y="372"/>
                    <a:pt x="423" y="372"/>
                  </a:cubicBezTo>
                  <a:cubicBezTo>
                    <a:pt x="428" y="373"/>
                    <a:pt x="430" y="371"/>
                    <a:pt x="430" y="371"/>
                  </a:cubicBezTo>
                  <a:cubicBezTo>
                    <a:pt x="430" y="371"/>
                    <a:pt x="430" y="371"/>
                    <a:pt x="430" y="371"/>
                  </a:cubicBezTo>
                  <a:cubicBezTo>
                    <a:pt x="432" y="368"/>
                    <a:pt x="437" y="368"/>
                    <a:pt x="440" y="371"/>
                  </a:cubicBezTo>
                  <a:cubicBezTo>
                    <a:pt x="444" y="374"/>
                    <a:pt x="445" y="378"/>
                    <a:pt x="443" y="381"/>
                  </a:cubicBezTo>
                  <a:cubicBezTo>
                    <a:pt x="443" y="381"/>
                    <a:pt x="443" y="381"/>
                    <a:pt x="443" y="38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3275013" y="1757363"/>
              <a:ext cx="430213" cy="368300"/>
            </a:xfrm>
            <a:custGeom>
              <a:cxnLst>
                <a:cxn ang="0">
                  <a:pos x="282" y="241"/>
                </a:cxn>
                <a:cxn ang="0">
                  <a:pos x="282" y="241"/>
                </a:cxn>
                <a:cxn ang="0">
                  <a:pos x="271" y="238"/>
                </a:cxn>
                <a:cxn ang="0">
                  <a:pos x="5" y="13"/>
                </a:cxn>
                <a:cxn ang="0">
                  <a:pos x="1" y="3"/>
                </a:cxn>
                <a:cxn ang="0">
                  <a:pos x="12" y="3"/>
                </a:cxn>
                <a:cxn ang="0">
                  <a:pos x="280" y="231"/>
                </a:cxn>
                <a:cxn ang="0">
                  <a:pos x="282" y="241"/>
                </a:cxn>
              </a:cxnLst>
              <a:rect b="b" l="0" r="r" t="0"/>
              <a:pathLst>
                <a:path h="243" w="284">
                  <a:moveTo>
                    <a:pt x="282" y="241"/>
                  </a:moveTo>
                  <a:cubicBezTo>
                    <a:pt x="282" y="241"/>
                    <a:pt x="282" y="241"/>
                    <a:pt x="282" y="241"/>
                  </a:cubicBezTo>
                  <a:cubicBezTo>
                    <a:pt x="279" y="243"/>
                    <a:pt x="274" y="242"/>
                    <a:pt x="271" y="238"/>
                  </a:cubicBezTo>
                  <a:cubicBezTo>
                    <a:pt x="190" y="155"/>
                    <a:pt x="7" y="15"/>
                    <a:pt x="5" y="13"/>
                  </a:cubicBezTo>
                  <a:cubicBezTo>
                    <a:pt x="1" y="10"/>
                    <a:pt x="0" y="6"/>
                    <a:pt x="1" y="3"/>
                  </a:cubicBezTo>
                  <a:cubicBezTo>
                    <a:pt x="3" y="0"/>
                    <a:pt x="8" y="0"/>
                    <a:pt x="12" y="3"/>
                  </a:cubicBezTo>
                  <a:cubicBezTo>
                    <a:pt x="19" y="9"/>
                    <a:pt x="199" y="146"/>
                    <a:pt x="280" y="231"/>
                  </a:cubicBezTo>
                  <a:cubicBezTo>
                    <a:pt x="284" y="234"/>
                    <a:pt x="284" y="238"/>
                    <a:pt x="282" y="2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 rot="16711758">
            <a:off x="1981650" y="3307324"/>
            <a:ext cx="1049182" cy="433152"/>
          </a:xfrm>
          <a:prstGeom prst="rect">
            <a:avLst/>
          </a:prstGeom>
          <a:noFill/>
        </p:spPr>
        <p:txBody>
          <a:bodyPr bIns="33696" lIns="67391" rIns="67391" rtlCol="0" tIns="33696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33" name="TextBox 32"/>
          <p:cNvSpPr txBox="1"/>
          <p:nvPr/>
        </p:nvSpPr>
        <p:spPr>
          <a:xfrm rot="15300000">
            <a:off x="2812729" y="3263425"/>
            <a:ext cx="1049182" cy="433152"/>
          </a:xfrm>
          <a:prstGeom prst="rect">
            <a:avLst/>
          </a:prstGeom>
          <a:noFill/>
        </p:spPr>
        <p:txBody>
          <a:bodyPr bIns="33696" lIns="67391" rIns="67391" rtlCol="0" tIns="33696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34" name="TextBox 33"/>
          <p:cNvSpPr txBox="1"/>
          <p:nvPr/>
        </p:nvSpPr>
        <p:spPr>
          <a:xfrm rot="13893932">
            <a:off x="3534906" y="2894868"/>
            <a:ext cx="1049182" cy="433152"/>
          </a:xfrm>
          <a:prstGeom prst="rect">
            <a:avLst/>
          </a:prstGeom>
          <a:noFill/>
        </p:spPr>
        <p:txBody>
          <a:bodyPr bIns="33696" lIns="67391" rIns="67391" rtlCol="0" tIns="33696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</a:rPr>
              <a:t>关键词</a:t>
            </a:r>
          </a:p>
        </p:txBody>
      </p:sp>
      <p:grpSp>
        <p:nvGrpSpPr>
          <p:cNvPr id="35" name="Group 118"/>
          <p:cNvGrpSpPr/>
          <p:nvPr/>
        </p:nvGrpSpPr>
        <p:grpSpPr>
          <a:xfrm>
            <a:off x="5217518" y="1575515"/>
            <a:ext cx="675084" cy="672042"/>
            <a:chOff x="6858000" y="2647950"/>
            <a:chExt cx="533400" cy="533400"/>
          </a:xfrm>
        </p:grpSpPr>
        <p:sp>
          <p:nvSpPr>
            <p:cNvPr id="36" name="Rounded Rectangle 120"/>
            <p:cNvSpPr/>
            <p:nvPr/>
          </p:nvSpPr>
          <p:spPr>
            <a:xfrm>
              <a:off x="6858000" y="2647950"/>
              <a:ext cx="533400" cy="533400"/>
            </a:xfrm>
            <a:prstGeom prst="roundRect">
              <a:avLst>
                <a:gd fmla="val 23810" name="adj"/>
              </a:avLst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grpSp>
          <p:nvGrpSpPr>
            <p:cNvPr id="37" name="Group 103"/>
            <p:cNvGrpSpPr/>
            <p:nvPr/>
          </p:nvGrpSpPr>
          <p:grpSpPr>
            <a:xfrm>
              <a:off x="6928379" y="2716243"/>
              <a:ext cx="392518" cy="396785"/>
              <a:chOff x="4427538" y="1254125"/>
              <a:chExt cx="292100" cy="295275"/>
            </a:xfrm>
            <a:solidFill>
              <a:schemeClr val="bg1"/>
            </a:solidFill>
          </p:grpSpPr>
          <p:sp>
            <p:nvSpPr>
              <p:cNvPr id="38" name="Freeform 211"/>
              <p:cNvSpPr/>
              <p:nvPr/>
            </p:nvSpPr>
            <p:spPr bwMode="auto">
              <a:xfrm>
                <a:off x="4471988" y="1287463"/>
                <a:ext cx="33338" cy="33338"/>
              </a:xfrm>
              <a:custGeom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b="b" l="0" r="r" t="0"/>
                <a:pathLst>
                  <a:path h="13" w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lang="en-US"/>
              </a:p>
            </p:txBody>
          </p:sp>
          <p:sp>
            <p:nvSpPr>
              <p:cNvPr id="39" name="Freeform 212"/>
              <p:cNvSpPr/>
              <p:nvPr/>
            </p:nvSpPr>
            <p:spPr bwMode="auto">
              <a:xfrm>
                <a:off x="4427538" y="1382713"/>
                <a:ext cx="34925" cy="19050"/>
              </a:xfrm>
              <a:custGeom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b="b" l="0" r="r" t="0"/>
                <a:pathLst>
                  <a:path h="7" w="14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lang="en-US"/>
              </a:p>
            </p:txBody>
          </p:sp>
          <p:sp>
            <p:nvSpPr>
              <p:cNvPr id="40" name="Freeform 213"/>
              <p:cNvSpPr/>
              <p:nvPr/>
            </p:nvSpPr>
            <p:spPr bwMode="auto">
              <a:xfrm>
                <a:off x="4684713" y="1401763"/>
                <a:ext cx="34925" cy="19050"/>
              </a:xfrm>
              <a:custGeom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b="b" l="0" r="r" t="0"/>
                <a:pathLst>
                  <a:path h="8" w="14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lang="en-US"/>
              </a:p>
            </p:txBody>
          </p:sp>
          <p:sp>
            <p:nvSpPr>
              <p:cNvPr id="41" name="Freeform 214"/>
              <p:cNvSpPr/>
              <p:nvPr/>
            </p:nvSpPr>
            <p:spPr bwMode="auto">
              <a:xfrm>
                <a:off x="4654551" y="1303338"/>
                <a:ext cx="31750" cy="31750"/>
              </a:xfrm>
              <a:custGeom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b="b" l="0" r="r" t="0"/>
                <a:pathLst>
                  <a:path h="13" w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lang="en-US"/>
              </a:p>
            </p:txBody>
          </p:sp>
          <p:sp>
            <p:nvSpPr>
              <p:cNvPr id="42" name="Freeform 215"/>
              <p:cNvSpPr/>
              <p:nvPr/>
            </p:nvSpPr>
            <p:spPr bwMode="auto">
              <a:xfrm>
                <a:off x="4573588" y="1254125"/>
                <a:ext cx="17463" cy="38100"/>
              </a:xfrm>
              <a:custGeom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b="b" l="0" r="r" t="0"/>
                <a:pathLst>
                  <a:path h="15" w="7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lang="en-US"/>
              </a:p>
            </p:txBody>
          </p:sp>
          <p:sp>
            <p:nvSpPr>
              <p:cNvPr id="43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b="b" l="0" r="r" t="0"/>
                <a:pathLst>
                  <a:path h="66" w="57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lang="en-US"/>
              </a:p>
            </p:txBody>
          </p:sp>
          <p:sp>
            <p:nvSpPr>
              <p:cNvPr id="44" name="Freeform 217"/>
              <p:cNvSpPr/>
              <p:nvPr/>
            </p:nvSpPr>
            <p:spPr bwMode="auto">
              <a:xfrm>
                <a:off x="4535488" y="1511300"/>
                <a:ext cx="76200" cy="38100"/>
              </a:xfrm>
              <a:custGeom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b="b" l="0" r="r" t="0"/>
                <a:pathLst>
                  <a:path h="15" w="30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lang="en-US"/>
              </a:p>
            </p:txBody>
          </p:sp>
        </p:grpSp>
      </p:grpSp>
      <p:grpSp>
        <p:nvGrpSpPr>
          <p:cNvPr id="45" name="Group 147"/>
          <p:cNvGrpSpPr/>
          <p:nvPr/>
        </p:nvGrpSpPr>
        <p:grpSpPr>
          <a:xfrm>
            <a:off x="5217518" y="2580049"/>
            <a:ext cx="675084" cy="672042"/>
            <a:chOff x="5257800" y="1733550"/>
            <a:chExt cx="533400" cy="533400"/>
          </a:xfrm>
        </p:grpSpPr>
        <p:sp>
          <p:nvSpPr>
            <p:cNvPr id="46" name="Rounded Rectangle 138"/>
            <p:cNvSpPr/>
            <p:nvPr/>
          </p:nvSpPr>
          <p:spPr>
            <a:xfrm>
              <a:off x="5257800" y="1733550"/>
              <a:ext cx="533400" cy="533400"/>
            </a:xfrm>
            <a:prstGeom prst="roundRect">
              <a:avLst>
                <a:gd fmla="val 23810" name="adj"/>
              </a:avLst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grpSp>
          <p:nvGrpSpPr>
            <p:cNvPr id="47" name="Group 119"/>
            <p:cNvGrpSpPr/>
            <p:nvPr/>
          </p:nvGrpSpPr>
          <p:grpSpPr>
            <a:xfrm>
              <a:off x="5353650" y="1844020"/>
              <a:ext cx="341700" cy="312460"/>
              <a:chOff x="2046288" y="3759200"/>
              <a:chExt cx="296863" cy="271463"/>
            </a:xfrm>
            <a:solidFill>
              <a:schemeClr val="bg1"/>
            </a:solidFill>
          </p:grpSpPr>
          <p:sp>
            <p:nvSpPr>
              <p:cNvPr id="48" name="Rectangle 160"/>
              <p:cNvSpPr>
                <a:spLocks noChangeArrowheads="1"/>
              </p:cNvSpPr>
              <p:nvPr/>
            </p:nvSpPr>
            <p:spPr bwMode="auto">
              <a:xfrm>
                <a:off x="2065338" y="3973513"/>
                <a:ext cx="55563" cy="571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lang="en-US"/>
              </a:p>
            </p:txBody>
          </p:sp>
          <p:sp>
            <p:nvSpPr>
              <p:cNvPr id="49" name="Rectangle 161"/>
              <p:cNvSpPr>
                <a:spLocks noChangeArrowheads="1"/>
              </p:cNvSpPr>
              <p:nvPr/>
            </p:nvSpPr>
            <p:spPr bwMode="auto">
              <a:xfrm>
                <a:off x="2139950" y="3935413"/>
                <a:ext cx="55563" cy="952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lang="en-US"/>
              </a:p>
            </p:txBody>
          </p:sp>
          <p:sp>
            <p:nvSpPr>
              <p:cNvPr id="50" name="Rectangle 162"/>
              <p:cNvSpPr>
                <a:spLocks noChangeArrowheads="1"/>
              </p:cNvSpPr>
              <p:nvPr/>
            </p:nvSpPr>
            <p:spPr bwMode="auto">
              <a:xfrm>
                <a:off x="2212975" y="3898900"/>
                <a:ext cx="57150" cy="1317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lang="en-US"/>
              </a:p>
            </p:txBody>
          </p:sp>
          <p:sp>
            <p:nvSpPr>
              <p:cNvPr id="51" name="Rectangle 163"/>
              <p:cNvSpPr>
                <a:spLocks noChangeArrowheads="1"/>
              </p:cNvSpPr>
              <p:nvPr/>
            </p:nvSpPr>
            <p:spPr bwMode="auto">
              <a:xfrm>
                <a:off x="2287588" y="3860800"/>
                <a:ext cx="55563" cy="1698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lang="en-US"/>
              </a:p>
            </p:txBody>
          </p:sp>
          <p:sp>
            <p:nvSpPr>
              <p:cNvPr id="52" name="Freeform 164"/>
              <p:cNvSpPr/>
              <p:nvPr/>
            </p:nvSpPr>
            <p:spPr bwMode="auto">
              <a:xfrm>
                <a:off x="2046288" y="3759200"/>
                <a:ext cx="296863" cy="176213"/>
              </a:xfrm>
              <a:custGeom>
                <a:cxnLst>
                  <a:cxn ang="0">
                    <a:pos x="162" y="25"/>
                  </a:cxn>
                  <a:cxn ang="0">
                    <a:pos x="126" y="25"/>
                  </a:cxn>
                  <a:cxn ang="0">
                    <a:pos x="81" y="59"/>
                  </a:cxn>
                  <a:cxn ang="0">
                    <a:pos x="59" y="48"/>
                  </a:cxn>
                  <a:cxn ang="0">
                    <a:pos x="0" y="96"/>
                  </a:cxn>
                  <a:cxn ang="0">
                    <a:pos x="0" y="111"/>
                  </a:cxn>
                  <a:cxn ang="0">
                    <a:pos x="60" y="62"/>
                  </a:cxn>
                  <a:cxn ang="0">
                    <a:pos x="83" y="74"/>
                  </a:cxn>
                  <a:cxn ang="0">
                    <a:pos x="131" y="37"/>
                  </a:cxn>
                  <a:cxn ang="0">
                    <a:pos x="166" y="37"/>
                  </a:cxn>
                  <a:cxn ang="0">
                    <a:pos x="187" y="16"/>
                  </a:cxn>
                  <a:cxn ang="0">
                    <a:pos x="187" y="0"/>
                  </a:cxn>
                  <a:cxn ang="0">
                    <a:pos x="162" y="25"/>
                  </a:cxn>
                </a:cxnLst>
                <a:rect b="b" l="0" r="r" t="0"/>
                <a:pathLst>
                  <a:path h="110" w="187">
                    <a:moveTo>
                      <a:pt x="162" y="25"/>
                    </a:moveTo>
                    <a:lnTo>
                      <a:pt x="126" y="25"/>
                    </a:lnTo>
                    <a:lnTo>
                      <a:pt x="81" y="59"/>
                    </a:lnTo>
                    <a:lnTo>
                      <a:pt x="59" y="48"/>
                    </a:lnTo>
                    <a:lnTo>
                      <a:pt x="0" y="96"/>
                    </a:lnTo>
                    <a:lnTo>
                      <a:pt x="0" y="111"/>
                    </a:lnTo>
                    <a:lnTo>
                      <a:pt x="60" y="62"/>
                    </a:lnTo>
                    <a:lnTo>
                      <a:pt x="83" y="74"/>
                    </a:lnTo>
                    <a:lnTo>
                      <a:pt x="131" y="37"/>
                    </a:lnTo>
                    <a:lnTo>
                      <a:pt x="166" y="37"/>
                    </a:lnTo>
                    <a:lnTo>
                      <a:pt x="187" y="16"/>
                    </a:lnTo>
                    <a:lnTo>
                      <a:pt x="187" y="0"/>
                    </a:lnTo>
                    <a:lnTo>
                      <a:pt x="162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lang="en-US"/>
              </a:p>
            </p:txBody>
          </p:sp>
        </p:grpSp>
      </p:grpSp>
      <p:grpSp>
        <p:nvGrpSpPr>
          <p:cNvPr id="53" name="Group 157"/>
          <p:cNvGrpSpPr/>
          <p:nvPr/>
        </p:nvGrpSpPr>
        <p:grpSpPr>
          <a:xfrm>
            <a:off x="5217518" y="3584582"/>
            <a:ext cx="675084" cy="672042"/>
            <a:chOff x="5257800" y="2419350"/>
            <a:chExt cx="533400" cy="533400"/>
          </a:xfrm>
        </p:grpSpPr>
        <p:sp>
          <p:nvSpPr>
            <p:cNvPr id="54" name="Rounded Rectangle 149"/>
            <p:cNvSpPr/>
            <p:nvPr/>
          </p:nvSpPr>
          <p:spPr>
            <a:xfrm>
              <a:off x="5257800" y="2419350"/>
              <a:ext cx="533400" cy="533400"/>
            </a:xfrm>
            <a:prstGeom prst="roundRect">
              <a:avLst>
                <a:gd fmla="val 23810" name="adj"/>
              </a:avLst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55" name="Freeform 245"/>
            <p:cNvSpPr/>
            <p:nvPr/>
          </p:nvSpPr>
          <p:spPr bwMode="auto">
            <a:xfrm>
              <a:off x="5360433" y="2521983"/>
              <a:ext cx="328134" cy="328134"/>
            </a:xfrm>
            <a:custGeom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b="b" l="0" r="r" t="0"/>
              <a:pathLst>
                <a:path h="68" w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/>
            </a:p>
          </p:txBody>
        </p:sp>
      </p:grpSp>
      <p:sp>
        <p:nvSpPr>
          <p:cNvPr id="56" name="Text Placeholder 3"/>
          <p:cNvSpPr txBox="1"/>
          <p:nvPr/>
        </p:nvSpPr>
        <p:spPr>
          <a:xfrm>
            <a:off x="6117632" y="1646250"/>
            <a:ext cx="2072133" cy="832104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l" defTabSz="898082">
              <a:spcBef>
                <a:spcPct val="20000"/>
              </a:spcBef>
              <a:defRPr/>
            </a:pPr>
            <a:r>
              <a:rPr altLang="en-US" lang="zh-CN" sz="13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rPr>
              <a:t>单击编辑标题</a:t>
            </a:r>
          </a:p>
          <a:p>
            <a:pPr algn="l" defTabSz="898082">
              <a:spcBef>
                <a:spcPct val="20000"/>
              </a:spcBef>
              <a:defRPr/>
            </a:pPr>
            <a:r>
              <a:rPr altLang="en-US" lang="zh-CN" sz="13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rPr>
              <a:t>单击此处可编辑内容单击此处可编辑内容单击此处可编辑内容</a:t>
            </a:r>
          </a:p>
        </p:txBody>
      </p:sp>
      <p:sp>
        <p:nvSpPr>
          <p:cNvPr id="57" name="Text Placeholder 3"/>
          <p:cNvSpPr txBox="1"/>
          <p:nvPr/>
        </p:nvSpPr>
        <p:spPr>
          <a:xfrm>
            <a:off x="6117632" y="3655316"/>
            <a:ext cx="2072133" cy="832104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l" defTabSz="898082">
              <a:spcBef>
                <a:spcPct val="20000"/>
              </a:spcBef>
              <a:defRPr/>
            </a:pPr>
            <a:r>
              <a:rPr altLang="en-US" lang="zh-CN" sz="13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rPr>
              <a:t>单击编辑标题</a:t>
            </a:r>
          </a:p>
          <a:p>
            <a:pPr algn="l" defTabSz="898082">
              <a:spcBef>
                <a:spcPct val="20000"/>
              </a:spcBef>
              <a:defRPr/>
            </a:pPr>
            <a:r>
              <a:rPr altLang="en-US" lang="zh-CN" sz="13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rPr>
              <a:t>单击此处可编辑内容单击此处可编辑内容单击此处可编辑内容</a:t>
            </a:r>
          </a:p>
        </p:txBody>
      </p:sp>
      <p:sp>
        <p:nvSpPr>
          <p:cNvPr id="58" name="Text Placeholder 3"/>
          <p:cNvSpPr txBox="1"/>
          <p:nvPr/>
        </p:nvSpPr>
        <p:spPr>
          <a:xfrm>
            <a:off x="6117632" y="2650784"/>
            <a:ext cx="2072133" cy="832104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l" defTabSz="898082">
              <a:spcBef>
                <a:spcPct val="20000"/>
              </a:spcBef>
              <a:defRPr/>
            </a:pPr>
            <a:r>
              <a:rPr altLang="en-US" lang="zh-CN" sz="13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rPr>
              <a:t>单击编辑标题</a:t>
            </a:r>
          </a:p>
          <a:p>
            <a:pPr algn="l" defTabSz="898082">
              <a:spcBef>
                <a:spcPct val="20000"/>
              </a:spcBef>
              <a:defRPr/>
            </a:pPr>
            <a:r>
              <a:rPr altLang="en-US" lang="zh-CN" sz="13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rPr>
              <a:t>单击此处可编辑内容单击此处可编辑内容单击此处可编辑内容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47590" y="359976"/>
            <a:ext cx="187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sp>
        <p:nvSpPr>
          <p:cNvPr id="2" name="Freeform 55"/>
          <p:cNvSpPr/>
          <p:nvPr/>
        </p:nvSpPr>
        <p:spPr>
          <a:xfrm rot="16200000">
            <a:off x="6769640" y="1983243"/>
            <a:ext cx="1185477" cy="1077431"/>
          </a:xfrm>
          <a:custGeom>
            <a:gdLst>
              <a:gd fmla="*/ 0 w 1324961" name="connsiteX0"/>
              <a:gd fmla="*/ 0 h 1468980" name="connsiteY0"/>
              <a:gd fmla="*/ 769166 w 1324961" name="connsiteX1"/>
              <a:gd fmla="*/ 0 h 1468980" name="connsiteY1"/>
              <a:gd fmla="*/ 769166 w 1324961" name="connsiteX2"/>
              <a:gd fmla="*/ 0 h 1468980" name="connsiteY2"/>
              <a:gd fmla="*/ 1324961 w 1324961" name="connsiteX3"/>
              <a:gd fmla="*/ 734490 h 1468980" name="connsiteY3"/>
              <a:gd fmla="*/ 769166 w 1324961" name="connsiteX4"/>
              <a:gd fmla="*/ 1468980 h 1468980" name="connsiteY4"/>
              <a:gd fmla="*/ 769166 w 1324961" name="connsiteX5"/>
              <a:gd fmla="*/ 1468980 h 1468980" name="connsiteY5"/>
              <a:gd fmla="*/ 0 w 1324961" name="connsiteX6"/>
              <a:gd fmla="*/ 1468980 h 1468980" name="connsiteY6"/>
              <a:gd fmla="*/ 555795 w 1324961" name="connsiteX7"/>
              <a:gd fmla="*/ 734490 h 1468980" name="connsiteY7"/>
              <a:gd fmla="*/ 0 w 1324961" name="connsiteX8"/>
              <a:gd fmla="*/ 0 h 1468980" name="connsiteY8"/>
              <a:gd fmla="*/ 0 w 1324961" name="connsiteX0-1"/>
              <a:gd fmla="*/ 0 h 1468980" name="connsiteY0-2"/>
              <a:gd fmla="*/ 769166 w 1324961" name="connsiteX1-3"/>
              <a:gd fmla="*/ 0 h 1468980" name="connsiteY1-4"/>
              <a:gd fmla="*/ 1324961 w 1324961" name="connsiteX2-5"/>
              <a:gd fmla="*/ 2 h 1468980" name="connsiteY2-6"/>
              <a:gd fmla="*/ 1324961 w 1324961" name="connsiteX3-7"/>
              <a:gd fmla="*/ 734490 h 1468980" name="connsiteY3-8"/>
              <a:gd fmla="*/ 769166 w 1324961" name="connsiteX4-9"/>
              <a:gd fmla="*/ 1468980 h 1468980" name="connsiteY4-10"/>
              <a:gd fmla="*/ 769166 w 1324961" name="connsiteX5-11"/>
              <a:gd fmla="*/ 1468980 h 1468980" name="connsiteY5-12"/>
              <a:gd fmla="*/ 0 w 1324961" name="connsiteX6-13"/>
              <a:gd fmla="*/ 1468980 h 1468980" name="connsiteY6-14"/>
              <a:gd fmla="*/ 555795 w 1324961" name="connsiteX7-15"/>
              <a:gd fmla="*/ 734490 h 1468980" name="connsiteY7-16"/>
              <a:gd fmla="*/ 0 w 1324961" name="connsiteX8-17"/>
              <a:gd fmla="*/ 0 h 1468980" name="connsiteY8-18"/>
              <a:gd fmla="*/ 0 w 1324963" name="connsiteX0-19"/>
              <a:gd fmla="*/ 0 h 1468983" name="connsiteY0-20"/>
              <a:gd fmla="*/ 769166 w 1324963" name="connsiteX1-21"/>
              <a:gd fmla="*/ 0 h 1468983" name="connsiteY1-22"/>
              <a:gd fmla="*/ 1324961 w 1324963" name="connsiteX2-23"/>
              <a:gd fmla="*/ 2 h 1468983" name="connsiteY2-24"/>
              <a:gd fmla="*/ 1324961 w 1324963" name="connsiteX3-25"/>
              <a:gd fmla="*/ 734490 h 1468983" name="connsiteY3-26"/>
              <a:gd fmla="*/ 769166 w 1324963" name="connsiteX4-27"/>
              <a:gd fmla="*/ 1468980 h 1468983" name="connsiteY4-28"/>
              <a:gd fmla="*/ 1324963 w 1324963" name="connsiteX5-29"/>
              <a:gd fmla="*/ 1468983 h 1468983" name="connsiteY5-30"/>
              <a:gd fmla="*/ 0 w 1324963" name="connsiteX6-31"/>
              <a:gd fmla="*/ 1468980 h 1468983" name="connsiteY6-32"/>
              <a:gd fmla="*/ 555795 w 1324963" name="connsiteX7-33"/>
              <a:gd fmla="*/ 734490 h 1468983" name="connsiteY7-34"/>
              <a:gd fmla="*/ 0 w 1324963" name="connsiteX8-35"/>
              <a:gd fmla="*/ 0 h 1468983" name="connsiteY8-36"/>
              <a:gd fmla="*/ 0 w 1324964" name="connsiteX0-37"/>
              <a:gd fmla="*/ 0 h 1468983" name="connsiteY0-38"/>
              <a:gd fmla="*/ 769166 w 1324964" name="connsiteX1-39"/>
              <a:gd fmla="*/ 0 h 1468983" name="connsiteY1-40"/>
              <a:gd fmla="*/ 1324961 w 1324964" name="connsiteX2-41"/>
              <a:gd fmla="*/ 2 h 1468983" name="connsiteY2-42"/>
              <a:gd fmla="*/ 1324961 w 1324964" name="connsiteX3-43"/>
              <a:gd fmla="*/ 734490 h 1468983" name="connsiteY3-44"/>
              <a:gd fmla="*/ 1324964 w 1324964" name="connsiteX4-45"/>
              <a:gd fmla="*/ 1324961 h 1468983" name="connsiteY4-46"/>
              <a:gd fmla="*/ 1324963 w 1324964" name="connsiteX5-47"/>
              <a:gd fmla="*/ 1468983 h 1468983" name="connsiteY5-48"/>
              <a:gd fmla="*/ 0 w 1324964" name="connsiteX6-49"/>
              <a:gd fmla="*/ 1468980 h 1468983" name="connsiteY6-50"/>
              <a:gd fmla="*/ 555795 w 1324964" name="connsiteX7-51"/>
              <a:gd fmla="*/ 734490 h 1468983" name="connsiteY7-52"/>
              <a:gd fmla="*/ 0 w 1324964" name="connsiteX8-53"/>
              <a:gd fmla="*/ 0 h 1468983" name="connsiteY8-54"/>
              <a:gd fmla="*/ 0 w 1324964" name="connsiteX0-55"/>
              <a:gd fmla="*/ 0 h 1468983" name="connsiteY0-56"/>
              <a:gd fmla="*/ 769166 w 1324964" name="connsiteX1-57"/>
              <a:gd fmla="*/ 0 h 1468983" name="connsiteY1-58"/>
              <a:gd fmla="*/ 1324961 w 1324964" name="connsiteX2-59"/>
              <a:gd fmla="*/ 2 h 1468983" name="connsiteY2-60"/>
              <a:gd fmla="*/ 1324961 w 1324964" name="connsiteX3-61"/>
              <a:gd fmla="*/ 734490 h 1468983" name="connsiteY3-62"/>
              <a:gd fmla="*/ 1324964 w 1324964" name="connsiteX4-63"/>
              <a:gd fmla="*/ 1324961 h 1468983" name="connsiteY4-64"/>
              <a:gd fmla="*/ 1324963 w 1324964" name="connsiteX5-65"/>
              <a:gd fmla="*/ 1468983 h 1468983" name="connsiteY5-66"/>
              <a:gd fmla="*/ 0 w 1324964" name="connsiteX6-67"/>
              <a:gd fmla="*/ 1468980 h 1468983" name="connsiteY6-68"/>
              <a:gd fmla="*/ 403253 w 1324964" name="connsiteX7-69"/>
              <a:gd fmla="*/ 734492 h 1468983" name="connsiteY7-70"/>
              <a:gd fmla="*/ 0 w 1324964" name="connsiteX8-71"/>
              <a:gd fmla="*/ 0 h 1468983" name="connsiteY8-7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1468983" w="1324964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33696" lIns="67391" rIns="67391" rtlCol="0" tIns="33696"/>
          <a:lstStyle/>
          <a:p>
            <a:pPr algn="ctr" defTabSz="1013677">
              <a:defRPr/>
            </a:pPr>
            <a:endParaRPr kern="0" lang="en-US" sz="2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Freeform 52"/>
          <p:cNvSpPr/>
          <p:nvPr/>
        </p:nvSpPr>
        <p:spPr>
          <a:xfrm rot="16200000">
            <a:off x="4883640" y="1973909"/>
            <a:ext cx="1185477" cy="1077431"/>
          </a:xfrm>
          <a:custGeom>
            <a:gdLst>
              <a:gd fmla="*/ 0 w 1324961" name="connsiteX0"/>
              <a:gd fmla="*/ 0 h 1468980" name="connsiteY0"/>
              <a:gd fmla="*/ 769166 w 1324961" name="connsiteX1"/>
              <a:gd fmla="*/ 0 h 1468980" name="connsiteY1"/>
              <a:gd fmla="*/ 769166 w 1324961" name="connsiteX2"/>
              <a:gd fmla="*/ 0 h 1468980" name="connsiteY2"/>
              <a:gd fmla="*/ 1324961 w 1324961" name="connsiteX3"/>
              <a:gd fmla="*/ 734490 h 1468980" name="connsiteY3"/>
              <a:gd fmla="*/ 769166 w 1324961" name="connsiteX4"/>
              <a:gd fmla="*/ 1468980 h 1468980" name="connsiteY4"/>
              <a:gd fmla="*/ 769166 w 1324961" name="connsiteX5"/>
              <a:gd fmla="*/ 1468980 h 1468980" name="connsiteY5"/>
              <a:gd fmla="*/ 0 w 1324961" name="connsiteX6"/>
              <a:gd fmla="*/ 1468980 h 1468980" name="connsiteY6"/>
              <a:gd fmla="*/ 555795 w 1324961" name="connsiteX7"/>
              <a:gd fmla="*/ 734490 h 1468980" name="connsiteY7"/>
              <a:gd fmla="*/ 0 w 1324961" name="connsiteX8"/>
              <a:gd fmla="*/ 0 h 1468980" name="connsiteY8"/>
              <a:gd fmla="*/ 0 w 1324961" name="connsiteX0-1"/>
              <a:gd fmla="*/ 0 h 1468980" name="connsiteY0-2"/>
              <a:gd fmla="*/ 769166 w 1324961" name="connsiteX1-3"/>
              <a:gd fmla="*/ 0 h 1468980" name="connsiteY1-4"/>
              <a:gd fmla="*/ 1324961 w 1324961" name="connsiteX2-5"/>
              <a:gd fmla="*/ 2 h 1468980" name="connsiteY2-6"/>
              <a:gd fmla="*/ 1324961 w 1324961" name="connsiteX3-7"/>
              <a:gd fmla="*/ 734490 h 1468980" name="connsiteY3-8"/>
              <a:gd fmla="*/ 769166 w 1324961" name="connsiteX4-9"/>
              <a:gd fmla="*/ 1468980 h 1468980" name="connsiteY4-10"/>
              <a:gd fmla="*/ 769166 w 1324961" name="connsiteX5-11"/>
              <a:gd fmla="*/ 1468980 h 1468980" name="connsiteY5-12"/>
              <a:gd fmla="*/ 0 w 1324961" name="connsiteX6-13"/>
              <a:gd fmla="*/ 1468980 h 1468980" name="connsiteY6-14"/>
              <a:gd fmla="*/ 555795 w 1324961" name="connsiteX7-15"/>
              <a:gd fmla="*/ 734490 h 1468980" name="connsiteY7-16"/>
              <a:gd fmla="*/ 0 w 1324961" name="connsiteX8-17"/>
              <a:gd fmla="*/ 0 h 1468980" name="connsiteY8-18"/>
              <a:gd fmla="*/ 0 w 1324963" name="connsiteX0-19"/>
              <a:gd fmla="*/ 0 h 1468983" name="connsiteY0-20"/>
              <a:gd fmla="*/ 769166 w 1324963" name="connsiteX1-21"/>
              <a:gd fmla="*/ 0 h 1468983" name="connsiteY1-22"/>
              <a:gd fmla="*/ 1324961 w 1324963" name="connsiteX2-23"/>
              <a:gd fmla="*/ 2 h 1468983" name="connsiteY2-24"/>
              <a:gd fmla="*/ 1324961 w 1324963" name="connsiteX3-25"/>
              <a:gd fmla="*/ 734490 h 1468983" name="connsiteY3-26"/>
              <a:gd fmla="*/ 769166 w 1324963" name="connsiteX4-27"/>
              <a:gd fmla="*/ 1468980 h 1468983" name="connsiteY4-28"/>
              <a:gd fmla="*/ 1324963 w 1324963" name="connsiteX5-29"/>
              <a:gd fmla="*/ 1468983 h 1468983" name="connsiteY5-30"/>
              <a:gd fmla="*/ 0 w 1324963" name="connsiteX6-31"/>
              <a:gd fmla="*/ 1468980 h 1468983" name="connsiteY6-32"/>
              <a:gd fmla="*/ 555795 w 1324963" name="connsiteX7-33"/>
              <a:gd fmla="*/ 734490 h 1468983" name="connsiteY7-34"/>
              <a:gd fmla="*/ 0 w 1324963" name="connsiteX8-35"/>
              <a:gd fmla="*/ 0 h 1468983" name="connsiteY8-36"/>
              <a:gd fmla="*/ 0 w 1324964" name="connsiteX0-37"/>
              <a:gd fmla="*/ 0 h 1468983" name="connsiteY0-38"/>
              <a:gd fmla="*/ 769166 w 1324964" name="connsiteX1-39"/>
              <a:gd fmla="*/ 0 h 1468983" name="connsiteY1-40"/>
              <a:gd fmla="*/ 1324961 w 1324964" name="connsiteX2-41"/>
              <a:gd fmla="*/ 2 h 1468983" name="connsiteY2-42"/>
              <a:gd fmla="*/ 1324961 w 1324964" name="connsiteX3-43"/>
              <a:gd fmla="*/ 734490 h 1468983" name="connsiteY3-44"/>
              <a:gd fmla="*/ 1324964 w 1324964" name="connsiteX4-45"/>
              <a:gd fmla="*/ 1324961 h 1468983" name="connsiteY4-46"/>
              <a:gd fmla="*/ 1324963 w 1324964" name="connsiteX5-47"/>
              <a:gd fmla="*/ 1468983 h 1468983" name="connsiteY5-48"/>
              <a:gd fmla="*/ 0 w 1324964" name="connsiteX6-49"/>
              <a:gd fmla="*/ 1468980 h 1468983" name="connsiteY6-50"/>
              <a:gd fmla="*/ 555795 w 1324964" name="connsiteX7-51"/>
              <a:gd fmla="*/ 734490 h 1468983" name="connsiteY7-52"/>
              <a:gd fmla="*/ 0 w 1324964" name="connsiteX8-53"/>
              <a:gd fmla="*/ 0 h 1468983" name="connsiteY8-54"/>
              <a:gd fmla="*/ 0 w 1324964" name="connsiteX0-55"/>
              <a:gd fmla="*/ 0 h 1468983" name="connsiteY0-56"/>
              <a:gd fmla="*/ 769166 w 1324964" name="connsiteX1-57"/>
              <a:gd fmla="*/ 0 h 1468983" name="connsiteY1-58"/>
              <a:gd fmla="*/ 1324961 w 1324964" name="connsiteX2-59"/>
              <a:gd fmla="*/ 2 h 1468983" name="connsiteY2-60"/>
              <a:gd fmla="*/ 1324961 w 1324964" name="connsiteX3-61"/>
              <a:gd fmla="*/ 734490 h 1468983" name="connsiteY3-62"/>
              <a:gd fmla="*/ 1324964 w 1324964" name="connsiteX4-63"/>
              <a:gd fmla="*/ 1324961 h 1468983" name="connsiteY4-64"/>
              <a:gd fmla="*/ 1324963 w 1324964" name="connsiteX5-65"/>
              <a:gd fmla="*/ 1468983 h 1468983" name="connsiteY5-66"/>
              <a:gd fmla="*/ 0 w 1324964" name="connsiteX6-67"/>
              <a:gd fmla="*/ 1468980 h 1468983" name="connsiteY6-68"/>
              <a:gd fmla="*/ 403253 w 1324964" name="connsiteX7-69"/>
              <a:gd fmla="*/ 734492 h 1468983" name="connsiteY7-70"/>
              <a:gd fmla="*/ 0 w 1324964" name="connsiteX8-71"/>
              <a:gd fmla="*/ 0 h 1468983" name="connsiteY8-7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1468983" w="1324964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33696" lIns="67391" rIns="67391" rtlCol="0" tIns="33696"/>
          <a:lstStyle/>
          <a:p>
            <a:pPr algn="ctr" defTabSz="1013677">
              <a:defRPr/>
            </a:pPr>
            <a:endParaRPr kern="0" lang="en-US" sz="2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Freeform 51"/>
          <p:cNvSpPr/>
          <p:nvPr/>
        </p:nvSpPr>
        <p:spPr>
          <a:xfrm rot="16200000">
            <a:off x="2993411" y="1973911"/>
            <a:ext cx="1185477" cy="1077431"/>
          </a:xfrm>
          <a:custGeom>
            <a:gdLst>
              <a:gd fmla="*/ 0 w 1324961" name="connsiteX0"/>
              <a:gd fmla="*/ 0 h 1468980" name="connsiteY0"/>
              <a:gd fmla="*/ 769166 w 1324961" name="connsiteX1"/>
              <a:gd fmla="*/ 0 h 1468980" name="connsiteY1"/>
              <a:gd fmla="*/ 769166 w 1324961" name="connsiteX2"/>
              <a:gd fmla="*/ 0 h 1468980" name="connsiteY2"/>
              <a:gd fmla="*/ 1324961 w 1324961" name="connsiteX3"/>
              <a:gd fmla="*/ 734490 h 1468980" name="connsiteY3"/>
              <a:gd fmla="*/ 769166 w 1324961" name="connsiteX4"/>
              <a:gd fmla="*/ 1468980 h 1468980" name="connsiteY4"/>
              <a:gd fmla="*/ 769166 w 1324961" name="connsiteX5"/>
              <a:gd fmla="*/ 1468980 h 1468980" name="connsiteY5"/>
              <a:gd fmla="*/ 0 w 1324961" name="connsiteX6"/>
              <a:gd fmla="*/ 1468980 h 1468980" name="connsiteY6"/>
              <a:gd fmla="*/ 555795 w 1324961" name="connsiteX7"/>
              <a:gd fmla="*/ 734490 h 1468980" name="connsiteY7"/>
              <a:gd fmla="*/ 0 w 1324961" name="connsiteX8"/>
              <a:gd fmla="*/ 0 h 1468980" name="connsiteY8"/>
              <a:gd fmla="*/ 0 w 1324961" name="connsiteX0-1"/>
              <a:gd fmla="*/ 0 h 1468980" name="connsiteY0-2"/>
              <a:gd fmla="*/ 769166 w 1324961" name="connsiteX1-3"/>
              <a:gd fmla="*/ 0 h 1468980" name="connsiteY1-4"/>
              <a:gd fmla="*/ 1324961 w 1324961" name="connsiteX2-5"/>
              <a:gd fmla="*/ 2 h 1468980" name="connsiteY2-6"/>
              <a:gd fmla="*/ 1324961 w 1324961" name="connsiteX3-7"/>
              <a:gd fmla="*/ 734490 h 1468980" name="connsiteY3-8"/>
              <a:gd fmla="*/ 769166 w 1324961" name="connsiteX4-9"/>
              <a:gd fmla="*/ 1468980 h 1468980" name="connsiteY4-10"/>
              <a:gd fmla="*/ 769166 w 1324961" name="connsiteX5-11"/>
              <a:gd fmla="*/ 1468980 h 1468980" name="connsiteY5-12"/>
              <a:gd fmla="*/ 0 w 1324961" name="connsiteX6-13"/>
              <a:gd fmla="*/ 1468980 h 1468980" name="connsiteY6-14"/>
              <a:gd fmla="*/ 555795 w 1324961" name="connsiteX7-15"/>
              <a:gd fmla="*/ 734490 h 1468980" name="connsiteY7-16"/>
              <a:gd fmla="*/ 0 w 1324961" name="connsiteX8-17"/>
              <a:gd fmla="*/ 0 h 1468980" name="connsiteY8-18"/>
              <a:gd fmla="*/ 0 w 1324963" name="connsiteX0-19"/>
              <a:gd fmla="*/ 0 h 1468983" name="connsiteY0-20"/>
              <a:gd fmla="*/ 769166 w 1324963" name="connsiteX1-21"/>
              <a:gd fmla="*/ 0 h 1468983" name="connsiteY1-22"/>
              <a:gd fmla="*/ 1324961 w 1324963" name="connsiteX2-23"/>
              <a:gd fmla="*/ 2 h 1468983" name="connsiteY2-24"/>
              <a:gd fmla="*/ 1324961 w 1324963" name="connsiteX3-25"/>
              <a:gd fmla="*/ 734490 h 1468983" name="connsiteY3-26"/>
              <a:gd fmla="*/ 769166 w 1324963" name="connsiteX4-27"/>
              <a:gd fmla="*/ 1468980 h 1468983" name="connsiteY4-28"/>
              <a:gd fmla="*/ 1324963 w 1324963" name="connsiteX5-29"/>
              <a:gd fmla="*/ 1468983 h 1468983" name="connsiteY5-30"/>
              <a:gd fmla="*/ 0 w 1324963" name="connsiteX6-31"/>
              <a:gd fmla="*/ 1468980 h 1468983" name="connsiteY6-32"/>
              <a:gd fmla="*/ 555795 w 1324963" name="connsiteX7-33"/>
              <a:gd fmla="*/ 734490 h 1468983" name="connsiteY7-34"/>
              <a:gd fmla="*/ 0 w 1324963" name="connsiteX8-35"/>
              <a:gd fmla="*/ 0 h 1468983" name="connsiteY8-36"/>
              <a:gd fmla="*/ 0 w 1324964" name="connsiteX0-37"/>
              <a:gd fmla="*/ 0 h 1468983" name="connsiteY0-38"/>
              <a:gd fmla="*/ 769166 w 1324964" name="connsiteX1-39"/>
              <a:gd fmla="*/ 0 h 1468983" name="connsiteY1-40"/>
              <a:gd fmla="*/ 1324961 w 1324964" name="connsiteX2-41"/>
              <a:gd fmla="*/ 2 h 1468983" name="connsiteY2-42"/>
              <a:gd fmla="*/ 1324961 w 1324964" name="connsiteX3-43"/>
              <a:gd fmla="*/ 734490 h 1468983" name="connsiteY3-44"/>
              <a:gd fmla="*/ 1324964 w 1324964" name="connsiteX4-45"/>
              <a:gd fmla="*/ 1324961 h 1468983" name="connsiteY4-46"/>
              <a:gd fmla="*/ 1324963 w 1324964" name="connsiteX5-47"/>
              <a:gd fmla="*/ 1468983 h 1468983" name="connsiteY5-48"/>
              <a:gd fmla="*/ 0 w 1324964" name="connsiteX6-49"/>
              <a:gd fmla="*/ 1468980 h 1468983" name="connsiteY6-50"/>
              <a:gd fmla="*/ 555795 w 1324964" name="connsiteX7-51"/>
              <a:gd fmla="*/ 734490 h 1468983" name="connsiteY7-52"/>
              <a:gd fmla="*/ 0 w 1324964" name="connsiteX8-53"/>
              <a:gd fmla="*/ 0 h 1468983" name="connsiteY8-54"/>
              <a:gd fmla="*/ 0 w 1324964" name="connsiteX0-55"/>
              <a:gd fmla="*/ 0 h 1468983" name="connsiteY0-56"/>
              <a:gd fmla="*/ 769166 w 1324964" name="connsiteX1-57"/>
              <a:gd fmla="*/ 0 h 1468983" name="connsiteY1-58"/>
              <a:gd fmla="*/ 1324961 w 1324964" name="connsiteX2-59"/>
              <a:gd fmla="*/ 2 h 1468983" name="connsiteY2-60"/>
              <a:gd fmla="*/ 1324961 w 1324964" name="connsiteX3-61"/>
              <a:gd fmla="*/ 734490 h 1468983" name="connsiteY3-62"/>
              <a:gd fmla="*/ 1324964 w 1324964" name="connsiteX4-63"/>
              <a:gd fmla="*/ 1324961 h 1468983" name="connsiteY4-64"/>
              <a:gd fmla="*/ 1324963 w 1324964" name="connsiteX5-65"/>
              <a:gd fmla="*/ 1468983 h 1468983" name="connsiteY5-66"/>
              <a:gd fmla="*/ 0 w 1324964" name="connsiteX6-67"/>
              <a:gd fmla="*/ 1468980 h 1468983" name="connsiteY6-68"/>
              <a:gd fmla="*/ 403253 w 1324964" name="connsiteX7-69"/>
              <a:gd fmla="*/ 734492 h 1468983" name="connsiteY7-70"/>
              <a:gd fmla="*/ 0 w 1324964" name="connsiteX8-71"/>
              <a:gd fmla="*/ 0 h 1468983" name="connsiteY8-7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1468983" w="1324964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33696" lIns="67391" rIns="67391" rtlCol="0" tIns="33696"/>
          <a:lstStyle/>
          <a:p>
            <a:pPr algn="ctr" defTabSz="1013677">
              <a:defRPr/>
            </a:pPr>
            <a:endParaRPr kern="0" lang="en-US" sz="2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reeform 50"/>
          <p:cNvSpPr/>
          <p:nvPr/>
        </p:nvSpPr>
        <p:spPr>
          <a:xfrm rot="16200000">
            <a:off x="1103600" y="1971425"/>
            <a:ext cx="1185477" cy="1077431"/>
          </a:xfrm>
          <a:custGeom>
            <a:gdLst>
              <a:gd fmla="*/ 0 w 1324961" name="connsiteX0"/>
              <a:gd fmla="*/ 0 h 1468980" name="connsiteY0"/>
              <a:gd fmla="*/ 769166 w 1324961" name="connsiteX1"/>
              <a:gd fmla="*/ 0 h 1468980" name="connsiteY1"/>
              <a:gd fmla="*/ 769166 w 1324961" name="connsiteX2"/>
              <a:gd fmla="*/ 0 h 1468980" name="connsiteY2"/>
              <a:gd fmla="*/ 1324961 w 1324961" name="connsiteX3"/>
              <a:gd fmla="*/ 734490 h 1468980" name="connsiteY3"/>
              <a:gd fmla="*/ 769166 w 1324961" name="connsiteX4"/>
              <a:gd fmla="*/ 1468980 h 1468980" name="connsiteY4"/>
              <a:gd fmla="*/ 769166 w 1324961" name="connsiteX5"/>
              <a:gd fmla="*/ 1468980 h 1468980" name="connsiteY5"/>
              <a:gd fmla="*/ 0 w 1324961" name="connsiteX6"/>
              <a:gd fmla="*/ 1468980 h 1468980" name="connsiteY6"/>
              <a:gd fmla="*/ 555795 w 1324961" name="connsiteX7"/>
              <a:gd fmla="*/ 734490 h 1468980" name="connsiteY7"/>
              <a:gd fmla="*/ 0 w 1324961" name="connsiteX8"/>
              <a:gd fmla="*/ 0 h 1468980" name="connsiteY8"/>
              <a:gd fmla="*/ 0 w 1324961" name="connsiteX0-1"/>
              <a:gd fmla="*/ 0 h 1468980" name="connsiteY0-2"/>
              <a:gd fmla="*/ 769166 w 1324961" name="connsiteX1-3"/>
              <a:gd fmla="*/ 0 h 1468980" name="connsiteY1-4"/>
              <a:gd fmla="*/ 1324961 w 1324961" name="connsiteX2-5"/>
              <a:gd fmla="*/ 2 h 1468980" name="connsiteY2-6"/>
              <a:gd fmla="*/ 1324961 w 1324961" name="connsiteX3-7"/>
              <a:gd fmla="*/ 734490 h 1468980" name="connsiteY3-8"/>
              <a:gd fmla="*/ 769166 w 1324961" name="connsiteX4-9"/>
              <a:gd fmla="*/ 1468980 h 1468980" name="connsiteY4-10"/>
              <a:gd fmla="*/ 769166 w 1324961" name="connsiteX5-11"/>
              <a:gd fmla="*/ 1468980 h 1468980" name="connsiteY5-12"/>
              <a:gd fmla="*/ 0 w 1324961" name="connsiteX6-13"/>
              <a:gd fmla="*/ 1468980 h 1468980" name="connsiteY6-14"/>
              <a:gd fmla="*/ 555795 w 1324961" name="connsiteX7-15"/>
              <a:gd fmla="*/ 734490 h 1468980" name="connsiteY7-16"/>
              <a:gd fmla="*/ 0 w 1324961" name="connsiteX8-17"/>
              <a:gd fmla="*/ 0 h 1468980" name="connsiteY8-18"/>
              <a:gd fmla="*/ 0 w 1324963" name="connsiteX0-19"/>
              <a:gd fmla="*/ 0 h 1468983" name="connsiteY0-20"/>
              <a:gd fmla="*/ 769166 w 1324963" name="connsiteX1-21"/>
              <a:gd fmla="*/ 0 h 1468983" name="connsiteY1-22"/>
              <a:gd fmla="*/ 1324961 w 1324963" name="connsiteX2-23"/>
              <a:gd fmla="*/ 2 h 1468983" name="connsiteY2-24"/>
              <a:gd fmla="*/ 1324961 w 1324963" name="connsiteX3-25"/>
              <a:gd fmla="*/ 734490 h 1468983" name="connsiteY3-26"/>
              <a:gd fmla="*/ 769166 w 1324963" name="connsiteX4-27"/>
              <a:gd fmla="*/ 1468980 h 1468983" name="connsiteY4-28"/>
              <a:gd fmla="*/ 1324963 w 1324963" name="connsiteX5-29"/>
              <a:gd fmla="*/ 1468983 h 1468983" name="connsiteY5-30"/>
              <a:gd fmla="*/ 0 w 1324963" name="connsiteX6-31"/>
              <a:gd fmla="*/ 1468980 h 1468983" name="connsiteY6-32"/>
              <a:gd fmla="*/ 555795 w 1324963" name="connsiteX7-33"/>
              <a:gd fmla="*/ 734490 h 1468983" name="connsiteY7-34"/>
              <a:gd fmla="*/ 0 w 1324963" name="connsiteX8-35"/>
              <a:gd fmla="*/ 0 h 1468983" name="connsiteY8-36"/>
              <a:gd fmla="*/ 0 w 1324964" name="connsiteX0-37"/>
              <a:gd fmla="*/ 0 h 1468983" name="connsiteY0-38"/>
              <a:gd fmla="*/ 769166 w 1324964" name="connsiteX1-39"/>
              <a:gd fmla="*/ 0 h 1468983" name="connsiteY1-40"/>
              <a:gd fmla="*/ 1324961 w 1324964" name="connsiteX2-41"/>
              <a:gd fmla="*/ 2 h 1468983" name="connsiteY2-42"/>
              <a:gd fmla="*/ 1324961 w 1324964" name="connsiteX3-43"/>
              <a:gd fmla="*/ 734490 h 1468983" name="connsiteY3-44"/>
              <a:gd fmla="*/ 1324964 w 1324964" name="connsiteX4-45"/>
              <a:gd fmla="*/ 1324961 h 1468983" name="connsiteY4-46"/>
              <a:gd fmla="*/ 1324963 w 1324964" name="connsiteX5-47"/>
              <a:gd fmla="*/ 1468983 h 1468983" name="connsiteY5-48"/>
              <a:gd fmla="*/ 0 w 1324964" name="connsiteX6-49"/>
              <a:gd fmla="*/ 1468980 h 1468983" name="connsiteY6-50"/>
              <a:gd fmla="*/ 555795 w 1324964" name="connsiteX7-51"/>
              <a:gd fmla="*/ 734490 h 1468983" name="connsiteY7-52"/>
              <a:gd fmla="*/ 0 w 1324964" name="connsiteX8-53"/>
              <a:gd fmla="*/ 0 h 1468983" name="connsiteY8-54"/>
              <a:gd fmla="*/ 0 w 1324964" name="connsiteX0-55"/>
              <a:gd fmla="*/ 0 h 1468983" name="connsiteY0-56"/>
              <a:gd fmla="*/ 769166 w 1324964" name="connsiteX1-57"/>
              <a:gd fmla="*/ 0 h 1468983" name="connsiteY1-58"/>
              <a:gd fmla="*/ 1324961 w 1324964" name="connsiteX2-59"/>
              <a:gd fmla="*/ 2 h 1468983" name="connsiteY2-60"/>
              <a:gd fmla="*/ 1324961 w 1324964" name="connsiteX3-61"/>
              <a:gd fmla="*/ 734490 h 1468983" name="connsiteY3-62"/>
              <a:gd fmla="*/ 1324964 w 1324964" name="connsiteX4-63"/>
              <a:gd fmla="*/ 1324961 h 1468983" name="connsiteY4-64"/>
              <a:gd fmla="*/ 1324963 w 1324964" name="connsiteX5-65"/>
              <a:gd fmla="*/ 1468983 h 1468983" name="connsiteY5-66"/>
              <a:gd fmla="*/ 0 w 1324964" name="connsiteX6-67"/>
              <a:gd fmla="*/ 1468980 h 1468983" name="connsiteY6-68"/>
              <a:gd fmla="*/ 403253 w 1324964" name="connsiteX7-69"/>
              <a:gd fmla="*/ 734492 h 1468983" name="connsiteY7-70"/>
              <a:gd fmla="*/ 0 w 1324964" name="connsiteX8-71"/>
              <a:gd fmla="*/ 0 h 1468983" name="connsiteY8-7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1468983" w="1324964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33696" lIns="67391" rIns="67391" rtlCol="0" tIns="33696"/>
          <a:lstStyle/>
          <a:p>
            <a:pPr algn="ctr" defTabSz="1013677">
              <a:defRPr/>
            </a:pPr>
            <a:endParaRPr kern="0" lang="en-US" sz="200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6" name="Straight Connector 29"/>
          <p:cNvCxnSpPr/>
          <p:nvPr/>
        </p:nvCxnSpPr>
        <p:spPr>
          <a:xfrm flipH="1">
            <a:off x="922392" y="2402264"/>
            <a:ext cx="7115068" cy="0"/>
          </a:xfrm>
          <a:prstGeom prst="line">
            <a:avLst/>
          </a:prstGeom>
          <a:noFill/>
          <a:ln algn="ctr" cap="flat" cmpd="sng" w="19050">
            <a:solidFill>
              <a:srgbClr val="262626">
                <a:lumMod val="50000"/>
                <a:lumOff val="50000"/>
              </a:srgbClr>
            </a:solidFill>
            <a:prstDash val="sysDot"/>
            <a:headEnd type="oval"/>
            <a:tailEnd type="oval"/>
          </a:ln>
          <a:effectLst/>
        </p:spPr>
      </p:cxnSp>
      <p:sp>
        <p:nvSpPr>
          <p:cNvPr id="7" name="Freeform 44"/>
          <p:cNvSpPr/>
          <p:nvPr/>
        </p:nvSpPr>
        <p:spPr>
          <a:xfrm rot="16200000">
            <a:off x="1103181" y="1908574"/>
            <a:ext cx="1185477" cy="1077431"/>
          </a:xfrm>
          <a:custGeom>
            <a:gdLst>
              <a:gd fmla="*/ 0 w 1324961" name="connsiteX0"/>
              <a:gd fmla="*/ 0 h 1468980" name="connsiteY0"/>
              <a:gd fmla="*/ 769166 w 1324961" name="connsiteX1"/>
              <a:gd fmla="*/ 0 h 1468980" name="connsiteY1"/>
              <a:gd fmla="*/ 769166 w 1324961" name="connsiteX2"/>
              <a:gd fmla="*/ 0 h 1468980" name="connsiteY2"/>
              <a:gd fmla="*/ 1324961 w 1324961" name="connsiteX3"/>
              <a:gd fmla="*/ 734490 h 1468980" name="connsiteY3"/>
              <a:gd fmla="*/ 769166 w 1324961" name="connsiteX4"/>
              <a:gd fmla="*/ 1468980 h 1468980" name="connsiteY4"/>
              <a:gd fmla="*/ 769166 w 1324961" name="connsiteX5"/>
              <a:gd fmla="*/ 1468980 h 1468980" name="connsiteY5"/>
              <a:gd fmla="*/ 0 w 1324961" name="connsiteX6"/>
              <a:gd fmla="*/ 1468980 h 1468980" name="connsiteY6"/>
              <a:gd fmla="*/ 555795 w 1324961" name="connsiteX7"/>
              <a:gd fmla="*/ 734490 h 1468980" name="connsiteY7"/>
              <a:gd fmla="*/ 0 w 1324961" name="connsiteX8"/>
              <a:gd fmla="*/ 0 h 1468980" name="connsiteY8"/>
              <a:gd fmla="*/ 0 w 1324961" name="connsiteX0-1"/>
              <a:gd fmla="*/ 0 h 1468980" name="connsiteY0-2"/>
              <a:gd fmla="*/ 769166 w 1324961" name="connsiteX1-3"/>
              <a:gd fmla="*/ 0 h 1468980" name="connsiteY1-4"/>
              <a:gd fmla="*/ 1324961 w 1324961" name="connsiteX2-5"/>
              <a:gd fmla="*/ 2 h 1468980" name="connsiteY2-6"/>
              <a:gd fmla="*/ 1324961 w 1324961" name="connsiteX3-7"/>
              <a:gd fmla="*/ 734490 h 1468980" name="connsiteY3-8"/>
              <a:gd fmla="*/ 769166 w 1324961" name="connsiteX4-9"/>
              <a:gd fmla="*/ 1468980 h 1468980" name="connsiteY4-10"/>
              <a:gd fmla="*/ 769166 w 1324961" name="connsiteX5-11"/>
              <a:gd fmla="*/ 1468980 h 1468980" name="connsiteY5-12"/>
              <a:gd fmla="*/ 0 w 1324961" name="connsiteX6-13"/>
              <a:gd fmla="*/ 1468980 h 1468980" name="connsiteY6-14"/>
              <a:gd fmla="*/ 555795 w 1324961" name="connsiteX7-15"/>
              <a:gd fmla="*/ 734490 h 1468980" name="connsiteY7-16"/>
              <a:gd fmla="*/ 0 w 1324961" name="connsiteX8-17"/>
              <a:gd fmla="*/ 0 h 1468980" name="connsiteY8-18"/>
              <a:gd fmla="*/ 0 w 1324963" name="connsiteX0-19"/>
              <a:gd fmla="*/ 0 h 1468983" name="connsiteY0-20"/>
              <a:gd fmla="*/ 769166 w 1324963" name="connsiteX1-21"/>
              <a:gd fmla="*/ 0 h 1468983" name="connsiteY1-22"/>
              <a:gd fmla="*/ 1324961 w 1324963" name="connsiteX2-23"/>
              <a:gd fmla="*/ 2 h 1468983" name="connsiteY2-24"/>
              <a:gd fmla="*/ 1324961 w 1324963" name="connsiteX3-25"/>
              <a:gd fmla="*/ 734490 h 1468983" name="connsiteY3-26"/>
              <a:gd fmla="*/ 769166 w 1324963" name="connsiteX4-27"/>
              <a:gd fmla="*/ 1468980 h 1468983" name="connsiteY4-28"/>
              <a:gd fmla="*/ 1324963 w 1324963" name="connsiteX5-29"/>
              <a:gd fmla="*/ 1468983 h 1468983" name="connsiteY5-30"/>
              <a:gd fmla="*/ 0 w 1324963" name="connsiteX6-31"/>
              <a:gd fmla="*/ 1468980 h 1468983" name="connsiteY6-32"/>
              <a:gd fmla="*/ 555795 w 1324963" name="connsiteX7-33"/>
              <a:gd fmla="*/ 734490 h 1468983" name="connsiteY7-34"/>
              <a:gd fmla="*/ 0 w 1324963" name="connsiteX8-35"/>
              <a:gd fmla="*/ 0 h 1468983" name="connsiteY8-36"/>
              <a:gd fmla="*/ 0 w 1324964" name="connsiteX0-37"/>
              <a:gd fmla="*/ 0 h 1468983" name="connsiteY0-38"/>
              <a:gd fmla="*/ 769166 w 1324964" name="connsiteX1-39"/>
              <a:gd fmla="*/ 0 h 1468983" name="connsiteY1-40"/>
              <a:gd fmla="*/ 1324961 w 1324964" name="connsiteX2-41"/>
              <a:gd fmla="*/ 2 h 1468983" name="connsiteY2-42"/>
              <a:gd fmla="*/ 1324961 w 1324964" name="connsiteX3-43"/>
              <a:gd fmla="*/ 734490 h 1468983" name="connsiteY3-44"/>
              <a:gd fmla="*/ 1324964 w 1324964" name="connsiteX4-45"/>
              <a:gd fmla="*/ 1324961 h 1468983" name="connsiteY4-46"/>
              <a:gd fmla="*/ 1324963 w 1324964" name="connsiteX5-47"/>
              <a:gd fmla="*/ 1468983 h 1468983" name="connsiteY5-48"/>
              <a:gd fmla="*/ 0 w 1324964" name="connsiteX6-49"/>
              <a:gd fmla="*/ 1468980 h 1468983" name="connsiteY6-50"/>
              <a:gd fmla="*/ 555795 w 1324964" name="connsiteX7-51"/>
              <a:gd fmla="*/ 734490 h 1468983" name="connsiteY7-52"/>
              <a:gd fmla="*/ 0 w 1324964" name="connsiteX8-53"/>
              <a:gd fmla="*/ 0 h 1468983" name="connsiteY8-54"/>
              <a:gd fmla="*/ 0 w 1324964" name="connsiteX0-55"/>
              <a:gd fmla="*/ 0 h 1468983" name="connsiteY0-56"/>
              <a:gd fmla="*/ 769166 w 1324964" name="connsiteX1-57"/>
              <a:gd fmla="*/ 0 h 1468983" name="connsiteY1-58"/>
              <a:gd fmla="*/ 1324961 w 1324964" name="connsiteX2-59"/>
              <a:gd fmla="*/ 2 h 1468983" name="connsiteY2-60"/>
              <a:gd fmla="*/ 1324961 w 1324964" name="connsiteX3-61"/>
              <a:gd fmla="*/ 734490 h 1468983" name="connsiteY3-62"/>
              <a:gd fmla="*/ 1324964 w 1324964" name="connsiteX4-63"/>
              <a:gd fmla="*/ 1324961 h 1468983" name="connsiteY4-64"/>
              <a:gd fmla="*/ 1324963 w 1324964" name="connsiteX5-65"/>
              <a:gd fmla="*/ 1468983 h 1468983" name="connsiteY5-66"/>
              <a:gd fmla="*/ 0 w 1324964" name="connsiteX6-67"/>
              <a:gd fmla="*/ 1468980 h 1468983" name="connsiteY6-68"/>
              <a:gd fmla="*/ 403253 w 1324964" name="connsiteX7-69"/>
              <a:gd fmla="*/ 734492 h 1468983" name="connsiteY7-70"/>
              <a:gd fmla="*/ 0 w 1324964" name="connsiteX8-71"/>
              <a:gd fmla="*/ 0 h 1468983" name="connsiteY8-7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1468983" w="1324964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17B59E"/>
          </a:solidFill>
          <a:ln algn="ctr" cap="flat" cmpd="sng" w="25400">
            <a:noFill/>
            <a:prstDash val="solid"/>
          </a:ln>
          <a:effectLst/>
        </p:spPr>
        <p:txBody>
          <a:bodyPr anchor="ctr" bIns="33696" lIns="67391" rIns="67391" rtlCol="0" tIns="33696"/>
          <a:lstStyle/>
          <a:p>
            <a:pPr algn="ctr" defTabSz="1013677">
              <a:defRPr/>
            </a:pPr>
            <a:endParaRPr kern="0" lang="en-US" sz="2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Freeform 53"/>
          <p:cNvSpPr/>
          <p:nvPr/>
        </p:nvSpPr>
        <p:spPr>
          <a:xfrm rot="16200000">
            <a:off x="2993411" y="1908574"/>
            <a:ext cx="1185477" cy="1077431"/>
          </a:xfrm>
          <a:custGeom>
            <a:gdLst>
              <a:gd fmla="*/ 0 w 1324961" name="connsiteX0"/>
              <a:gd fmla="*/ 0 h 1468980" name="connsiteY0"/>
              <a:gd fmla="*/ 769166 w 1324961" name="connsiteX1"/>
              <a:gd fmla="*/ 0 h 1468980" name="connsiteY1"/>
              <a:gd fmla="*/ 769166 w 1324961" name="connsiteX2"/>
              <a:gd fmla="*/ 0 h 1468980" name="connsiteY2"/>
              <a:gd fmla="*/ 1324961 w 1324961" name="connsiteX3"/>
              <a:gd fmla="*/ 734490 h 1468980" name="connsiteY3"/>
              <a:gd fmla="*/ 769166 w 1324961" name="connsiteX4"/>
              <a:gd fmla="*/ 1468980 h 1468980" name="connsiteY4"/>
              <a:gd fmla="*/ 769166 w 1324961" name="connsiteX5"/>
              <a:gd fmla="*/ 1468980 h 1468980" name="connsiteY5"/>
              <a:gd fmla="*/ 0 w 1324961" name="connsiteX6"/>
              <a:gd fmla="*/ 1468980 h 1468980" name="connsiteY6"/>
              <a:gd fmla="*/ 555795 w 1324961" name="connsiteX7"/>
              <a:gd fmla="*/ 734490 h 1468980" name="connsiteY7"/>
              <a:gd fmla="*/ 0 w 1324961" name="connsiteX8"/>
              <a:gd fmla="*/ 0 h 1468980" name="connsiteY8"/>
              <a:gd fmla="*/ 0 w 1324961" name="connsiteX0-1"/>
              <a:gd fmla="*/ 0 h 1468980" name="connsiteY0-2"/>
              <a:gd fmla="*/ 769166 w 1324961" name="connsiteX1-3"/>
              <a:gd fmla="*/ 0 h 1468980" name="connsiteY1-4"/>
              <a:gd fmla="*/ 1324961 w 1324961" name="connsiteX2-5"/>
              <a:gd fmla="*/ 2 h 1468980" name="connsiteY2-6"/>
              <a:gd fmla="*/ 1324961 w 1324961" name="connsiteX3-7"/>
              <a:gd fmla="*/ 734490 h 1468980" name="connsiteY3-8"/>
              <a:gd fmla="*/ 769166 w 1324961" name="connsiteX4-9"/>
              <a:gd fmla="*/ 1468980 h 1468980" name="connsiteY4-10"/>
              <a:gd fmla="*/ 769166 w 1324961" name="connsiteX5-11"/>
              <a:gd fmla="*/ 1468980 h 1468980" name="connsiteY5-12"/>
              <a:gd fmla="*/ 0 w 1324961" name="connsiteX6-13"/>
              <a:gd fmla="*/ 1468980 h 1468980" name="connsiteY6-14"/>
              <a:gd fmla="*/ 555795 w 1324961" name="connsiteX7-15"/>
              <a:gd fmla="*/ 734490 h 1468980" name="connsiteY7-16"/>
              <a:gd fmla="*/ 0 w 1324961" name="connsiteX8-17"/>
              <a:gd fmla="*/ 0 h 1468980" name="connsiteY8-18"/>
              <a:gd fmla="*/ 0 w 1324963" name="connsiteX0-19"/>
              <a:gd fmla="*/ 0 h 1468983" name="connsiteY0-20"/>
              <a:gd fmla="*/ 769166 w 1324963" name="connsiteX1-21"/>
              <a:gd fmla="*/ 0 h 1468983" name="connsiteY1-22"/>
              <a:gd fmla="*/ 1324961 w 1324963" name="connsiteX2-23"/>
              <a:gd fmla="*/ 2 h 1468983" name="connsiteY2-24"/>
              <a:gd fmla="*/ 1324961 w 1324963" name="connsiteX3-25"/>
              <a:gd fmla="*/ 734490 h 1468983" name="connsiteY3-26"/>
              <a:gd fmla="*/ 769166 w 1324963" name="connsiteX4-27"/>
              <a:gd fmla="*/ 1468980 h 1468983" name="connsiteY4-28"/>
              <a:gd fmla="*/ 1324963 w 1324963" name="connsiteX5-29"/>
              <a:gd fmla="*/ 1468983 h 1468983" name="connsiteY5-30"/>
              <a:gd fmla="*/ 0 w 1324963" name="connsiteX6-31"/>
              <a:gd fmla="*/ 1468980 h 1468983" name="connsiteY6-32"/>
              <a:gd fmla="*/ 555795 w 1324963" name="connsiteX7-33"/>
              <a:gd fmla="*/ 734490 h 1468983" name="connsiteY7-34"/>
              <a:gd fmla="*/ 0 w 1324963" name="connsiteX8-35"/>
              <a:gd fmla="*/ 0 h 1468983" name="connsiteY8-36"/>
              <a:gd fmla="*/ 0 w 1324964" name="connsiteX0-37"/>
              <a:gd fmla="*/ 0 h 1468983" name="connsiteY0-38"/>
              <a:gd fmla="*/ 769166 w 1324964" name="connsiteX1-39"/>
              <a:gd fmla="*/ 0 h 1468983" name="connsiteY1-40"/>
              <a:gd fmla="*/ 1324961 w 1324964" name="connsiteX2-41"/>
              <a:gd fmla="*/ 2 h 1468983" name="connsiteY2-42"/>
              <a:gd fmla="*/ 1324961 w 1324964" name="connsiteX3-43"/>
              <a:gd fmla="*/ 734490 h 1468983" name="connsiteY3-44"/>
              <a:gd fmla="*/ 1324964 w 1324964" name="connsiteX4-45"/>
              <a:gd fmla="*/ 1324961 h 1468983" name="connsiteY4-46"/>
              <a:gd fmla="*/ 1324963 w 1324964" name="connsiteX5-47"/>
              <a:gd fmla="*/ 1468983 h 1468983" name="connsiteY5-48"/>
              <a:gd fmla="*/ 0 w 1324964" name="connsiteX6-49"/>
              <a:gd fmla="*/ 1468980 h 1468983" name="connsiteY6-50"/>
              <a:gd fmla="*/ 555795 w 1324964" name="connsiteX7-51"/>
              <a:gd fmla="*/ 734490 h 1468983" name="connsiteY7-52"/>
              <a:gd fmla="*/ 0 w 1324964" name="connsiteX8-53"/>
              <a:gd fmla="*/ 0 h 1468983" name="connsiteY8-54"/>
              <a:gd fmla="*/ 0 w 1324964" name="connsiteX0-55"/>
              <a:gd fmla="*/ 0 h 1468983" name="connsiteY0-56"/>
              <a:gd fmla="*/ 769166 w 1324964" name="connsiteX1-57"/>
              <a:gd fmla="*/ 0 h 1468983" name="connsiteY1-58"/>
              <a:gd fmla="*/ 1324961 w 1324964" name="connsiteX2-59"/>
              <a:gd fmla="*/ 2 h 1468983" name="connsiteY2-60"/>
              <a:gd fmla="*/ 1324961 w 1324964" name="connsiteX3-61"/>
              <a:gd fmla="*/ 734490 h 1468983" name="connsiteY3-62"/>
              <a:gd fmla="*/ 1324964 w 1324964" name="connsiteX4-63"/>
              <a:gd fmla="*/ 1324961 h 1468983" name="connsiteY4-64"/>
              <a:gd fmla="*/ 1324963 w 1324964" name="connsiteX5-65"/>
              <a:gd fmla="*/ 1468983 h 1468983" name="connsiteY5-66"/>
              <a:gd fmla="*/ 0 w 1324964" name="connsiteX6-67"/>
              <a:gd fmla="*/ 1468980 h 1468983" name="connsiteY6-68"/>
              <a:gd fmla="*/ 403253 w 1324964" name="connsiteX7-69"/>
              <a:gd fmla="*/ 734492 h 1468983" name="connsiteY7-70"/>
              <a:gd fmla="*/ 0 w 1324964" name="connsiteX8-71"/>
              <a:gd fmla="*/ 0 h 1468983" name="connsiteY8-7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1468983" w="1324964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17B59E"/>
          </a:solidFill>
          <a:ln algn="ctr" cap="flat" cmpd="sng" w="25400">
            <a:noFill/>
            <a:prstDash val="solid"/>
          </a:ln>
          <a:effectLst/>
        </p:spPr>
        <p:txBody>
          <a:bodyPr anchor="ctr" bIns="33696" lIns="67391" rIns="67391" rtlCol="0" tIns="33696"/>
          <a:lstStyle/>
          <a:p>
            <a:pPr algn="ctr" defTabSz="1013677">
              <a:defRPr/>
            </a:pPr>
            <a:endParaRPr kern="0" lang="en-US" sz="2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Freeform 68"/>
          <p:cNvSpPr/>
          <p:nvPr/>
        </p:nvSpPr>
        <p:spPr>
          <a:xfrm rot="16200000">
            <a:off x="4883640" y="1908572"/>
            <a:ext cx="1185477" cy="1077431"/>
          </a:xfrm>
          <a:custGeom>
            <a:gdLst>
              <a:gd fmla="*/ 0 w 1324961" name="connsiteX0"/>
              <a:gd fmla="*/ 0 h 1468980" name="connsiteY0"/>
              <a:gd fmla="*/ 769166 w 1324961" name="connsiteX1"/>
              <a:gd fmla="*/ 0 h 1468980" name="connsiteY1"/>
              <a:gd fmla="*/ 769166 w 1324961" name="connsiteX2"/>
              <a:gd fmla="*/ 0 h 1468980" name="connsiteY2"/>
              <a:gd fmla="*/ 1324961 w 1324961" name="connsiteX3"/>
              <a:gd fmla="*/ 734490 h 1468980" name="connsiteY3"/>
              <a:gd fmla="*/ 769166 w 1324961" name="connsiteX4"/>
              <a:gd fmla="*/ 1468980 h 1468980" name="connsiteY4"/>
              <a:gd fmla="*/ 769166 w 1324961" name="connsiteX5"/>
              <a:gd fmla="*/ 1468980 h 1468980" name="connsiteY5"/>
              <a:gd fmla="*/ 0 w 1324961" name="connsiteX6"/>
              <a:gd fmla="*/ 1468980 h 1468980" name="connsiteY6"/>
              <a:gd fmla="*/ 555795 w 1324961" name="connsiteX7"/>
              <a:gd fmla="*/ 734490 h 1468980" name="connsiteY7"/>
              <a:gd fmla="*/ 0 w 1324961" name="connsiteX8"/>
              <a:gd fmla="*/ 0 h 1468980" name="connsiteY8"/>
              <a:gd fmla="*/ 0 w 1324961" name="connsiteX0-1"/>
              <a:gd fmla="*/ 0 h 1468980" name="connsiteY0-2"/>
              <a:gd fmla="*/ 769166 w 1324961" name="connsiteX1-3"/>
              <a:gd fmla="*/ 0 h 1468980" name="connsiteY1-4"/>
              <a:gd fmla="*/ 1324961 w 1324961" name="connsiteX2-5"/>
              <a:gd fmla="*/ 2 h 1468980" name="connsiteY2-6"/>
              <a:gd fmla="*/ 1324961 w 1324961" name="connsiteX3-7"/>
              <a:gd fmla="*/ 734490 h 1468980" name="connsiteY3-8"/>
              <a:gd fmla="*/ 769166 w 1324961" name="connsiteX4-9"/>
              <a:gd fmla="*/ 1468980 h 1468980" name="connsiteY4-10"/>
              <a:gd fmla="*/ 769166 w 1324961" name="connsiteX5-11"/>
              <a:gd fmla="*/ 1468980 h 1468980" name="connsiteY5-12"/>
              <a:gd fmla="*/ 0 w 1324961" name="connsiteX6-13"/>
              <a:gd fmla="*/ 1468980 h 1468980" name="connsiteY6-14"/>
              <a:gd fmla="*/ 555795 w 1324961" name="connsiteX7-15"/>
              <a:gd fmla="*/ 734490 h 1468980" name="connsiteY7-16"/>
              <a:gd fmla="*/ 0 w 1324961" name="connsiteX8-17"/>
              <a:gd fmla="*/ 0 h 1468980" name="connsiteY8-18"/>
              <a:gd fmla="*/ 0 w 1324963" name="connsiteX0-19"/>
              <a:gd fmla="*/ 0 h 1468983" name="connsiteY0-20"/>
              <a:gd fmla="*/ 769166 w 1324963" name="connsiteX1-21"/>
              <a:gd fmla="*/ 0 h 1468983" name="connsiteY1-22"/>
              <a:gd fmla="*/ 1324961 w 1324963" name="connsiteX2-23"/>
              <a:gd fmla="*/ 2 h 1468983" name="connsiteY2-24"/>
              <a:gd fmla="*/ 1324961 w 1324963" name="connsiteX3-25"/>
              <a:gd fmla="*/ 734490 h 1468983" name="connsiteY3-26"/>
              <a:gd fmla="*/ 769166 w 1324963" name="connsiteX4-27"/>
              <a:gd fmla="*/ 1468980 h 1468983" name="connsiteY4-28"/>
              <a:gd fmla="*/ 1324963 w 1324963" name="connsiteX5-29"/>
              <a:gd fmla="*/ 1468983 h 1468983" name="connsiteY5-30"/>
              <a:gd fmla="*/ 0 w 1324963" name="connsiteX6-31"/>
              <a:gd fmla="*/ 1468980 h 1468983" name="connsiteY6-32"/>
              <a:gd fmla="*/ 555795 w 1324963" name="connsiteX7-33"/>
              <a:gd fmla="*/ 734490 h 1468983" name="connsiteY7-34"/>
              <a:gd fmla="*/ 0 w 1324963" name="connsiteX8-35"/>
              <a:gd fmla="*/ 0 h 1468983" name="connsiteY8-36"/>
              <a:gd fmla="*/ 0 w 1324964" name="connsiteX0-37"/>
              <a:gd fmla="*/ 0 h 1468983" name="connsiteY0-38"/>
              <a:gd fmla="*/ 769166 w 1324964" name="connsiteX1-39"/>
              <a:gd fmla="*/ 0 h 1468983" name="connsiteY1-40"/>
              <a:gd fmla="*/ 1324961 w 1324964" name="connsiteX2-41"/>
              <a:gd fmla="*/ 2 h 1468983" name="connsiteY2-42"/>
              <a:gd fmla="*/ 1324961 w 1324964" name="connsiteX3-43"/>
              <a:gd fmla="*/ 734490 h 1468983" name="connsiteY3-44"/>
              <a:gd fmla="*/ 1324964 w 1324964" name="connsiteX4-45"/>
              <a:gd fmla="*/ 1324961 h 1468983" name="connsiteY4-46"/>
              <a:gd fmla="*/ 1324963 w 1324964" name="connsiteX5-47"/>
              <a:gd fmla="*/ 1468983 h 1468983" name="connsiteY5-48"/>
              <a:gd fmla="*/ 0 w 1324964" name="connsiteX6-49"/>
              <a:gd fmla="*/ 1468980 h 1468983" name="connsiteY6-50"/>
              <a:gd fmla="*/ 555795 w 1324964" name="connsiteX7-51"/>
              <a:gd fmla="*/ 734490 h 1468983" name="connsiteY7-52"/>
              <a:gd fmla="*/ 0 w 1324964" name="connsiteX8-53"/>
              <a:gd fmla="*/ 0 h 1468983" name="connsiteY8-54"/>
              <a:gd fmla="*/ 0 w 1324964" name="connsiteX0-55"/>
              <a:gd fmla="*/ 0 h 1468983" name="connsiteY0-56"/>
              <a:gd fmla="*/ 769166 w 1324964" name="connsiteX1-57"/>
              <a:gd fmla="*/ 0 h 1468983" name="connsiteY1-58"/>
              <a:gd fmla="*/ 1324961 w 1324964" name="connsiteX2-59"/>
              <a:gd fmla="*/ 2 h 1468983" name="connsiteY2-60"/>
              <a:gd fmla="*/ 1324961 w 1324964" name="connsiteX3-61"/>
              <a:gd fmla="*/ 734490 h 1468983" name="connsiteY3-62"/>
              <a:gd fmla="*/ 1324964 w 1324964" name="connsiteX4-63"/>
              <a:gd fmla="*/ 1324961 h 1468983" name="connsiteY4-64"/>
              <a:gd fmla="*/ 1324963 w 1324964" name="connsiteX5-65"/>
              <a:gd fmla="*/ 1468983 h 1468983" name="connsiteY5-66"/>
              <a:gd fmla="*/ 0 w 1324964" name="connsiteX6-67"/>
              <a:gd fmla="*/ 1468980 h 1468983" name="connsiteY6-68"/>
              <a:gd fmla="*/ 403253 w 1324964" name="connsiteX7-69"/>
              <a:gd fmla="*/ 734492 h 1468983" name="connsiteY7-70"/>
              <a:gd fmla="*/ 0 w 1324964" name="connsiteX8-71"/>
              <a:gd fmla="*/ 0 h 1468983" name="connsiteY8-7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1468983" w="1324964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17B59E"/>
          </a:solidFill>
          <a:ln algn="ctr" cap="flat" cmpd="sng" w="25400">
            <a:noFill/>
            <a:prstDash val="solid"/>
          </a:ln>
          <a:effectLst/>
        </p:spPr>
        <p:txBody>
          <a:bodyPr anchor="ctr" bIns="33696" lIns="67391" rIns="67391" rtlCol="0" tIns="33696"/>
          <a:lstStyle/>
          <a:p>
            <a:pPr algn="ctr" defTabSz="1013677">
              <a:defRPr/>
            </a:pPr>
            <a:endParaRPr kern="0" lang="en-US" sz="2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Freeform 71"/>
          <p:cNvSpPr/>
          <p:nvPr/>
        </p:nvSpPr>
        <p:spPr>
          <a:xfrm rot="16200000">
            <a:off x="6773870" y="1908571"/>
            <a:ext cx="1185477" cy="1077431"/>
          </a:xfrm>
          <a:custGeom>
            <a:gdLst>
              <a:gd fmla="*/ 0 w 1324961" name="connsiteX0"/>
              <a:gd fmla="*/ 0 h 1468980" name="connsiteY0"/>
              <a:gd fmla="*/ 769166 w 1324961" name="connsiteX1"/>
              <a:gd fmla="*/ 0 h 1468980" name="connsiteY1"/>
              <a:gd fmla="*/ 769166 w 1324961" name="connsiteX2"/>
              <a:gd fmla="*/ 0 h 1468980" name="connsiteY2"/>
              <a:gd fmla="*/ 1324961 w 1324961" name="connsiteX3"/>
              <a:gd fmla="*/ 734490 h 1468980" name="connsiteY3"/>
              <a:gd fmla="*/ 769166 w 1324961" name="connsiteX4"/>
              <a:gd fmla="*/ 1468980 h 1468980" name="connsiteY4"/>
              <a:gd fmla="*/ 769166 w 1324961" name="connsiteX5"/>
              <a:gd fmla="*/ 1468980 h 1468980" name="connsiteY5"/>
              <a:gd fmla="*/ 0 w 1324961" name="connsiteX6"/>
              <a:gd fmla="*/ 1468980 h 1468980" name="connsiteY6"/>
              <a:gd fmla="*/ 555795 w 1324961" name="connsiteX7"/>
              <a:gd fmla="*/ 734490 h 1468980" name="connsiteY7"/>
              <a:gd fmla="*/ 0 w 1324961" name="connsiteX8"/>
              <a:gd fmla="*/ 0 h 1468980" name="connsiteY8"/>
              <a:gd fmla="*/ 0 w 1324961" name="connsiteX0-1"/>
              <a:gd fmla="*/ 0 h 1468980" name="connsiteY0-2"/>
              <a:gd fmla="*/ 769166 w 1324961" name="connsiteX1-3"/>
              <a:gd fmla="*/ 0 h 1468980" name="connsiteY1-4"/>
              <a:gd fmla="*/ 1324961 w 1324961" name="connsiteX2-5"/>
              <a:gd fmla="*/ 2 h 1468980" name="connsiteY2-6"/>
              <a:gd fmla="*/ 1324961 w 1324961" name="connsiteX3-7"/>
              <a:gd fmla="*/ 734490 h 1468980" name="connsiteY3-8"/>
              <a:gd fmla="*/ 769166 w 1324961" name="connsiteX4-9"/>
              <a:gd fmla="*/ 1468980 h 1468980" name="connsiteY4-10"/>
              <a:gd fmla="*/ 769166 w 1324961" name="connsiteX5-11"/>
              <a:gd fmla="*/ 1468980 h 1468980" name="connsiteY5-12"/>
              <a:gd fmla="*/ 0 w 1324961" name="connsiteX6-13"/>
              <a:gd fmla="*/ 1468980 h 1468980" name="connsiteY6-14"/>
              <a:gd fmla="*/ 555795 w 1324961" name="connsiteX7-15"/>
              <a:gd fmla="*/ 734490 h 1468980" name="connsiteY7-16"/>
              <a:gd fmla="*/ 0 w 1324961" name="connsiteX8-17"/>
              <a:gd fmla="*/ 0 h 1468980" name="connsiteY8-18"/>
              <a:gd fmla="*/ 0 w 1324963" name="connsiteX0-19"/>
              <a:gd fmla="*/ 0 h 1468983" name="connsiteY0-20"/>
              <a:gd fmla="*/ 769166 w 1324963" name="connsiteX1-21"/>
              <a:gd fmla="*/ 0 h 1468983" name="connsiteY1-22"/>
              <a:gd fmla="*/ 1324961 w 1324963" name="connsiteX2-23"/>
              <a:gd fmla="*/ 2 h 1468983" name="connsiteY2-24"/>
              <a:gd fmla="*/ 1324961 w 1324963" name="connsiteX3-25"/>
              <a:gd fmla="*/ 734490 h 1468983" name="connsiteY3-26"/>
              <a:gd fmla="*/ 769166 w 1324963" name="connsiteX4-27"/>
              <a:gd fmla="*/ 1468980 h 1468983" name="connsiteY4-28"/>
              <a:gd fmla="*/ 1324963 w 1324963" name="connsiteX5-29"/>
              <a:gd fmla="*/ 1468983 h 1468983" name="connsiteY5-30"/>
              <a:gd fmla="*/ 0 w 1324963" name="connsiteX6-31"/>
              <a:gd fmla="*/ 1468980 h 1468983" name="connsiteY6-32"/>
              <a:gd fmla="*/ 555795 w 1324963" name="connsiteX7-33"/>
              <a:gd fmla="*/ 734490 h 1468983" name="connsiteY7-34"/>
              <a:gd fmla="*/ 0 w 1324963" name="connsiteX8-35"/>
              <a:gd fmla="*/ 0 h 1468983" name="connsiteY8-36"/>
              <a:gd fmla="*/ 0 w 1324964" name="connsiteX0-37"/>
              <a:gd fmla="*/ 0 h 1468983" name="connsiteY0-38"/>
              <a:gd fmla="*/ 769166 w 1324964" name="connsiteX1-39"/>
              <a:gd fmla="*/ 0 h 1468983" name="connsiteY1-40"/>
              <a:gd fmla="*/ 1324961 w 1324964" name="connsiteX2-41"/>
              <a:gd fmla="*/ 2 h 1468983" name="connsiteY2-42"/>
              <a:gd fmla="*/ 1324961 w 1324964" name="connsiteX3-43"/>
              <a:gd fmla="*/ 734490 h 1468983" name="connsiteY3-44"/>
              <a:gd fmla="*/ 1324964 w 1324964" name="connsiteX4-45"/>
              <a:gd fmla="*/ 1324961 h 1468983" name="connsiteY4-46"/>
              <a:gd fmla="*/ 1324963 w 1324964" name="connsiteX5-47"/>
              <a:gd fmla="*/ 1468983 h 1468983" name="connsiteY5-48"/>
              <a:gd fmla="*/ 0 w 1324964" name="connsiteX6-49"/>
              <a:gd fmla="*/ 1468980 h 1468983" name="connsiteY6-50"/>
              <a:gd fmla="*/ 555795 w 1324964" name="connsiteX7-51"/>
              <a:gd fmla="*/ 734490 h 1468983" name="connsiteY7-52"/>
              <a:gd fmla="*/ 0 w 1324964" name="connsiteX8-53"/>
              <a:gd fmla="*/ 0 h 1468983" name="connsiteY8-54"/>
              <a:gd fmla="*/ 0 w 1324964" name="connsiteX0-55"/>
              <a:gd fmla="*/ 0 h 1468983" name="connsiteY0-56"/>
              <a:gd fmla="*/ 769166 w 1324964" name="connsiteX1-57"/>
              <a:gd fmla="*/ 0 h 1468983" name="connsiteY1-58"/>
              <a:gd fmla="*/ 1324961 w 1324964" name="connsiteX2-59"/>
              <a:gd fmla="*/ 2 h 1468983" name="connsiteY2-60"/>
              <a:gd fmla="*/ 1324961 w 1324964" name="connsiteX3-61"/>
              <a:gd fmla="*/ 734490 h 1468983" name="connsiteY3-62"/>
              <a:gd fmla="*/ 1324964 w 1324964" name="connsiteX4-63"/>
              <a:gd fmla="*/ 1324961 h 1468983" name="connsiteY4-64"/>
              <a:gd fmla="*/ 1324963 w 1324964" name="connsiteX5-65"/>
              <a:gd fmla="*/ 1468983 h 1468983" name="connsiteY5-66"/>
              <a:gd fmla="*/ 0 w 1324964" name="connsiteX6-67"/>
              <a:gd fmla="*/ 1468980 h 1468983" name="connsiteY6-68"/>
              <a:gd fmla="*/ 403253 w 1324964" name="connsiteX7-69"/>
              <a:gd fmla="*/ 734492 h 1468983" name="connsiteY7-70"/>
              <a:gd fmla="*/ 0 w 1324964" name="connsiteX8-71"/>
              <a:gd fmla="*/ 0 h 1468983" name="connsiteY8-7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1468983" w="1324964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17B59E"/>
          </a:solidFill>
          <a:ln algn="ctr" cap="flat" cmpd="sng" w="25400">
            <a:noFill/>
            <a:prstDash val="solid"/>
          </a:ln>
          <a:effectLst/>
        </p:spPr>
        <p:txBody>
          <a:bodyPr anchor="ctr" bIns="33696" lIns="67391" rIns="67391" rtlCol="0" tIns="33696"/>
          <a:lstStyle/>
          <a:p>
            <a:pPr algn="ctr" defTabSz="1013677">
              <a:defRPr/>
            </a:pPr>
            <a:endParaRPr kern="0" lang="en-US" sz="2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Arc 30"/>
          <p:cNvSpPr/>
          <p:nvPr/>
        </p:nvSpPr>
        <p:spPr>
          <a:xfrm rot="19051048">
            <a:off x="1990484" y="1463589"/>
            <a:ext cx="1610761" cy="1603501"/>
          </a:xfrm>
          <a:prstGeom prst="arc">
            <a:avLst/>
          </a:prstGeom>
          <a:noFill/>
          <a:ln algn="ctr" cap="flat" cmpd="sng" w="28575">
            <a:solidFill>
              <a:srgbClr val="FFFFFF">
                <a:lumMod val="65000"/>
              </a:srgbClr>
            </a:solidFill>
            <a:prstDash val="sysDot"/>
            <a:tailEnd type="stealth"/>
          </a:ln>
          <a:effectLst/>
        </p:spPr>
        <p:txBody>
          <a:bodyPr anchor="ctr" bIns="33696" lIns="67391" rIns="67391" rtlCol="0" tIns="33696"/>
          <a:lstStyle/>
          <a:p>
            <a:pPr algn="ctr" defTabSz="1013677">
              <a:defRPr/>
            </a:pPr>
            <a:endParaRPr kern="0" lang="en-US" sz="2000">
              <a:solidFill>
                <a:srgbClr val="262626"/>
              </a:solidFill>
              <a:latin typeface="Arial"/>
            </a:endParaRPr>
          </a:p>
        </p:txBody>
      </p:sp>
      <p:sp>
        <p:nvSpPr>
          <p:cNvPr id="12" name="Arc 31"/>
          <p:cNvSpPr/>
          <p:nvPr/>
        </p:nvSpPr>
        <p:spPr>
          <a:xfrm rot="19051048">
            <a:off x="3810063" y="1463590"/>
            <a:ext cx="1610761" cy="1603501"/>
          </a:xfrm>
          <a:prstGeom prst="arc">
            <a:avLst/>
          </a:prstGeom>
          <a:noFill/>
          <a:ln algn="ctr" cap="flat" cmpd="sng" w="28575">
            <a:solidFill>
              <a:srgbClr val="FFFFFF">
                <a:lumMod val="65000"/>
              </a:srgbClr>
            </a:solidFill>
            <a:prstDash val="sysDot"/>
            <a:tailEnd type="stealth"/>
          </a:ln>
          <a:effectLst/>
        </p:spPr>
        <p:txBody>
          <a:bodyPr anchor="ctr" bIns="33696" lIns="67391" rIns="67391" rtlCol="0" tIns="33696"/>
          <a:lstStyle/>
          <a:p>
            <a:pPr algn="ctr" defTabSz="1013677">
              <a:defRPr/>
            </a:pPr>
            <a:endParaRPr kern="0" lang="en-US" sz="2000">
              <a:solidFill>
                <a:srgbClr val="262626"/>
              </a:solidFill>
              <a:latin typeface="Arial"/>
            </a:endParaRPr>
          </a:p>
        </p:txBody>
      </p:sp>
      <p:sp>
        <p:nvSpPr>
          <p:cNvPr id="13" name="Arc 32"/>
          <p:cNvSpPr/>
          <p:nvPr/>
        </p:nvSpPr>
        <p:spPr>
          <a:xfrm rot="19051048">
            <a:off x="5629643" y="1463590"/>
            <a:ext cx="1610761" cy="1603501"/>
          </a:xfrm>
          <a:prstGeom prst="arc">
            <a:avLst/>
          </a:prstGeom>
          <a:noFill/>
          <a:ln algn="ctr" cap="flat" cmpd="sng" w="28575">
            <a:solidFill>
              <a:srgbClr val="FFFFFF">
                <a:lumMod val="65000"/>
              </a:srgbClr>
            </a:solidFill>
            <a:prstDash val="sysDot"/>
            <a:tailEnd type="stealth"/>
          </a:ln>
          <a:effectLst/>
        </p:spPr>
        <p:txBody>
          <a:bodyPr anchor="ctr" bIns="33696" lIns="67391" rIns="67391" rtlCol="0" tIns="33696"/>
          <a:lstStyle/>
          <a:p>
            <a:pPr algn="ctr" defTabSz="1013677">
              <a:defRPr/>
            </a:pPr>
            <a:endParaRPr kern="0" lang="en-US" sz="2000">
              <a:solidFill>
                <a:srgbClr val="262626"/>
              </a:solidFill>
              <a:latin typeface="Arial"/>
            </a:endParaRPr>
          </a:p>
        </p:txBody>
      </p:sp>
      <p:sp>
        <p:nvSpPr>
          <p:cNvPr id="14" name="Freeform 103"/>
          <p:cNvSpPr>
            <a:spLocks noEditPoints="1"/>
          </p:cNvSpPr>
          <p:nvPr/>
        </p:nvSpPr>
        <p:spPr bwMode="auto">
          <a:xfrm>
            <a:off x="1516574" y="2044184"/>
            <a:ext cx="366536" cy="537299"/>
          </a:xfrm>
          <a:custGeom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b="b" l="0" r="r" t="0"/>
            <a:pathLst>
              <a:path h="62" w="4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pPr defTabSz="1013677">
              <a:defRPr/>
            </a:pPr>
            <a:endParaRPr kern="0" lang="en-US" sz="2000">
              <a:solidFill>
                <a:srgbClr val="262626"/>
              </a:solidFill>
              <a:latin typeface="Arial"/>
            </a:endParaRPr>
          </a:p>
        </p:txBody>
      </p:sp>
      <p:sp>
        <p:nvSpPr>
          <p:cNvPr id="15" name="Freeform 52"/>
          <p:cNvSpPr>
            <a:spLocks noEditPoints="1"/>
          </p:cNvSpPr>
          <p:nvPr/>
        </p:nvSpPr>
        <p:spPr bwMode="auto">
          <a:xfrm>
            <a:off x="3371363" y="2044182"/>
            <a:ext cx="456181" cy="488576"/>
          </a:xfrm>
          <a:custGeom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b="b" l="0" r="r" t="0"/>
            <a:pathLst>
              <a:path h="72" w="67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pPr defTabSz="1013677">
              <a:defRPr/>
            </a:pPr>
            <a:endParaRPr kern="0" lang="en-US" sz="2000">
              <a:solidFill>
                <a:srgbClr val="262626"/>
              </a:solidFill>
              <a:latin typeface="Arial"/>
            </a:endParaRPr>
          </a:p>
        </p:txBody>
      </p:sp>
      <p:sp>
        <p:nvSpPr>
          <p:cNvPr id="16" name="Freeform 83"/>
          <p:cNvSpPr>
            <a:spLocks noEditPoints="1"/>
          </p:cNvSpPr>
          <p:nvPr/>
        </p:nvSpPr>
        <p:spPr bwMode="auto">
          <a:xfrm>
            <a:off x="5297144" y="2044856"/>
            <a:ext cx="359371" cy="536627"/>
          </a:xfrm>
          <a:custGeom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b="b" l="0" r="r" t="0"/>
            <a:pathLst>
              <a:path h="57" w="39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pPr defTabSz="1013677">
              <a:defRPr/>
            </a:pPr>
            <a:endParaRPr kern="0" lang="en-US" sz="2000">
              <a:solidFill>
                <a:srgbClr val="262626"/>
              </a:solidFill>
              <a:latin typeface="Arial"/>
            </a:endParaRPr>
          </a:p>
        </p:txBody>
      </p:sp>
      <p:sp>
        <p:nvSpPr>
          <p:cNvPr id="17" name="Freeform 152"/>
          <p:cNvSpPr>
            <a:spLocks noEditPoints="1"/>
          </p:cNvSpPr>
          <p:nvPr/>
        </p:nvSpPr>
        <p:spPr bwMode="auto">
          <a:xfrm>
            <a:off x="7146030" y="2145885"/>
            <a:ext cx="445627" cy="409964"/>
          </a:xfrm>
          <a:custGeom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b="b" l="0" r="r" t="0"/>
            <a:pathLst>
              <a:path h="62" w="67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pPr defTabSz="1013677">
              <a:defRPr/>
            </a:pPr>
            <a:endParaRPr kern="0" lang="en-US" sz="2000">
              <a:solidFill>
                <a:srgbClr val="262626"/>
              </a:solidFill>
              <a:latin typeface="Arial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21412" y="3359258"/>
            <a:ext cx="1549013" cy="1368425"/>
            <a:chOff x="1266881" y="4440078"/>
            <a:chExt cx="2098134" cy="1861920"/>
          </a:xfrm>
        </p:grpSpPr>
        <p:sp>
          <p:nvSpPr>
            <p:cNvPr id="19" name="矩形 57"/>
            <p:cNvSpPr>
              <a:spLocks noChangeArrowheads="1"/>
            </p:cNvSpPr>
            <p:nvPr/>
          </p:nvSpPr>
          <p:spPr bwMode="auto">
            <a:xfrm>
              <a:off x="1415041" y="4440078"/>
              <a:ext cx="1801813" cy="37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单击编辑标题</a:t>
              </a:r>
            </a:p>
          </p:txBody>
        </p:sp>
        <p:sp>
          <p:nvSpPr>
            <p:cNvPr id="20" name="文本框 40"/>
            <p:cNvSpPr txBox="1"/>
            <p:nvPr/>
          </p:nvSpPr>
          <p:spPr>
            <a:xfrm>
              <a:off x="1266881" y="4763020"/>
              <a:ext cx="2098134" cy="15240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noProof="1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此处文字通过TXT文档或者QQ聊天窗口复制进入，无需调整格式，简单快捷，LEOPARD祝愿您汇报顺利！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811642" y="3359258"/>
            <a:ext cx="1549013" cy="1368425"/>
            <a:chOff x="1266881" y="4440078"/>
            <a:chExt cx="2098134" cy="1861920"/>
          </a:xfrm>
        </p:grpSpPr>
        <p:sp>
          <p:nvSpPr>
            <p:cNvPr id="22" name="矩形 57"/>
            <p:cNvSpPr>
              <a:spLocks noChangeArrowheads="1"/>
            </p:cNvSpPr>
            <p:nvPr/>
          </p:nvSpPr>
          <p:spPr bwMode="auto">
            <a:xfrm>
              <a:off x="1415041" y="4440078"/>
              <a:ext cx="1801813" cy="37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单击编辑标题</a:t>
              </a:r>
            </a:p>
          </p:txBody>
        </p:sp>
        <p:sp>
          <p:nvSpPr>
            <p:cNvPr id="23" name="文本框 40"/>
            <p:cNvSpPr txBox="1"/>
            <p:nvPr/>
          </p:nvSpPr>
          <p:spPr>
            <a:xfrm>
              <a:off x="1266882" y="4763020"/>
              <a:ext cx="2098134" cy="15240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noProof="1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此处文字通过TXT文档或者QQ聊天窗口复制进入，无需调整格式，简单快捷，LEOPARD祝愿您汇报顺利！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01871" y="3359258"/>
            <a:ext cx="1549013" cy="1368425"/>
            <a:chOff x="1266881" y="4440078"/>
            <a:chExt cx="2098134" cy="1861920"/>
          </a:xfrm>
        </p:grpSpPr>
        <p:sp>
          <p:nvSpPr>
            <p:cNvPr id="25" name="矩形 57"/>
            <p:cNvSpPr>
              <a:spLocks noChangeArrowheads="1"/>
            </p:cNvSpPr>
            <p:nvPr/>
          </p:nvSpPr>
          <p:spPr bwMode="auto">
            <a:xfrm>
              <a:off x="1415041" y="4440078"/>
              <a:ext cx="1801813" cy="37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单击编辑标题</a:t>
              </a:r>
            </a:p>
          </p:txBody>
        </p:sp>
        <p:sp>
          <p:nvSpPr>
            <p:cNvPr id="26" name="文本框 40"/>
            <p:cNvSpPr txBox="1"/>
            <p:nvPr/>
          </p:nvSpPr>
          <p:spPr>
            <a:xfrm>
              <a:off x="1266880" y="4763020"/>
              <a:ext cx="2098134" cy="15240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noProof="1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此处文字通过TXT文档或者QQ聊天窗口复制进入，无需调整格式，简单快捷，LEOPARD祝愿您汇报顺利！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594336" y="3359258"/>
            <a:ext cx="1549013" cy="1368425"/>
            <a:chOff x="1266881" y="4440078"/>
            <a:chExt cx="2098134" cy="1861920"/>
          </a:xfrm>
        </p:grpSpPr>
        <p:sp>
          <p:nvSpPr>
            <p:cNvPr id="28" name="矩形 57"/>
            <p:cNvSpPr>
              <a:spLocks noChangeArrowheads="1"/>
            </p:cNvSpPr>
            <p:nvPr/>
          </p:nvSpPr>
          <p:spPr bwMode="auto">
            <a:xfrm>
              <a:off x="1415039" y="4440077"/>
              <a:ext cx="1801813" cy="37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单击编辑标题</a:t>
              </a:r>
            </a:p>
          </p:txBody>
        </p:sp>
        <p:sp>
          <p:nvSpPr>
            <p:cNvPr id="29" name="文本框 40"/>
            <p:cNvSpPr txBox="1"/>
            <p:nvPr/>
          </p:nvSpPr>
          <p:spPr>
            <a:xfrm>
              <a:off x="1266880" y="4763019"/>
              <a:ext cx="2098134" cy="15240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noProof="1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此处文字通过TXT文档或者QQ聊天窗口复制进入，无需调整格式，简单快捷，LEOPARD祝愿您汇报顺利！</a:t>
              </a:r>
            </a:p>
          </p:txBody>
        </p:sp>
      </p:grp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47590" y="359976"/>
            <a:ext cx="187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75868" y="1148764"/>
            <a:ext cx="621507" cy="618705"/>
            <a:chOff x="2082405" y="1855715"/>
            <a:chExt cx="841829" cy="841829"/>
          </a:xfrm>
        </p:grpSpPr>
        <p:sp>
          <p:nvSpPr>
            <p:cNvPr id="4" name="椭圆 3"/>
            <p:cNvSpPr/>
            <p:nvPr/>
          </p:nvSpPr>
          <p:spPr>
            <a:xfrm>
              <a:off x="2082405" y="1855715"/>
              <a:ext cx="841829" cy="841829"/>
            </a:xfrm>
            <a:prstGeom prst="ellipse">
              <a:avLst/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201241" y="1974551"/>
              <a:ext cx="604157" cy="6041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sp>
        <p:nvSpPr>
          <p:cNvPr id="6" name="矩形: 圆角 14"/>
          <p:cNvSpPr/>
          <p:nvPr/>
        </p:nvSpPr>
        <p:spPr>
          <a:xfrm>
            <a:off x="1733238" y="1182182"/>
            <a:ext cx="6513477" cy="618705"/>
          </a:xfrm>
          <a:prstGeom prst="roundRect">
            <a:avLst>
              <a:gd fmla="val 50000" name="adj"/>
            </a:avLst>
          </a:prstGeom>
          <a:noFill/>
          <a:ln w="28575">
            <a:solidFill>
              <a:srgbClr val="17B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2094931" y="1272596"/>
            <a:ext cx="6030374" cy="396576"/>
          </a:xfrm>
          <a:prstGeom prst="rect">
            <a:avLst/>
          </a:prstGeom>
        </p:spPr>
        <p:txBody>
          <a:bodyPr bIns="33696" lIns="67391" rIns="67391" tIns="33696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This PPT template for the rice husk designer pencil demo works, focusing on the production of high-end design templates, I hope to help your demonstration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75868" y="2101085"/>
            <a:ext cx="621507" cy="618705"/>
            <a:chOff x="2082405" y="1855715"/>
            <a:chExt cx="841829" cy="841829"/>
          </a:xfrm>
        </p:grpSpPr>
        <p:sp>
          <p:nvSpPr>
            <p:cNvPr id="9" name="椭圆 8"/>
            <p:cNvSpPr/>
            <p:nvPr/>
          </p:nvSpPr>
          <p:spPr>
            <a:xfrm>
              <a:off x="2082405" y="1855715"/>
              <a:ext cx="841829" cy="841829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201241" y="1974551"/>
              <a:ext cx="604157" cy="6041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sp>
        <p:nvSpPr>
          <p:cNvPr id="11" name="矩形: 圆角 19"/>
          <p:cNvSpPr/>
          <p:nvPr/>
        </p:nvSpPr>
        <p:spPr>
          <a:xfrm>
            <a:off x="1733238" y="2134504"/>
            <a:ext cx="6513477" cy="618705"/>
          </a:xfrm>
          <a:prstGeom prst="roundRect">
            <a:avLst>
              <a:gd fmla="val 50000" name="adj"/>
            </a:avLst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2094931" y="2224917"/>
            <a:ext cx="6030374" cy="396576"/>
          </a:xfrm>
          <a:prstGeom prst="rect">
            <a:avLst/>
          </a:prstGeom>
        </p:spPr>
        <p:txBody>
          <a:bodyPr bIns="33696" lIns="67391" rIns="67391" tIns="33696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This PPT template for the rice husk designer pencil demo works, focusing on the production of high-end design templates, I hope to help your demonstration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75868" y="3086825"/>
            <a:ext cx="621507" cy="618705"/>
            <a:chOff x="2082405" y="1855715"/>
            <a:chExt cx="841829" cy="841829"/>
          </a:xfrm>
        </p:grpSpPr>
        <p:sp>
          <p:nvSpPr>
            <p:cNvPr id="14" name="椭圆 13"/>
            <p:cNvSpPr/>
            <p:nvPr/>
          </p:nvSpPr>
          <p:spPr>
            <a:xfrm>
              <a:off x="2082405" y="1855715"/>
              <a:ext cx="841829" cy="841829"/>
            </a:xfrm>
            <a:prstGeom prst="ellipse">
              <a:avLst/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201241" y="1974551"/>
              <a:ext cx="604157" cy="6041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16" name="矩形: 圆角 24"/>
          <p:cNvSpPr/>
          <p:nvPr/>
        </p:nvSpPr>
        <p:spPr>
          <a:xfrm>
            <a:off x="1733238" y="3120243"/>
            <a:ext cx="6513477" cy="618705"/>
          </a:xfrm>
          <a:prstGeom prst="roundRect">
            <a:avLst>
              <a:gd fmla="val 50000" name="adj"/>
            </a:avLst>
          </a:prstGeom>
          <a:noFill/>
          <a:ln w="28575">
            <a:solidFill>
              <a:srgbClr val="17B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2094931" y="3210656"/>
            <a:ext cx="6030374" cy="396576"/>
          </a:xfrm>
          <a:prstGeom prst="rect">
            <a:avLst/>
          </a:prstGeom>
        </p:spPr>
        <p:txBody>
          <a:bodyPr bIns="33696" lIns="67391" rIns="67391" tIns="33696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This PPT template for the rice husk designer pencil demo works, focusing on the production of high-end design templates, I hope to help your demonstration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104315">
            <a:off x="-1534324" y="-1977383"/>
            <a:ext cx="8960556" cy="50403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788566">
            <a:off x="-958275" y="-1041304"/>
            <a:ext cx="8960556" cy="50403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104315">
            <a:off x="-1269392" y="-843297"/>
            <a:ext cx="8960556" cy="50403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788566">
            <a:off x="-693343" y="92783"/>
            <a:ext cx="8960556" cy="504031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640105" y="2016114"/>
            <a:ext cx="1440120" cy="1440120"/>
          </a:xfrm>
          <a:prstGeom prst="ellipse">
            <a:avLst/>
          </a:prstGeom>
          <a:solidFill>
            <a:srgbClr val="59595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6000"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64058" y="3600246"/>
            <a:ext cx="2049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>
                <a:solidFill>
                  <a:srgbClr val="17B5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15277" y="3960276"/>
            <a:ext cx="4788218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Applicable to enterprise introduction, summary</a:t>
            </a:r>
          </a:p>
          <a:p>
            <a:pPr algn="r"/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 report,  sales marketing, chart dataa</a:t>
            </a:r>
          </a:p>
        </p:txBody>
      </p:sp>
    </p:spTree>
    <p:extLst>
      <p:ext uri="{BB962C8B-B14F-4D97-AF65-F5344CB8AC3E}">
        <p14:creationId val="1877887687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447590" y="359976"/>
            <a:ext cx="187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>
          <a:xfrm>
            <a:off x="737615" y="1452158"/>
            <a:ext cx="2664700" cy="2676844"/>
            <a:chOff x="1973" y="280"/>
            <a:chExt cx="3734" cy="3768"/>
          </a:xfrm>
          <a:solidFill>
            <a:srgbClr val="17B59E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681" y="280"/>
              <a:ext cx="327" cy="423"/>
            </a:xfrm>
            <a:custGeom>
              <a:gdLst>
                <a:gd fmla="*/ 105 w 138" name="T0"/>
                <a:gd fmla="*/ 117 h 179" name="T1"/>
                <a:gd fmla="*/ 93 w 138" name="T2"/>
                <a:gd fmla="*/ 117 h 179" name="T3"/>
                <a:gd fmla="*/ 85 w 138" name="T4"/>
                <a:gd fmla="*/ 25 h 179" name="T5"/>
                <a:gd fmla="*/ 67 w 138" name="T6"/>
                <a:gd fmla="*/ 0 h 179" name="T7"/>
                <a:gd fmla="*/ 65 w 138" name="T8"/>
                <a:gd fmla="*/ 0 h 179" name="T9"/>
                <a:gd fmla="*/ 51 w 138" name="T10"/>
                <a:gd fmla="*/ 25 h 179" name="T11"/>
                <a:gd fmla="*/ 43 w 138" name="T12"/>
                <a:gd fmla="*/ 117 h 179" name="T13"/>
                <a:gd fmla="*/ 31 w 138" name="T14"/>
                <a:gd fmla="*/ 117 h 179" name="T15"/>
                <a:gd fmla="*/ 28 w 138" name="T16"/>
                <a:gd fmla="*/ 117 h 179" name="T17"/>
                <a:gd fmla="*/ 1 w 138" name="T18"/>
                <a:gd fmla="*/ 150 h 179" name="T19"/>
                <a:gd fmla="*/ 31 w 138" name="T20"/>
                <a:gd fmla="*/ 179 h 179" name="T21"/>
                <a:gd fmla="*/ 77 w 138" name="T22"/>
                <a:gd fmla="*/ 179 h 179" name="T23"/>
                <a:gd fmla="*/ 77 w 138" name="T24"/>
                <a:gd fmla="*/ 179 h 179" name="T25"/>
                <a:gd fmla="*/ 72 w 138" name="T26"/>
                <a:gd fmla="*/ 172 h 179" name="T27"/>
                <a:gd fmla="*/ 65 w 138" name="T28"/>
                <a:gd fmla="*/ 154 h 179" name="T29"/>
                <a:gd fmla="*/ 72 w 138" name="T30"/>
                <a:gd fmla="*/ 134 h 179" name="T31"/>
                <a:gd fmla="*/ 95 w 138" name="T32"/>
                <a:gd fmla="*/ 124 h 179" name="T33"/>
                <a:gd fmla="*/ 118 w 138" name="T34"/>
                <a:gd fmla="*/ 134 h 179" name="T35"/>
                <a:gd fmla="*/ 124 w 138" name="T36"/>
                <a:gd fmla="*/ 154 h 179" name="T37"/>
                <a:gd fmla="*/ 118 w 138" name="T38"/>
                <a:gd fmla="*/ 171 h 179" name="T39"/>
                <a:gd fmla="*/ 114 w 138" name="T40"/>
                <a:gd fmla="*/ 177 h 179" name="T41"/>
                <a:gd fmla="*/ 114 w 138" name="T42"/>
                <a:gd fmla="*/ 178 h 179" name="T43"/>
                <a:gd fmla="*/ 128 w 138" name="T44"/>
                <a:gd fmla="*/ 171 h 179" name="T45"/>
                <a:gd fmla="*/ 138 w 138" name="T46"/>
                <a:gd fmla="*/ 148 h 179" name="T47"/>
                <a:gd fmla="*/ 128 w 138" name="T48"/>
                <a:gd fmla="*/ 126 h 179" name="T49"/>
                <a:gd fmla="*/ 105 w 138" name="T50"/>
                <a:gd fmla="*/ 117 h 17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79" w="138">
                  <a:moveTo>
                    <a:pt x="105" y="117"/>
                  </a:moveTo>
                  <a:cubicBezTo>
                    <a:pt x="93" y="117"/>
                    <a:pt x="93" y="117"/>
                    <a:pt x="93" y="117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12"/>
                    <a:pt x="81" y="0"/>
                    <a:pt x="67" y="0"/>
                  </a:cubicBezTo>
                  <a:cubicBezTo>
                    <a:pt x="67" y="0"/>
                    <a:pt x="66" y="0"/>
                    <a:pt x="65" y="0"/>
                  </a:cubicBezTo>
                  <a:cubicBezTo>
                    <a:pt x="53" y="1"/>
                    <a:pt x="51" y="13"/>
                    <a:pt x="51" y="25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0" y="117"/>
                    <a:pt x="29" y="117"/>
                    <a:pt x="28" y="117"/>
                  </a:cubicBezTo>
                  <a:cubicBezTo>
                    <a:pt x="12" y="119"/>
                    <a:pt x="0" y="134"/>
                    <a:pt x="1" y="150"/>
                  </a:cubicBezTo>
                  <a:cubicBezTo>
                    <a:pt x="1" y="165"/>
                    <a:pt x="15" y="179"/>
                    <a:pt x="31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7"/>
                    <a:pt x="76" y="177"/>
                    <a:pt x="72" y="172"/>
                  </a:cubicBezTo>
                  <a:cubicBezTo>
                    <a:pt x="69" y="168"/>
                    <a:pt x="65" y="162"/>
                    <a:pt x="65" y="154"/>
                  </a:cubicBezTo>
                  <a:cubicBezTo>
                    <a:pt x="65" y="147"/>
                    <a:pt x="67" y="140"/>
                    <a:pt x="72" y="134"/>
                  </a:cubicBezTo>
                  <a:cubicBezTo>
                    <a:pt x="76" y="128"/>
                    <a:pt x="85" y="124"/>
                    <a:pt x="95" y="124"/>
                  </a:cubicBezTo>
                  <a:cubicBezTo>
                    <a:pt x="104" y="124"/>
                    <a:pt x="113" y="128"/>
                    <a:pt x="118" y="134"/>
                  </a:cubicBezTo>
                  <a:cubicBezTo>
                    <a:pt x="123" y="140"/>
                    <a:pt x="124" y="147"/>
                    <a:pt x="124" y="154"/>
                  </a:cubicBezTo>
                  <a:cubicBezTo>
                    <a:pt x="124" y="162"/>
                    <a:pt x="121" y="168"/>
                    <a:pt x="118" y="171"/>
                  </a:cubicBezTo>
                  <a:cubicBezTo>
                    <a:pt x="114" y="176"/>
                    <a:pt x="114" y="176"/>
                    <a:pt x="114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9" y="177"/>
                    <a:pt x="124" y="175"/>
                    <a:pt x="128" y="171"/>
                  </a:cubicBezTo>
                  <a:cubicBezTo>
                    <a:pt x="135" y="165"/>
                    <a:pt x="138" y="157"/>
                    <a:pt x="138" y="148"/>
                  </a:cubicBezTo>
                  <a:cubicBezTo>
                    <a:pt x="138" y="140"/>
                    <a:pt x="135" y="131"/>
                    <a:pt x="128" y="126"/>
                  </a:cubicBezTo>
                  <a:cubicBezTo>
                    <a:pt x="122" y="120"/>
                    <a:pt x="113" y="117"/>
                    <a:pt x="105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2396" y="701"/>
              <a:ext cx="1274" cy="734"/>
            </a:xfrm>
            <a:custGeom>
              <a:gdLst>
                <a:gd fmla="*/ 522 w 538" name="T0"/>
                <a:gd fmla="*/ 0 h 310" name="T1"/>
                <a:gd fmla="*/ 522 w 538" name="T2"/>
                <a:gd fmla="*/ 0 h 310" name="T3"/>
                <a:gd fmla="*/ 521 w 538" name="T4"/>
                <a:gd fmla="*/ 0 h 310" name="T5"/>
                <a:gd fmla="*/ 0 w 538" name="T6"/>
                <a:gd fmla="*/ 267 h 310" name="T7"/>
                <a:gd fmla="*/ 108 w 538" name="T8"/>
                <a:gd fmla="*/ 249 h 310" name="T9"/>
                <a:gd fmla="*/ 141 w 538" name="T10"/>
                <a:gd fmla="*/ 248 h 310" name="T11"/>
                <a:gd fmla="*/ 149 w 538" name="T12"/>
                <a:gd fmla="*/ 249 h 310" name="T13"/>
                <a:gd fmla="*/ 149 w 538" name="T14"/>
                <a:gd fmla="*/ 247 h 310" name="T15"/>
                <a:gd fmla="*/ 147 w 538" name="T16"/>
                <a:gd fmla="*/ 239 h 310" name="T17"/>
                <a:gd fmla="*/ 146 w 538" name="T18"/>
                <a:gd fmla="*/ 219 h 310" name="T19"/>
                <a:gd fmla="*/ 158 w 538" name="T20"/>
                <a:gd fmla="*/ 202 h 310" name="T21"/>
                <a:gd fmla="*/ 182 w 538" name="T22"/>
                <a:gd fmla="*/ 200 h 310" name="T23"/>
                <a:gd fmla="*/ 202 w 538" name="T24"/>
                <a:gd fmla="*/ 216 h 310" name="T25"/>
                <a:gd fmla="*/ 202 w 538" name="T26"/>
                <a:gd fmla="*/ 237 h 310" name="T27"/>
                <a:gd fmla="*/ 190 w 538" name="T28"/>
                <a:gd fmla="*/ 252 h 310" name="T29"/>
                <a:gd fmla="*/ 189 w 538" name="T30"/>
                <a:gd fmla="*/ 253 h 310" name="T31"/>
                <a:gd fmla="*/ 318 w 538" name="T32"/>
                <a:gd fmla="*/ 310 h 310" name="T33"/>
                <a:gd fmla="*/ 385 w 538" name="T34"/>
                <a:gd fmla="*/ 190 h 310" name="T35"/>
                <a:gd fmla="*/ 384 w 538" name="T36"/>
                <a:gd fmla="*/ 189 h 310" name="T37"/>
                <a:gd fmla="*/ 376 w 538" name="T38"/>
                <a:gd fmla="*/ 190 h 310" name="T39"/>
                <a:gd fmla="*/ 357 w 538" name="T40"/>
                <a:gd fmla="*/ 186 h 310" name="T41"/>
                <a:gd fmla="*/ 343 w 538" name="T42"/>
                <a:gd fmla="*/ 170 h 310" name="T43"/>
                <a:gd fmla="*/ 347 w 538" name="T44"/>
                <a:gd fmla="*/ 146 h 310" name="T45"/>
                <a:gd fmla="*/ 368 w 538" name="T46"/>
                <a:gd fmla="*/ 131 h 310" name="T47"/>
                <a:gd fmla="*/ 388 w 538" name="T48"/>
                <a:gd fmla="*/ 136 h 310" name="T49"/>
                <a:gd fmla="*/ 399 w 538" name="T50"/>
                <a:gd fmla="*/ 151 h 310" name="T51"/>
                <a:gd fmla="*/ 403 w 538" name="T52"/>
                <a:gd fmla="*/ 157 h 310" name="T53"/>
                <a:gd fmla="*/ 406 w 538" name="T54"/>
                <a:gd fmla="*/ 159 h 310" name="T55"/>
                <a:gd fmla="*/ 531 w 538" name="T56"/>
                <a:gd fmla="*/ 25 h 310" name="T57"/>
                <a:gd fmla="*/ 536 w 538" name="T58"/>
                <a:gd fmla="*/ 9 h 310" name="T59"/>
                <a:gd fmla="*/ 522 w 538" name="T60"/>
                <a:gd fmla="*/ 0 h 310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10" w="538">
                  <a:moveTo>
                    <a:pt x="522" y="0"/>
                  </a:moveTo>
                  <a:cubicBezTo>
                    <a:pt x="522" y="0"/>
                    <a:pt x="522" y="0"/>
                    <a:pt x="522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302" y="23"/>
                    <a:pt x="128" y="131"/>
                    <a:pt x="0" y="267"/>
                  </a:cubicBezTo>
                  <a:cubicBezTo>
                    <a:pt x="35" y="257"/>
                    <a:pt x="71" y="250"/>
                    <a:pt x="108" y="249"/>
                  </a:cubicBezTo>
                  <a:cubicBezTo>
                    <a:pt x="119" y="248"/>
                    <a:pt x="130" y="248"/>
                    <a:pt x="141" y="248"/>
                  </a:cubicBezTo>
                  <a:cubicBezTo>
                    <a:pt x="143" y="248"/>
                    <a:pt x="146" y="248"/>
                    <a:pt x="149" y="249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50" y="245"/>
                    <a:pt x="149" y="244"/>
                    <a:pt x="147" y="239"/>
                  </a:cubicBezTo>
                  <a:cubicBezTo>
                    <a:pt x="145" y="234"/>
                    <a:pt x="143" y="227"/>
                    <a:pt x="146" y="219"/>
                  </a:cubicBezTo>
                  <a:cubicBezTo>
                    <a:pt x="148" y="213"/>
                    <a:pt x="151" y="206"/>
                    <a:pt x="158" y="202"/>
                  </a:cubicBezTo>
                  <a:cubicBezTo>
                    <a:pt x="164" y="198"/>
                    <a:pt x="173" y="197"/>
                    <a:pt x="182" y="200"/>
                  </a:cubicBezTo>
                  <a:cubicBezTo>
                    <a:pt x="192" y="202"/>
                    <a:pt x="199" y="209"/>
                    <a:pt x="202" y="216"/>
                  </a:cubicBezTo>
                  <a:cubicBezTo>
                    <a:pt x="205" y="223"/>
                    <a:pt x="204" y="230"/>
                    <a:pt x="202" y="237"/>
                  </a:cubicBezTo>
                  <a:cubicBezTo>
                    <a:pt x="200" y="244"/>
                    <a:pt x="194" y="249"/>
                    <a:pt x="190" y="252"/>
                  </a:cubicBezTo>
                  <a:cubicBezTo>
                    <a:pt x="189" y="252"/>
                    <a:pt x="189" y="253"/>
                    <a:pt x="189" y="253"/>
                  </a:cubicBezTo>
                  <a:cubicBezTo>
                    <a:pt x="236" y="261"/>
                    <a:pt x="281" y="279"/>
                    <a:pt x="318" y="310"/>
                  </a:cubicBezTo>
                  <a:cubicBezTo>
                    <a:pt x="338" y="266"/>
                    <a:pt x="360" y="226"/>
                    <a:pt x="385" y="190"/>
                  </a:cubicBezTo>
                  <a:cubicBezTo>
                    <a:pt x="384" y="189"/>
                    <a:pt x="384" y="189"/>
                    <a:pt x="384" y="189"/>
                  </a:cubicBezTo>
                  <a:cubicBezTo>
                    <a:pt x="383" y="189"/>
                    <a:pt x="382" y="189"/>
                    <a:pt x="376" y="190"/>
                  </a:cubicBezTo>
                  <a:cubicBezTo>
                    <a:pt x="371" y="190"/>
                    <a:pt x="364" y="190"/>
                    <a:pt x="357" y="186"/>
                  </a:cubicBezTo>
                  <a:cubicBezTo>
                    <a:pt x="351" y="183"/>
                    <a:pt x="346" y="178"/>
                    <a:pt x="343" y="170"/>
                  </a:cubicBezTo>
                  <a:cubicBezTo>
                    <a:pt x="341" y="164"/>
                    <a:pt x="342" y="154"/>
                    <a:pt x="347" y="146"/>
                  </a:cubicBezTo>
                  <a:cubicBezTo>
                    <a:pt x="352" y="137"/>
                    <a:pt x="360" y="132"/>
                    <a:pt x="368" y="131"/>
                  </a:cubicBezTo>
                  <a:cubicBezTo>
                    <a:pt x="375" y="130"/>
                    <a:pt x="382" y="133"/>
                    <a:pt x="388" y="136"/>
                  </a:cubicBezTo>
                  <a:cubicBezTo>
                    <a:pt x="395" y="140"/>
                    <a:pt x="398" y="146"/>
                    <a:pt x="399" y="151"/>
                  </a:cubicBezTo>
                  <a:cubicBezTo>
                    <a:pt x="402" y="156"/>
                    <a:pt x="402" y="157"/>
                    <a:pt x="403" y="157"/>
                  </a:cubicBezTo>
                  <a:cubicBezTo>
                    <a:pt x="406" y="159"/>
                    <a:pt x="406" y="159"/>
                    <a:pt x="406" y="159"/>
                  </a:cubicBezTo>
                  <a:cubicBezTo>
                    <a:pt x="443" y="108"/>
                    <a:pt x="485" y="64"/>
                    <a:pt x="531" y="25"/>
                  </a:cubicBezTo>
                  <a:cubicBezTo>
                    <a:pt x="536" y="21"/>
                    <a:pt x="538" y="14"/>
                    <a:pt x="536" y="9"/>
                  </a:cubicBezTo>
                  <a:cubicBezTo>
                    <a:pt x="533" y="3"/>
                    <a:pt x="527" y="0"/>
                    <a:pt x="5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973" y="1198"/>
              <a:ext cx="1152" cy="878"/>
            </a:xfrm>
            <a:custGeom>
              <a:gdLst>
                <a:gd fmla="*/ 353 w 487" name="T0"/>
                <a:gd fmla="*/ 43 h 371" name="T1"/>
                <a:gd fmla="*/ 362 w 487" name="T2"/>
                <a:gd fmla="*/ 32 h 371" name="T3"/>
                <a:gd fmla="*/ 370 w 487" name="T4"/>
                <a:gd fmla="*/ 23 h 371" name="T5"/>
                <a:gd fmla="*/ 370 w 487" name="T6"/>
                <a:gd fmla="*/ 10 h 371" name="T7"/>
                <a:gd fmla="*/ 358 w 487" name="T8"/>
                <a:gd fmla="*/ 1 h 371" name="T9"/>
                <a:gd fmla="*/ 351 w 487" name="T10"/>
                <a:gd fmla="*/ 0 h 371" name="T11"/>
                <a:gd fmla="*/ 343 w 487" name="T12"/>
                <a:gd fmla="*/ 2 h 371" name="T13"/>
                <a:gd fmla="*/ 336 w 487" name="T14"/>
                <a:gd fmla="*/ 13 h 371" name="T15"/>
                <a:gd fmla="*/ 337 w 487" name="T16"/>
                <a:gd fmla="*/ 24 h 371" name="T17"/>
                <a:gd fmla="*/ 340 w 487" name="T18"/>
                <a:gd fmla="*/ 39 h 371" name="T19"/>
                <a:gd fmla="*/ 340 w 487" name="T20"/>
                <a:gd fmla="*/ 39 h 371" name="T21"/>
                <a:gd fmla="*/ 332 w 487" name="T22"/>
                <a:gd fmla="*/ 63 h 371" name="T23"/>
                <a:gd fmla="*/ 303 w 487" name="T24"/>
                <a:gd fmla="*/ 62 h 371" name="T25"/>
                <a:gd fmla="*/ 288 w 487" name="T26"/>
                <a:gd fmla="*/ 63 h 371" name="T27"/>
                <a:gd fmla="*/ 147 w 487" name="T28"/>
                <a:gd fmla="*/ 94 h 371" name="T29"/>
                <a:gd fmla="*/ 9 w 487" name="T30"/>
                <a:gd fmla="*/ 303 h 371" name="T31"/>
                <a:gd fmla="*/ 9 w 487" name="T32"/>
                <a:gd fmla="*/ 303 h 371" name="T33"/>
                <a:gd fmla="*/ 18 w 487" name="T34"/>
                <a:gd fmla="*/ 357 h 371" name="T35"/>
                <a:gd fmla="*/ 72 w 487" name="T36"/>
                <a:gd fmla="*/ 354 h 371" name="T37"/>
                <a:gd fmla="*/ 73 w 487" name="T38"/>
                <a:gd fmla="*/ 354 h 371" name="T39"/>
                <a:gd fmla="*/ 73 w 487" name="T40"/>
                <a:gd fmla="*/ 354 h 371" name="T41"/>
                <a:gd fmla="*/ 394 w 487" name="T42"/>
                <a:gd fmla="*/ 361 h 371" name="T43"/>
                <a:gd fmla="*/ 407 w 487" name="T44"/>
                <a:gd fmla="*/ 362 h 371" name="T45"/>
                <a:gd fmla="*/ 416 w 487" name="T46"/>
                <a:gd fmla="*/ 352 h 371" name="T47"/>
                <a:gd fmla="*/ 442 w 487" name="T48"/>
                <a:gd fmla="*/ 251 h 371" name="T49"/>
                <a:gd fmla="*/ 434 w 487" name="T50"/>
                <a:gd fmla="*/ 253 h 371" name="T51"/>
                <a:gd fmla="*/ 415 w 487" name="T52"/>
                <a:gd fmla="*/ 256 h 371" name="T53"/>
                <a:gd fmla="*/ 397 w 487" name="T54"/>
                <a:gd fmla="*/ 245 h 371" name="T55"/>
                <a:gd fmla="*/ 393 w 487" name="T56"/>
                <a:gd fmla="*/ 220 h 371" name="T57"/>
                <a:gd fmla="*/ 408 w 487" name="T58"/>
                <a:gd fmla="*/ 200 h 371" name="T59"/>
                <a:gd fmla="*/ 430 w 487" name="T60"/>
                <a:gd fmla="*/ 199 h 371" name="T61"/>
                <a:gd fmla="*/ 445 w 487" name="T62"/>
                <a:gd fmla="*/ 210 h 371" name="T63"/>
                <a:gd fmla="*/ 450 w 487" name="T64"/>
                <a:gd fmla="*/ 215 h 371" name="T65"/>
                <a:gd fmla="*/ 453 w 487" name="T66"/>
                <a:gd fmla="*/ 215 h 371" name="T67"/>
                <a:gd fmla="*/ 487 w 487" name="T68"/>
                <a:gd fmla="*/ 123 h 371" name="T69"/>
                <a:gd fmla="*/ 346 w 487" name="T70"/>
                <a:gd fmla="*/ 64 h 371" name="T71"/>
                <a:gd fmla="*/ 353 w 487" name="T72"/>
                <a:gd fmla="*/ 43 h 371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371" w="487">
                  <a:moveTo>
                    <a:pt x="353" y="43"/>
                  </a:moveTo>
                  <a:cubicBezTo>
                    <a:pt x="355" y="37"/>
                    <a:pt x="359" y="35"/>
                    <a:pt x="362" y="32"/>
                  </a:cubicBezTo>
                  <a:cubicBezTo>
                    <a:pt x="366" y="30"/>
                    <a:pt x="368" y="27"/>
                    <a:pt x="370" y="23"/>
                  </a:cubicBezTo>
                  <a:cubicBezTo>
                    <a:pt x="371" y="19"/>
                    <a:pt x="371" y="14"/>
                    <a:pt x="370" y="10"/>
                  </a:cubicBezTo>
                  <a:cubicBezTo>
                    <a:pt x="368" y="6"/>
                    <a:pt x="365" y="3"/>
                    <a:pt x="358" y="1"/>
                  </a:cubicBezTo>
                  <a:cubicBezTo>
                    <a:pt x="355" y="0"/>
                    <a:pt x="353" y="0"/>
                    <a:pt x="351" y="0"/>
                  </a:cubicBezTo>
                  <a:cubicBezTo>
                    <a:pt x="348" y="0"/>
                    <a:pt x="345" y="0"/>
                    <a:pt x="343" y="2"/>
                  </a:cubicBezTo>
                  <a:cubicBezTo>
                    <a:pt x="340" y="4"/>
                    <a:pt x="337" y="8"/>
                    <a:pt x="336" y="13"/>
                  </a:cubicBezTo>
                  <a:cubicBezTo>
                    <a:pt x="334" y="17"/>
                    <a:pt x="335" y="20"/>
                    <a:pt x="337" y="24"/>
                  </a:cubicBezTo>
                  <a:cubicBezTo>
                    <a:pt x="339" y="29"/>
                    <a:pt x="341" y="33"/>
                    <a:pt x="340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32" y="63"/>
                    <a:pt x="332" y="63"/>
                    <a:pt x="332" y="63"/>
                  </a:cubicBezTo>
                  <a:cubicBezTo>
                    <a:pt x="323" y="62"/>
                    <a:pt x="313" y="62"/>
                    <a:pt x="303" y="62"/>
                  </a:cubicBezTo>
                  <a:cubicBezTo>
                    <a:pt x="298" y="62"/>
                    <a:pt x="293" y="62"/>
                    <a:pt x="288" y="63"/>
                  </a:cubicBezTo>
                  <a:cubicBezTo>
                    <a:pt x="240" y="65"/>
                    <a:pt x="191" y="76"/>
                    <a:pt x="147" y="94"/>
                  </a:cubicBezTo>
                  <a:cubicBezTo>
                    <a:pt x="91" y="160"/>
                    <a:pt x="45" y="232"/>
                    <a:pt x="9" y="303"/>
                  </a:cubicBezTo>
                  <a:cubicBezTo>
                    <a:pt x="9" y="303"/>
                    <a:pt x="9" y="303"/>
                    <a:pt x="9" y="303"/>
                  </a:cubicBezTo>
                  <a:cubicBezTo>
                    <a:pt x="0" y="321"/>
                    <a:pt x="3" y="343"/>
                    <a:pt x="18" y="357"/>
                  </a:cubicBezTo>
                  <a:cubicBezTo>
                    <a:pt x="33" y="371"/>
                    <a:pt x="55" y="365"/>
                    <a:pt x="72" y="354"/>
                  </a:cubicBezTo>
                  <a:cubicBezTo>
                    <a:pt x="73" y="354"/>
                    <a:pt x="73" y="354"/>
                    <a:pt x="73" y="354"/>
                  </a:cubicBezTo>
                  <a:cubicBezTo>
                    <a:pt x="73" y="354"/>
                    <a:pt x="73" y="354"/>
                    <a:pt x="73" y="354"/>
                  </a:cubicBezTo>
                  <a:cubicBezTo>
                    <a:pt x="191" y="283"/>
                    <a:pt x="289" y="293"/>
                    <a:pt x="394" y="361"/>
                  </a:cubicBezTo>
                  <a:cubicBezTo>
                    <a:pt x="398" y="363"/>
                    <a:pt x="403" y="364"/>
                    <a:pt x="407" y="362"/>
                  </a:cubicBezTo>
                  <a:cubicBezTo>
                    <a:pt x="411" y="360"/>
                    <a:pt x="415" y="356"/>
                    <a:pt x="416" y="352"/>
                  </a:cubicBezTo>
                  <a:cubicBezTo>
                    <a:pt x="423" y="317"/>
                    <a:pt x="432" y="283"/>
                    <a:pt x="442" y="251"/>
                  </a:cubicBezTo>
                  <a:cubicBezTo>
                    <a:pt x="440" y="251"/>
                    <a:pt x="439" y="251"/>
                    <a:pt x="434" y="253"/>
                  </a:cubicBezTo>
                  <a:cubicBezTo>
                    <a:pt x="430" y="255"/>
                    <a:pt x="423" y="258"/>
                    <a:pt x="415" y="256"/>
                  </a:cubicBezTo>
                  <a:cubicBezTo>
                    <a:pt x="408" y="254"/>
                    <a:pt x="402" y="251"/>
                    <a:pt x="397" y="245"/>
                  </a:cubicBezTo>
                  <a:cubicBezTo>
                    <a:pt x="393" y="239"/>
                    <a:pt x="391" y="230"/>
                    <a:pt x="393" y="220"/>
                  </a:cubicBezTo>
                  <a:cubicBezTo>
                    <a:pt x="396" y="210"/>
                    <a:pt x="402" y="203"/>
                    <a:pt x="408" y="200"/>
                  </a:cubicBezTo>
                  <a:cubicBezTo>
                    <a:pt x="416" y="197"/>
                    <a:pt x="423" y="197"/>
                    <a:pt x="430" y="199"/>
                  </a:cubicBezTo>
                  <a:cubicBezTo>
                    <a:pt x="437" y="201"/>
                    <a:pt x="442" y="206"/>
                    <a:pt x="445" y="210"/>
                  </a:cubicBezTo>
                  <a:cubicBezTo>
                    <a:pt x="449" y="214"/>
                    <a:pt x="449" y="214"/>
                    <a:pt x="450" y="215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63" y="183"/>
                    <a:pt x="475" y="152"/>
                    <a:pt x="487" y="123"/>
                  </a:cubicBezTo>
                  <a:cubicBezTo>
                    <a:pt x="448" y="89"/>
                    <a:pt x="399" y="70"/>
                    <a:pt x="346" y="64"/>
                  </a:cubicBezTo>
                  <a:lnTo>
                    <a:pt x="35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4013" y="701"/>
              <a:ext cx="1270" cy="736"/>
            </a:xfrm>
            <a:custGeom>
              <a:gdLst>
                <a:gd fmla="*/ 17 w 537" name="T0"/>
                <a:gd fmla="*/ 0 h 311" name="T1"/>
                <a:gd fmla="*/ 14 w 537" name="T2"/>
                <a:gd fmla="*/ 0 h 311" name="T3"/>
                <a:gd fmla="*/ 2 w 537" name="T4"/>
                <a:gd fmla="*/ 10 h 311" name="T5"/>
                <a:gd fmla="*/ 7 w 537" name="T6"/>
                <a:gd fmla="*/ 25 h 311" name="T7"/>
                <a:gd fmla="*/ 132 w 537" name="T8"/>
                <a:gd fmla="*/ 160 h 311" name="T9"/>
                <a:gd fmla="*/ 136 w 537" name="T10"/>
                <a:gd fmla="*/ 157 h 311" name="T11"/>
                <a:gd fmla="*/ 139 w 537" name="T12"/>
                <a:gd fmla="*/ 151 h 311" name="T13"/>
                <a:gd fmla="*/ 151 w 537" name="T14"/>
                <a:gd fmla="*/ 136 h 311" name="T15"/>
                <a:gd fmla="*/ 171 w 537" name="T16"/>
                <a:gd fmla="*/ 131 h 311" name="T17"/>
                <a:gd fmla="*/ 192 w 537" name="T18"/>
                <a:gd fmla="*/ 146 h 311" name="T19"/>
                <a:gd fmla="*/ 195 w 537" name="T20"/>
                <a:gd fmla="*/ 170 h 311" name="T21"/>
                <a:gd fmla="*/ 182 w 537" name="T22"/>
                <a:gd fmla="*/ 186 h 311" name="T23"/>
                <a:gd fmla="*/ 163 w 537" name="T24"/>
                <a:gd fmla="*/ 190 h 311" name="T25"/>
                <a:gd fmla="*/ 154 w 537" name="T26"/>
                <a:gd fmla="*/ 189 h 311" name="T27"/>
                <a:gd fmla="*/ 153 w 537" name="T28"/>
                <a:gd fmla="*/ 190 h 311" name="T29"/>
                <a:gd fmla="*/ 220 w 537" name="T30"/>
                <a:gd fmla="*/ 311 h 311" name="T31"/>
                <a:gd fmla="*/ 353 w 537" name="T32"/>
                <a:gd fmla="*/ 253 h 311" name="T33"/>
                <a:gd fmla="*/ 351 w 537" name="T34"/>
                <a:gd fmla="*/ 252 h 311" name="T35"/>
                <a:gd fmla="*/ 340 w 537" name="T36"/>
                <a:gd fmla="*/ 237 h 311" name="T37"/>
                <a:gd fmla="*/ 340 w 537" name="T38"/>
                <a:gd fmla="*/ 216 h 311" name="T39"/>
                <a:gd fmla="*/ 359 w 537" name="T40"/>
                <a:gd fmla="*/ 200 h 311" name="T41"/>
                <a:gd fmla="*/ 384 w 537" name="T42"/>
                <a:gd fmla="*/ 202 h 311" name="T43"/>
                <a:gd fmla="*/ 396 w 537" name="T44"/>
                <a:gd fmla="*/ 219 h 311" name="T45"/>
                <a:gd fmla="*/ 395 w 537" name="T46"/>
                <a:gd fmla="*/ 239 h 311" name="T47"/>
                <a:gd fmla="*/ 392 w 537" name="T48"/>
                <a:gd fmla="*/ 247 h 311" name="T49"/>
                <a:gd fmla="*/ 393 w 537" name="T50"/>
                <a:gd fmla="*/ 248 h 311" name="T51"/>
                <a:gd fmla="*/ 398 w 537" name="T52"/>
                <a:gd fmla="*/ 248 h 311" name="T53"/>
                <a:gd fmla="*/ 431 w 537" name="T54"/>
                <a:gd fmla="*/ 249 h 311" name="T55"/>
                <a:gd fmla="*/ 537 w 537" name="T56"/>
                <a:gd fmla="*/ 267 h 311" name="T57"/>
                <a:gd fmla="*/ 17 w 537" name="T58"/>
                <a:gd fmla="*/ 0 h 311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311" w="537">
                  <a:moveTo>
                    <a:pt x="17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9" y="0"/>
                    <a:pt x="4" y="4"/>
                    <a:pt x="2" y="10"/>
                  </a:cubicBezTo>
                  <a:cubicBezTo>
                    <a:pt x="0" y="15"/>
                    <a:pt x="2" y="21"/>
                    <a:pt x="7" y="25"/>
                  </a:cubicBezTo>
                  <a:cubicBezTo>
                    <a:pt x="53" y="64"/>
                    <a:pt x="95" y="109"/>
                    <a:pt x="132" y="160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7" y="157"/>
                    <a:pt x="137" y="156"/>
                    <a:pt x="139" y="151"/>
                  </a:cubicBezTo>
                  <a:cubicBezTo>
                    <a:pt x="141" y="146"/>
                    <a:pt x="144" y="140"/>
                    <a:pt x="151" y="136"/>
                  </a:cubicBezTo>
                  <a:cubicBezTo>
                    <a:pt x="156" y="133"/>
                    <a:pt x="163" y="130"/>
                    <a:pt x="171" y="131"/>
                  </a:cubicBezTo>
                  <a:cubicBezTo>
                    <a:pt x="178" y="132"/>
                    <a:pt x="187" y="137"/>
                    <a:pt x="192" y="146"/>
                  </a:cubicBezTo>
                  <a:cubicBezTo>
                    <a:pt x="197" y="154"/>
                    <a:pt x="198" y="164"/>
                    <a:pt x="195" y="170"/>
                  </a:cubicBezTo>
                  <a:cubicBezTo>
                    <a:pt x="193" y="178"/>
                    <a:pt x="188" y="183"/>
                    <a:pt x="182" y="186"/>
                  </a:cubicBezTo>
                  <a:cubicBezTo>
                    <a:pt x="175" y="190"/>
                    <a:pt x="168" y="190"/>
                    <a:pt x="163" y="190"/>
                  </a:cubicBezTo>
                  <a:cubicBezTo>
                    <a:pt x="157" y="189"/>
                    <a:pt x="155" y="189"/>
                    <a:pt x="154" y="189"/>
                  </a:cubicBezTo>
                  <a:cubicBezTo>
                    <a:pt x="153" y="190"/>
                    <a:pt x="153" y="190"/>
                    <a:pt x="153" y="190"/>
                  </a:cubicBezTo>
                  <a:cubicBezTo>
                    <a:pt x="178" y="227"/>
                    <a:pt x="200" y="267"/>
                    <a:pt x="220" y="311"/>
                  </a:cubicBezTo>
                  <a:cubicBezTo>
                    <a:pt x="258" y="279"/>
                    <a:pt x="304" y="260"/>
                    <a:pt x="353" y="253"/>
                  </a:cubicBezTo>
                  <a:cubicBezTo>
                    <a:pt x="352" y="252"/>
                    <a:pt x="352" y="252"/>
                    <a:pt x="351" y="252"/>
                  </a:cubicBezTo>
                  <a:cubicBezTo>
                    <a:pt x="348" y="249"/>
                    <a:pt x="342" y="244"/>
                    <a:pt x="340" y="237"/>
                  </a:cubicBezTo>
                  <a:cubicBezTo>
                    <a:pt x="338" y="230"/>
                    <a:pt x="337" y="223"/>
                    <a:pt x="340" y="216"/>
                  </a:cubicBezTo>
                  <a:cubicBezTo>
                    <a:pt x="343" y="209"/>
                    <a:pt x="350" y="202"/>
                    <a:pt x="359" y="200"/>
                  </a:cubicBezTo>
                  <a:cubicBezTo>
                    <a:pt x="369" y="197"/>
                    <a:pt x="378" y="198"/>
                    <a:pt x="384" y="202"/>
                  </a:cubicBezTo>
                  <a:cubicBezTo>
                    <a:pt x="391" y="206"/>
                    <a:pt x="394" y="213"/>
                    <a:pt x="396" y="219"/>
                  </a:cubicBezTo>
                  <a:cubicBezTo>
                    <a:pt x="399" y="227"/>
                    <a:pt x="397" y="234"/>
                    <a:pt x="395" y="239"/>
                  </a:cubicBezTo>
                  <a:cubicBezTo>
                    <a:pt x="393" y="244"/>
                    <a:pt x="392" y="245"/>
                    <a:pt x="392" y="247"/>
                  </a:cubicBezTo>
                  <a:cubicBezTo>
                    <a:pt x="393" y="248"/>
                    <a:pt x="393" y="248"/>
                    <a:pt x="393" y="248"/>
                  </a:cubicBezTo>
                  <a:cubicBezTo>
                    <a:pt x="395" y="248"/>
                    <a:pt x="396" y="248"/>
                    <a:pt x="398" y="248"/>
                  </a:cubicBezTo>
                  <a:cubicBezTo>
                    <a:pt x="409" y="248"/>
                    <a:pt x="420" y="248"/>
                    <a:pt x="431" y="249"/>
                  </a:cubicBezTo>
                  <a:cubicBezTo>
                    <a:pt x="467" y="250"/>
                    <a:pt x="502" y="257"/>
                    <a:pt x="537" y="267"/>
                  </a:cubicBezTo>
                  <a:cubicBezTo>
                    <a:pt x="409" y="130"/>
                    <a:pt x="236" y="23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4557" y="1198"/>
              <a:ext cx="1150" cy="876"/>
            </a:xfrm>
            <a:custGeom>
              <a:gdLst>
                <a:gd fmla="*/ 478 w 486" name="T0"/>
                <a:gd fmla="*/ 303 h 370" name="T1"/>
                <a:gd fmla="*/ 339 w 486" name="T2"/>
                <a:gd fmla="*/ 93 h 370" name="T3"/>
                <a:gd fmla="*/ 200 w 486" name="T4"/>
                <a:gd fmla="*/ 63 h 370" name="T5"/>
                <a:gd fmla="*/ 184 w 486" name="T6"/>
                <a:gd fmla="*/ 62 h 370" name="T7"/>
                <a:gd fmla="*/ 158 w 486" name="T8"/>
                <a:gd fmla="*/ 63 h 370" name="T9"/>
                <a:gd fmla="*/ 151 w 486" name="T10"/>
                <a:gd fmla="*/ 39 h 370" name="T11"/>
                <a:gd fmla="*/ 151 w 486" name="T12"/>
                <a:gd fmla="*/ 39 h 370" name="T13"/>
                <a:gd fmla="*/ 154 w 486" name="T14"/>
                <a:gd fmla="*/ 24 h 370" name="T15"/>
                <a:gd fmla="*/ 155 w 486" name="T16"/>
                <a:gd fmla="*/ 13 h 370" name="T17"/>
                <a:gd fmla="*/ 148 w 486" name="T18"/>
                <a:gd fmla="*/ 2 h 370" name="T19"/>
                <a:gd fmla="*/ 140 w 486" name="T20"/>
                <a:gd fmla="*/ 0 h 370" name="T21"/>
                <a:gd fmla="*/ 133 w 486" name="T22"/>
                <a:gd fmla="*/ 1 h 370" name="T23"/>
                <a:gd fmla="*/ 121 w 486" name="T24"/>
                <a:gd fmla="*/ 10 h 370" name="T25"/>
                <a:gd fmla="*/ 121 w 486" name="T26"/>
                <a:gd fmla="*/ 23 h 370" name="T27"/>
                <a:gd fmla="*/ 128 w 486" name="T28"/>
                <a:gd fmla="*/ 32 h 370" name="T29"/>
                <a:gd fmla="*/ 138 w 486" name="T30"/>
                <a:gd fmla="*/ 43 h 370" name="T31"/>
                <a:gd fmla="*/ 145 w 486" name="T32"/>
                <a:gd fmla="*/ 64 h 370" name="T33"/>
                <a:gd fmla="*/ 0 w 486" name="T34"/>
                <a:gd fmla="*/ 124 h 370" name="T35"/>
                <a:gd fmla="*/ 34 w 486" name="T36"/>
                <a:gd fmla="*/ 213 h 370" name="T37"/>
                <a:gd fmla="*/ 37 w 486" name="T38"/>
                <a:gd fmla="*/ 210 h 370" name="T39"/>
                <a:gd fmla="*/ 52 w 486" name="T40"/>
                <a:gd fmla="*/ 199 h 370" name="T41"/>
                <a:gd fmla="*/ 73 w 486" name="T42"/>
                <a:gd fmla="*/ 200 h 370" name="T43"/>
                <a:gd fmla="*/ 88 w 486" name="T44"/>
                <a:gd fmla="*/ 220 h 370" name="T45"/>
                <a:gd fmla="*/ 85 w 486" name="T46"/>
                <a:gd fmla="*/ 245 h 370" name="T47"/>
                <a:gd fmla="*/ 67 w 486" name="T48"/>
                <a:gd fmla="*/ 256 h 370" name="T49"/>
                <a:gd fmla="*/ 47 w 486" name="T50"/>
                <a:gd fmla="*/ 253 h 370" name="T51"/>
                <a:gd fmla="*/ 46 w 486" name="T52"/>
                <a:gd fmla="*/ 253 h 370" name="T53"/>
                <a:gd fmla="*/ 71 w 486" name="T54"/>
                <a:gd fmla="*/ 352 h 370" name="T55"/>
                <a:gd fmla="*/ 91 w 486" name="T56"/>
                <a:gd fmla="*/ 362 h 370" name="T57"/>
                <a:gd fmla="*/ 413 w 486" name="T58"/>
                <a:gd fmla="*/ 353 h 370" name="T59"/>
                <a:gd fmla="*/ 414 w 486" name="T60"/>
                <a:gd fmla="*/ 353 h 370" name="T61"/>
                <a:gd fmla="*/ 467 w 486" name="T62"/>
                <a:gd fmla="*/ 356 h 370" name="T63"/>
                <a:gd fmla="*/ 478 w 486" name="T64"/>
                <a:gd fmla="*/ 304 h 370" name="T65"/>
                <a:gd fmla="*/ 478 w 486" name="T66"/>
                <a:gd fmla="*/ 303 h 370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70" w="486">
                  <a:moveTo>
                    <a:pt x="478" y="303"/>
                  </a:moveTo>
                  <a:cubicBezTo>
                    <a:pt x="442" y="232"/>
                    <a:pt x="396" y="160"/>
                    <a:pt x="339" y="93"/>
                  </a:cubicBezTo>
                  <a:cubicBezTo>
                    <a:pt x="295" y="76"/>
                    <a:pt x="247" y="65"/>
                    <a:pt x="200" y="63"/>
                  </a:cubicBezTo>
                  <a:cubicBezTo>
                    <a:pt x="195" y="62"/>
                    <a:pt x="190" y="62"/>
                    <a:pt x="184" y="62"/>
                  </a:cubicBezTo>
                  <a:cubicBezTo>
                    <a:pt x="176" y="62"/>
                    <a:pt x="167" y="62"/>
                    <a:pt x="158" y="63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50" y="33"/>
                    <a:pt x="152" y="29"/>
                    <a:pt x="154" y="24"/>
                  </a:cubicBezTo>
                  <a:cubicBezTo>
                    <a:pt x="155" y="20"/>
                    <a:pt x="156" y="17"/>
                    <a:pt x="155" y="13"/>
                  </a:cubicBezTo>
                  <a:cubicBezTo>
                    <a:pt x="154" y="8"/>
                    <a:pt x="151" y="4"/>
                    <a:pt x="148" y="2"/>
                  </a:cubicBezTo>
                  <a:cubicBezTo>
                    <a:pt x="146" y="0"/>
                    <a:pt x="143" y="0"/>
                    <a:pt x="140" y="0"/>
                  </a:cubicBezTo>
                  <a:cubicBezTo>
                    <a:pt x="138" y="0"/>
                    <a:pt x="135" y="0"/>
                    <a:pt x="133" y="1"/>
                  </a:cubicBezTo>
                  <a:cubicBezTo>
                    <a:pt x="125" y="3"/>
                    <a:pt x="122" y="6"/>
                    <a:pt x="121" y="10"/>
                  </a:cubicBezTo>
                  <a:cubicBezTo>
                    <a:pt x="119" y="14"/>
                    <a:pt x="120" y="19"/>
                    <a:pt x="121" y="23"/>
                  </a:cubicBezTo>
                  <a:cubicBezTo>
                    <a:pt x="122" y="27"/>
                    <a:pt x="125" y="30"/>
                    <a:pt x="128" y="32"/>
                  </a:cubicBezTo>
                  <a:cubicBezTo>
                    <a:pt x="132" y="35"/>
                    <a:pt x="136" y="37"/>
                    <a:pt x="138" y="43"/>
                  </a:cubicBezTo>
                  <a:cubicBezTo>
                    <a:pt x="145" y="64"/>
                    <a:pt x="145" y="64"/>
                    <a:pt x="145" y="64"/>
                  </a:cubicBezTo>
                  <a:cubicBezTo>
                    <a:pt x="90" y="69"/>
                    <a:pt x="40" y="88"/>
                    <a:pt x="0" y="124"/>
                  </a:cubicBezTo>
                  <a:cubicBezTo>
                    <a:pt x="12" y="152"/>
                    <a:pt x="23" y="182"/>
                    <a:pt x="34" y="213"/>
                  </a:cubicBezTo>
                  <a:cubicBezTo>
                    <a:pt x="34" y="212"/>
                    <a:pt x="35" y="212"/>
                    <a:pt x="37" y="210"/>
                  </a:cubicBezTo>
                  <a:cubicBezTo>
                    <a:pt x="40" y="206"/>
                    <a:pt x="45" y="201"/>
                    <a:pt x="52" y="199"/>
                  </a:cubicBezTo>
                  <a:cubicBezTo>
                    <a:pt x="59" y="197"/>
                    <a:pt x="66" y="197"/>
                    <a:pt x="73" y="200"/>
                  </a:cubicBezTo>
                  <a:cubicBezTo>
                    <a:pt x="80" y="203"/>
                    <a:pt x="86" y="210"/>
                    <a:pt x="88" y="220"/>
                  </a:cubicBezTo>
                  <a:cubicBezTo>
                    <a:pt x="91" y="230"/>
                    <a:pt x="89" y="239"/>
                    <a:pt x="85" y="245"/>
                  </a:cubicBezTo>
                  <a:cubicBezTo>
                    <a:pt x="80" y="251"/>
                    <a:pt x="73" y="254"/>
                    <a:pt x="67" y="256"/>
                  </a:cubicBezTo>
                  <a:cubicBezTo>
                    <a:pt x="59" y="258"/>
                    <a:pt x="52" y="255"/>
                    <a:pt x="47" y="253"/>
                  </a:cubicBezTo>
                  <a:cubicBezTo>
                    <a:pt x="47" y="253"/>
                    <a:pt x="46" y="253"/>
                    <a:pt x="46" y="253"/>
                  </a:cubicBezTo>
                  <a:cubicBezTo>
                    <a:pt x="55" y="284"/>
                    <a:pt x="64" y="317"/>
                    <a:pt x="71" y="352"/>
                  </a:cubicBezTo>
                  <a:cubicBezTo>
                    <a:pt x="73" y="360"/>
                    <a:pt x="84" y="365"/>
                    <a:pt x="91" y="362"/>
                  </a:cubicBezTo>
                  <a:cubicBezTo>
                    <a:pt x="210" y="301"/>
                    <a:pt x="311" y="287"/>
                    <a:pt x="413" y="353"/>
                  </a:cubicBezTo>
                  <a:cubicBezTo>
                    <a:pt x="414" y="353"/>
                    <a:pt x="414" y="353"/>
                    <a:pt x="414" y="353"/>
                  </a:cubicBezTo>
                  <a:cubicBezTo>
                    <a:pt x="431" y="363"/>
                    <a:pt x="452" y="370"/>
                    <a:pt x="467" y="356"/>
                  </a:cubicBezTo>
                  <a:cubicBezTo>
                    <a:pt x="482" y="343"/>
                    <a:pt x="486" y="322"/>
                    <a:pt x="478" y="304"/>
                  </a:cubicBezTo>
                  <a:cubicBezTo>
                    <a:pt x="478" y="303"/>
                    <a:pt x="478" y="303"/>
                    <a:pt x="47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3719" y="601"/>
              <a:ext cx="758" cy="853"/>
            </a:xfrm>
            <a:custGeom>
              <a:gdLst>
                <a:gd fmla="*/ 273 w 320" name="T0"/>
                <a:gd fmla="*/ 221 h 360" name="T1"/>
                <a:gd fmla="*/ 273 w 320" name="T2"/>
                <a:gd fmla="*/ 221 h 360" name="T3"/>
                <a:gd fmla="*/ 288 w 320" name="T4"/>
                <a:gd fmla="*/ 220 h 360" name="T5"/>
                <a:gd fmla="*/ 300 w 320" name="T6"/>
                <a:gd fmla="*/ 218 h 360" name="T7"/>
                <a:gd fmla="*/ 308 w 320" name="T8"/>
                <a:gd fmla="*/ 209 h 360" name="T9"/>
                <a:gd fmla="*/ 306 w 320" name="T10"/>
                <a:gd fmla="*/ 194 h 360" name="T11"/>
                <a:gd fmla="*/ 294 w 320" name="T12"/>
                <a:gd fmla="*/ 185 h 360" name="T13"/>
                <a:gd fmla="*/ 281 w 320" name="T14"/>
                <a:gd fmla="*/ 188 h 360" name="T15"/>
                <a:gd fmla="*/ 274 w 320" name="T16"/>
                <a:gd fmla="*/ 197 h 360" name="T17"/>
                <a:gd fmla="*/ 266 w 320" name="T18"/>
                <a:gd fmla="*/ 209 h 360" name="T19"/>
                <a:gd fmla="*/ 245 w 320" name="T20"/>
                <a:gd fmla="*/ 222 h 360" name="T21"/>
                <a:gd fmla="*/ 86 w 320" name="T22"/>
                <a:gd fmla="*/ 59 h 360" name="T23"/>
                <a:gd fmla="*/ 86 w 320" name="T24"/>
                <a:gd fmla="*/ 41 h 360" name="T25"/>
                <a:gd fmla="*/ 92 w 320" name="T26"/>
                <a:gd fmla="*/ 29 h 360" name="T27"/>
                <a:gd fmla="*/ 96 w 320" name="T28"/>
                <a:gd fmla="*/ 18 h 360" name="T29"/>
                <a:gd fmla="*/ 93 w 320" name="T30"/>
                <a:gd fmla="*/ 5 h 360" name="T31"/>
                <a:gd fmla="*/ 79 w 320" name="T32"/>
                <a:gd fmla="*/ 0 h 360" name="T33"/>
                <a:gd fmla="*/ 65 w 320" name="T34"/>
                <a:gd fmla="*/ 5 h 360" name="T35"/>
                <a:gd fmla="*/ 61 w 320" name="T36"/>
                <a:gd fmla="*/ 18 h 360" name="T37"/>
                <a:gd fmla="*/ 66 w 320" name="T38"/>
                <a:gd fmla="*/ 29 h 360" name="T39"/>
                <a:gd fmla="*/ 73 w 320" name="T40"/>
                <a:gd fmla="*/ 42 h 360" name="T41"/>
                <a:gd fmla="*/ 73 w 320" name="T42"/>
                <a:gd fmla="*/ 42 h 360" name="T43"/>
                <a:gd fmla="*/ 73 w 320" name="T44"/>
                <a:gd fmla="*/ 55 h 360" name="T45"/>
                <a:gd fmla="*/ 62 w 320" name="T46"/>
                <a:gd fmla="*/ 68 h 360" name="T47"/>
                <a:gd fmla="*/ 62 w 320" name="T48"/>
                <a:gd fmla="*/ 219 h 360" name="T49"/>
                <a:gd fmla="*/ 42 w 320" name="T50"/>
                <a:gd fmla="*/ 219 h 360" name="T51"/>
                <a:gd fmla="*/ 29 w 320" name="T52"/>
                <a:gd fmla="*/ 213 h 360" name="T53"/>
                <a:gd fmla="*/ 19 w 320" name="T54"/>
                <a:gd fmla="*/ 209 h 360" name="T55"/>
                <a:gd fmla="*/ 6 w 320" name="T56"/>
                <a:gd fmla="*/ 213 h 360" name="T57"/>
                <a:gd fmla="*/ 1 w 320" name="T58"/>
                <a:gd fmla="*/ 227 h 360" name="T59"/>
                <a:gd fmla="*/ 6 w 320" name="T60"/>
                <a:gd fmla="*/ 241 h 360" name="T61"/>
                <a:gd fmla="*/ 19 w 320" name="T62"/>
                <a:gd fmla="*/ 245 h 360" name="T63"/>
                <a:gd fmla="*/ 30 w 320" name="T64"/>
                <a:gd fmla="*/ 240 h 360" name="T65"/>
                <a:gd fmla="*/ 42 w 320" name="T66"/>
                <a:gd fmla="*/ 233 h 360" name="T67"/>
                <a:gd fmla="*/ 43 w 320" name="T68"/>
                <a:gd fmla="*/ 233 h 360" name="T69"/>
                <a:gd fmla="*/ 62 w 320" name="T70"/>
                <a:gd fmla="*/ 233 h 360" name="T71"/>
                <a:gd fmla="*/ 62 w 320" name="T72"/>
                <a:gd fmla="*/ 360 h 360" name="T73"/>
                <a:gd fmla="*/ 176 w 320" name="T74"/>
                <a:gd fmla="*/ 324 h 360" name="T75"/>
                <a:gd fmla="*/ 177 w 320" name="T76"/>
                <a:gd fmla="*/ 324 h 360" name="T77"/>
                <a:gd fmla="*/ 170 w 320" name="T78"/>
                <a:gd fmla="*/ 309 h 360" name="T79"/>
                <a:gd fmla="*/ 174 w 320" name="T80"/>
                <a:gd fmla="*/ 289 h 360" name="T81"/>
                <a:gd fmla="*/ 196 w 320" name="T82"/>
                <a:gd fmla="*/ 276 h 360" name="T83"/>
                <a:gd fmla="*/ 220 w 320" name="T84"/>
                <a:gd fmla="*/ 283 h 360" name="T85"/>
                <a:gd fmla="*/ 229 w 320" name="T86"/>
                <a:gd fmla="*/ 303 h 360" name="T87"/>
                <a:gd fmla="*/ 224 w 320" name="T88"/>
                <a:gd fmla="*/ 321 h 360" name="T89"/>
                <a:gd fmla="*/ 221 w 320" name="T90"/>
                <a:gd fmla="*/ 326 h 360" name="T91"/>
                <a:gd fmla="*/ 320 w 320" name="T92"/>
                <a:gd fmla="*/ 351 h 360" name="T93"/>
                <a:gd fmla="*/ 253 w 320" name="T94"/>
                <a:gd fmla="*/ 233 h 360" name="T95"/>
                <a:gd fmla="*/ 273 w 320" name="T96"/>
                <a:gd fmla="*/ 221 h 360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360" w="320">
                  <a:moveTo>
                    <a:pt x="273" y="221"/>
                  </a:moveTo>
                  <a:cubicBezTo>
                    <a:pt x="273" y="221"/>
                    <a:pt x="273" y="221"/>
                    <a:pt x="273" y="221"/>
                  </a:cubicBezTo>
                  <a:cubicBezTo>
                    <a:pt x="279" y="218"/>
                    <a:pt x="284" y="220"/>
                    <a:pt x="288" y="220"/>
                  </a:cubicBezTo>
                  <a:cubicBezTo>
                    <a:pt x="292" y="221"/>
                    <a:pt x="296" y="221"/>
                    <a:pt x="300" y="218"/>
                  </a:cubicBezTo>
                  <a:cubicBezTo>
                    <a:pt x="304" y="216"/>
                    <a:pt x="307" y="213"/>
                    <a:pt x="308" y="209"/>
                  </a:cubicBezTo>
                  <a:cubicBezTo>
                    <a:pt x="310" y="205"/>
                    <a:pt x="310" y="200"/>
                    <a:pt x="306" y="194"/>
                  </a:cubicBezTo>
                  <a:cubicBezTo>
                    <a:pt x="302" y="187"/>
                    <a:pt x="298" y="185"/>
                    <a:pt x="294" y="185"/>
                  </a:cubicBezTo>
                  <a:cubicBezTo>
                    <a:pt x="290" y="184"/>
                    <a:pt x="285" y="186"/>
                    <a:pt x="281" y="188"/>
                  </a:cubicBezTo>
                  <a:cubicBezTo>
                    <a:pt x="277" y="190"/>
                    <a:pt x="276" y="194"/>
                    <a:pt x="274" y="197"/>
                  </a:cubicBezTo>
                  <a:cubicBezTo>
                    <a:pt x="272" y="201"/>
                    <a:pt x="271" y="206"/>
                    <a:pt x="266" y="209"/>
                  </a:cubicBezTo>
                  <a:cubicBezTo>
                    <a:pt x="245" y="222"/>
                    <a:pt x="245" y="222"/>
                    <a:pt x="245" y="222"/>
                  </a:cubicBezTo>
                  <a:cubicBezTo>
                    <a:pt x="200" y="158"/>
                    <a:pt x="147" y="104"/>
                    <a:pt x="86" y="5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36"/>
                    <a:pt x="90" y="32"/>
                    <a:pt x="92" y="29"/>
                  </a:cubicBezTo>
                  <a:cubicBezTo>
                    <a:pt x="95" y="25"/>
                    <a:pt x="96" y="22"/>
                    <a:pt x="96" y="18"/>
                  </a:cubicBezTo>
                  <a:cubicBezTo>
                    <a:pt x="96" y="13"/>
                    <a:pt x="95" y="8"/>
                    <a:pt x="93" y="5"/>
                  </a:cubicBezTo>
                  <a:cubicBezTo>
                    <a:pt x="90" y="2"/>
                    <a:pt x="86" y="0"/>
                    <a:pt x="79" y="0"/>
                  </a:cubicBezTo>
                  <a:cubicBezTo>
                    <a:pt x="71" y="0"/>
                    <a:pt x="67" y="2"/>
                    <a:pt x="65" y="5"/>
                  </a:cubicBezTo>
                  <a:cubicBezTo>
                    <a:pt x="62" y="8"/>
                    <a:pt x="61" y="13"/>
                    <a:pt x="61" y="18"/>
                  </a:cubicBezTo>
                  <a:cubicBezTo>
                    <a:pt x="61" y="22"/>
                    <a:pt x="63" y="25"/>
                    <a:pt x="66" y="29"/>
                  </a:cubicBezTo>
                  <a:cubicBezTo>
                    <a:pt x="68" y="32"/>
                    <a:pt x="72" y="36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7" y="56"/>
                    <a:pt x="62" y="62"/>
                    <a:pt x="62" y="68"/>
                  </a:cubicBezTo>
                  <a:cubicBezTo>
                    <a:pt x="62" y="219"/>
                    <a:pt x="62" y="219"/>
                    <a:pt x="62" y="219"/>
                  </a:cubicBezTo>
                  <a:cubicBezTo>
                    <a:pt x="42" y="219"/>
                    <a:pt x="42" y="219"/>
                    <a:pt x="42" y="219"/>
                  </a:cubicBezTo>
                  <a:cubicBezTo>
                    <a:pt x="36" y="219"/>
                    <a:pt x="33" y="216"/>
                    <a:pt x="29" y="213"/>
                  </a:cubicBezTo>
                  <a:cubicBezTo>
                    <a:pt x="26" y="211"/>
                    <a:pt x="23" y="209"/>
                    <a:pt x="19" y="209"/>
                  </a:cubicBezTo>
                  <a:cubicBezTo>
                    <a:pt x="14" y="209"/>
                    <a:pt x="9" y="210"/>
                    <a:pt x="6" y="213"/>
                  </a:cubicBezTo>
                  <a:cubicBezTo>
                    <a:pt x="3" y="216"/>
                    <a:pt x="0" y="219"/>
                    <a:pt x="1" y="227"/>
                  </a:cubicBezTo>
                  <a:cubicBezTo>
                    <a:pt x="1" y="235"/>
                    <a:pt x="3" y="239"/>
                    <a:pt x="6" y="241"/>
                  </a:cubicBezTo>
                  <a:cubicBezTo>
                    <a:pt x="9" y="244"/>
                    <a:pt x="14" y="245"/>
                    <a:pt x="19" y="245"/>
                  </a:cubicBezTo>
                  <a:cubicBezTo>
                    <a:pt x="23" y="245"/>
                    <a:pt x="26" y="243"/>
                    <a:pt x="30" y="240"/>
                  </a:cubicBezTo>
                  <a:cubicBezTo>
                    <a:pt x="33" y="237"/>
                    <a:pt x="37" y="233"/>
                    <a:pt x="42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62" y="233"/>
                    <a:pt x="62" y="233"/>
                    <a:pt x="62" y="233"/>
                  </a:cubicBezTo>
                  <a:cubicBezTo>
                    <a:pt x="62" y="360"/>
                    <a:pt x="62" y="360"/>
                    <a:pt x="62" y="360"/>
                  </a:cubicBezTo>
                  <a:cubicBezTo>
                    <a:pt x="94" y="337"/>
                    <a:pt x="134" y="326"/>
                    <a:pt x="176" y="324"/>
                  </a:cubicBezTo>
                  <a:cubicBezTo>
                    <a:pt x="176" y="324"/>
                    <a:pt x="177" y="324"/>
                    <a:pt x="177" y="324"/>
                  </a:cubicBezTo>
                  <a:cubicBezTo>
                    <a:pt x="174" y="321"/>
                    <a:pt x="171" y="316"/>
                    <a:pt x="170" y="309"/>
                  </a:cubicBezTo>
                  <a:cubicBezTo>
                    <a:pt x="169" y="303"/>
                    <a:pt x="170" y="295"/>
                    <a:pt x="174" y="289"/>
                  </a:cubicBezTo>
                  <a:cubicBezTo>
                    <a:pt x="178" y="282"/>
                    <a:pt x="187" y="277"/>
                    <a:pt x="196" y="276"/>
                  </a:cubicBezTo>
                  <a:cubicBezTo>
                    <a:pt x="206" y="275"/>
                    <a:pt x="215" y="278"/>
                    <a:pt x="220" y="283"/>
                  </a:cubicBezTo>
                  <a:cubicBezTo>
                    <a:pt x="226" y="289"/>
                    <a:pt x="228" y="296"/>
                    <a:pt x="229" y="303"/>
                  </a:cubicBezTo>
                  <a:cubicBezTo>
                    <a:pt x="230" y="311"/>
                    <a:pt x="226" y="317"/>
                    <a:pt x="224" y="321"/>
                  </a:cubicBezTo>
                  <a:cubicBezTo>
                    <a:pt x="222" y="324"/>
                    <a:pt x="222" y="325"/>
                    <a:pt x="221" y="326"/>
                  </a:cubicBezTo>
                  <a:cubicBezTo>
                    <a:pt x="255" y="329"/>
                    <a:pt x="288" y="338"/>
                    <a:pt x="320" y="351"/>
                  </a:cubicBezTo>
                  <a:cubicBezTo>
                    <a:pt x="300" y="308"/>
                    <a:pt x="277" y="269"/>
                    <a:pt x="253" y="233"/>
                  </a:cubicBezTo>
                  <a:lnTo>
                    <a:pt x="273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3866" y="1283"/>
              <a:ext cx="878" cy="767"/>
            </a:xfrm>
            <a:custGeom>
              <a:gdLst>
                <a:gd fmla="*/ 360 w 371" name="T0"/>
                <a:gd fmla="*/ 175 h 324" name="T1"/>
                <a:gd fmla="*/ 347 w 371" name="T2"/>
                <a:gd fmla="*/ 174 h 324" name="T3"/>
                <a:gd fmla="*/ 338 w 371" name="T4"/>
                <a:gd fmla="*/ 181 h 324" name="T5"/>
                <a:gd fmla="*/ 327 w 371" name="T6"/>
                <a:gd fmla="*/ 190 h 324" name="T7"/>
                <a:gd fmla="*/ 309 w 371" name="T8"/>
                <a:gd fmla="*/ 195 h 324" name="T9"/>
                <a:gd fmla="*/ 273 w 371" name="T10"/>
                <a:gd fmla="*/ 97 h 324" name="T11"/>
                <a:gd fmla="*/ 148 w 371" name="T12"/>
                <a:gd fmla="*/ 61 h 324" name="T13"/>
                <a:gd fmla="*/ 146 w 371" name="T14"/>
                <a:gd fmla="*/ 41 h 324" name="T15"/>
                <a:gd fmla="*/ 146 w 371" name="T16"/>
                <a:gd fmla="*/ 41 h 324" name="T17"/>
                <a:gd fmla="*/ 152 w 371" name="T18"/>
                <a:gd fmla="*/ 27 h 324" name="T19"/>
                <a:gd fmla="*/ 155 w 371" name="T20"/>
                <a:gd fmla="*/ 16 h 324" name="T21"/>
                <a:gd fmla="*/ 150 w 371" name="T22"/>
                <a:gd fmla="*/ 4 h 324" name="T23"/>
                <a:gd fmla="*/ 138 w 371" name="T24"/>
                <a:gd fmla="*/ 0 h 324" name="T25"/>
                <a:gd fmla="*/ 135 w 371" name="T26"/>
                <a:gd fmla="*/ 0 h 324" name="T27"/>
                <a:gd fmla="*/ 122 w 371" name="T28"/>
                <a:gd fmla="*/ 7 h 324" name="T29"/>
                <a:gd fmla="*/ 120 w 371" name="T30"/>
                <a:gd fmla="*/ 20 h 324" name="T31"/>
                <a:gd fmla="*/ 125 w 371" name="T32"/>
                <a:gd fmla="*/ 30 h 324" name="T33"/>
                <a:gd fmla="*/ 133 w 371" name="T34"/>
                <a:gd fmla="*/ 42 h 324" name="T35"/>
                <a:gd fmla="*/ 135 w 371" name="T36"/>
                <a:gd fmla="*/ 60 h 324" name="T37"/>
                <a:gd fmla="*/ 127 w 371" name="T38"/>
                <a:gd fmla="*/ 60 h 324" name="T39"/>
                <a:gd fmla="*/ 0 w 371" name="T40"/>
                <a:gd fmla="*/ 103 h 324" name="T41"/>
                <a:gd fmla="*/ 0 w 371" name="T42"/>
                <a:gd fmla="*/ 175 h 324" name="T43"/>
                <a:gd fmla="*/ 4 w 371" name="T44"/>
                <a:gd fmla="*/ 172 h 324" name="T45"/>
                <a:gd fmla="*/ 22 w 371" name="T46"/>
                <a:gd fmla="*/ 165 h 324" name="T47"/>
                <a:gd fmla="*/ 42 w 371" name="T48"/>
                <a:gd fmla="*/ 172 h 324" name="T49"/>
                <a:gd fmla="*/ 52 w 371" name="T50"/>
                <a:gd fmla="*/ 195 h 324" name="T51"/>
                <a:gd fmla="*/ 42 w 371" name="T52"/>
                <a:gd fmla="*/ 218 h 324" name="T53"/>
                <a:gd fmla="*/ 22 w 371" name="T54"/>
                <a:gd fmla="*/ 224 h 324" name="T55"/>
                <a:gd fmla="*/ 4 w 371" name="T56"/>
                <a:gd fmla="*/ 217 h 324" name="T57"/>
                <a:gd fmla="*/ 0 w 371" name="T58"/>
                <a:gd fmla="*/ 214 h 324" name="T59"/>
                <a:gd fmla="*/ 0 w 371" name="T60"/>
                <a:gd fmla="*/ 309 h 324" name="T61"/>
                <a:gd fmla="*/ 7 w 371" name="T62"/>
                <a:gd fmla="*/ 321 h 324" name="T63"/>
                <a:gd fmla="*/ 21 w 371" name="T64"/>
                <a:gd fmla="*/ 321 h 324" name="T65"/>
                <a:gd fmla="*/ 317 w 371" name="T66"/>
                <a:gd fmla="*/ 316 h 324" name="T67"/>
                <a:gd fmla="*/ 332 w 371" name="T68"/>
                <a:gd fmla="*/ 314 h 324" name="T69"/>
                <a:gd fmla="*/ 337 w 371" name="T70"/>
                <a:gd fmla="*/ 300 h 324" name="T71"/>
                <a:gd fmla="*/ 313 w 371" name="T72"/>
                <a:gd fmla="*/ 208 h 324" name="T73"/>
                <a:gd fmla="*/ 329 w 371" name="T74"/>
                <a:gd fmla="*/ 203 h 324" name="T75"/>
                <a:gd fmla="*/ 330 w 371" name="T76"/>
                <a:gd fmla="*/ 203 h 324" name="T77"/>
                <a:gd fmla="*/ 344 w 371" name="T78"/>
                <a:gd fmla="*/ 207 h 324" name="T79"/>
                <a:gd fmla="*/ 356 w 371" name="T80"/>
                <a:gd fmla="*/ 209 h 324" name="T81"/>
                <a:gd fmla="*/ 367 w 371" name="T82"/>
                <a:gd fmla="*/ 202 h 324" name="T83"/>
                <a:gd fmla="*/ 369 w 371" name="T84"/>
                <a:gd fmla="*/ 187 h 324" name="T85"/>
                <a:gd fmla="*/ 360 w 371" name="T86"/>
                <a:gd fmla="*/ 175 h 324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324" w="371">
                  <a:moveTo>
                    <a:pt x="360" y="175"/>
                  </a:moveTo>
                  <a:cubicBezTo>
                    <a:pt x="357" y="173"/>
                    <a:pt x="352" y="173"/>
                    <a:pt x="347" y="174"/>
                  </a:cubicBezTo>
                  <a:cubicBezTo>
                    <a:pt x="343" y="175"/>
                    <a:pt x="340" y="178"/>
                    <a:pt x="338" y="181"/>
                  </a:cubicBezTo>
                  <a:cubicBezTo>
                    <a:pt x="335" y="184"/>
                    <a:pt x="332" y="189"/>
                    <a:pt x="327" y="190"/>
                  </a:cubicBezTo>
                  <a:cubicBezTo>
                    <a:pt x="309" y="195"/>
                    <a:pt x="309" y="195"/>
                    <a:pt x="309" y="195"/>
                  </a:cubicBezTo>
                  <a:cubicBezTo>
                    <a:pt x="298" y="160"/>
                    <a:pt x="286" y="127"/>
                    <a:pt x="273" y="97"/>
                  </a:cubicBezTo>
                  <a:cubicBezTo>
                    <a:pt x="235" y="77"/>
                    <a:pt x="191" y="64"/>
                    <a:pt x="148" y="61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6" y="35"/>
                    <a:pt x="150" y="31"/>
                    <a:pt x="152" y="27"/>
                  </a:cubicBezTo>
                  <a:cubicBezTo>
                    <a:pt x="154" y="24"/>
                    <a:pt x="156" y="20"/>
                    <a:pt x="155" y="16"/>
                  </a:cubicBezTo>
                  <a:cubicBezTo>
                    <a:pt x="155" y="11"/>
                    <a:pt x="153" y="7"/>
                    <a:pt x="150" y="4"/>
                  </a:cubicBezTo>
                  <a:cubicBezTo>
                    <a:pt x="148" y="1"/>
                    <a:pt x="144" y="0"/>
                    <a:pt x="138" y="0"/>
                  </a:cubicBezTo>
                  <a:cubicBezTo>
                    <a:pt x="137" y="0"/>
                    <a:pt x="136" y="0"/>
                    <a:pt x="135" y="0"/>
                  </a:cubicBezTo>
                  <a:cubicBezTo>
                    <a:pt x="128" y="1"/>
                    <a:pt x="124" y="3"/>
                    <a:pt x="122" y="7"/>
                  </a:cubicBezTo>
                  <a:cubicBezTo>
                    <a:pt x="120" y="10"/>
                    <a:pt x="119" y="15"/>
                    <a:pt x="120" y="20"/>
                  </a:cubicBezTo>
                  <a:cubicBezTo>
                    <a:pt x="120" y="24"/>
                    <a:pt x="123" y="27"/>
                    <a:pt x="125" y="30"/>
                  </a:cubicBezTo>
                  <a:cubicBezTo>
                    <a:pt x="128" y="33"/>
                    <a:pt x="132" y="37"/>
                    <a:pt x="133" y="42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2" y="60"/>
                    <a:pt x="130" y="60"/>
                    <a:pt x="127" y="60"/>
                  </a:cubicBezTo>
                  <a:cubicBezTo>
                    <a:pt x="77" y="60"/>
                    <a:pt x="32" y="73"/>
                    <a:pt x="0" y="10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" y="174"/>
                    <a:pt x="2" y="174"/>
                    <a:pt x="4" y="172"/>
                  </a:cubicBezTo>
                  <a:cubicBezTo>
                    <a:pt x="8" y="169"/>
                    <a:pt x="14" y="165"/>
                    <a:pt x="22" y="165"/>
                  </a:cubicBezTo>
                  <a:cubicBezTo>
                    <a:pt x="28" y="165"/>
                    <a:pt x="36" y="167"/>
                    <a:pt x="42" y="172"/>
                  </a:cubicBezTo>
                  <a:cubicBezTo>
                    <a:pt x="48" y="176"/>
                    <a:pt x="52" y="185"/>
                    <a:pt x="52" y="195"/>
                  </a:cubicBezTo>
                  <a:cubicBezTo>
                    <a:pt x="51" y="205"/>
                    <a:pt x="47" y="213"/>
                    <a:pt x="42" y="218"/>
                  </a:cubicBezTo>
                  <a:cubicBezTo>
                    <a:pt x="36" y="223"/>
                    <a:pt x="29" y="224"/>
                    <a:pt x="22" y="224"/>
                  </a:cubicBezTo>
                  <a:cubicBezTo>
                    <a:pt x="14" y="224"/>
                    <a:pt x="8" y="220"/>
                    <a:pt x="4" y="217"/>
                  </a:cubicBezTo>
                  <a:cubicBezTo>
                    <a:pt x="2" y="216"/>
                    <a:pt x="1" y="215"/>
                    <a:pt x="0" y="214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4"/>
                    <a:pt x="3" y="319"/>
                    <a:pt x="7" y="321"/>
                  </a:cubicBezTo>
                  <a:cubicBezTo>
                    <a:pt x="12" y="324"/>
                    <a:pt x="17" y="324"/>
                    <a:pt x="21" y="321"/>
                  </a:cubicBezTo>
                  <a:cubicBezTo>
                    <a:pt x="134" y="253"/>
                    <a:pt x="222" y="264"/>
                    <a:pt x="317" y="316"/>
                  </a:cubicBezTo>
                  <a:cubicBezTo>
                    <a:pt x="322" y="318"/>
                    <a:pt x="328" y="318"/>
                    <a:pt x="332" y="314"/>
                  </a:cubicBezTo>
                  <a:cubicBezTo>
                    <a:pt x="337" y="311"/>
                    <a:pt x="339" y="305"/>
                    <a:pt x="337" y="300"/>
                  </a:cubicBezTo>
                  <a:cubicBezTo>
                    <a:pt x="330" y="268"/>
                    <a:pt x="322" y="237"/>
                    <a:pt x="313" y="208"/>
                  </a:cubicBezTo>
                  <a:cubicBezTo>
                    <a:pt x="329" y="203"/>
                    <a:pt x="329" y="203"/>
                    <a:pt x="329" y="203"/>
                  </a:cubicBezTo>
                  <a:cubicBezTo>
                    <a:pt x="330" y="203"/>
                    <a:pt x="330" y="203"/>
                    <a:pt x="330" y="203"/>
                  </a:cubicBezTo>
                  <a:cubicBezTo>
                    <a:pt x="336" y="202"/>
                    <a:pt x="340" y="205"/>
                    <a:pt x="344" y="207"/>
                  </a:cubicBezTo>
                  <a:cubicBezTo>
                    <a:pt x="348" y="209"/>
                    <a:pt x="352" y="210"/>
                    <a:pt x="356" y="209"/>
                  </a:cubicBezTo>
                  <a:cubicBezTo>
                    <a:pt x="361" y="207"/>
                    <a:pt x="365" y="205"/>
                    <a:pt x="367" y="202"/>
                  </a:cubicBezTo>
                  <a:cubicBezTo>
                    <a:pt x="369" y="199"/>
                    <a:pt x="371" y="194"/>
                    <a:pt x="369" y="187"/>
                  </a:cubicBezTo>
                  <a:cubicBezTo>
                    <a:pt x="367" y="180"/>
                    <a:pt x="364" y="176"/>
                    <a:pt x="36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211" y="732"/>
              <a:ext cx="605" cy="733"/>
            </a:xfrm>
            <a:custGeom>
              <a:gdLst>
                <a:gd fmla="*/ 242 w 256" name="T0"/>
                <a:gd fmla="*/ 0 h 310" name="T1"/>
                <a:gd fmla="*/ 234 w 256" name="T2"/>
                <a:gd fmla="*/ 3 h 310" name="T3"/>
                <a:gd fmla="*/ 73 w 256" name="T4"/>
                <a:gd fmla="*/ 167 h 310" name="T5"/>
                <a:gd fmla="*/ 52 w 256" name="T6"/>
                <a:gd fmla="*/ 154 h 310" name="T7"/>
                <a:gd fmla="*/ 45 w 256" name="T8"/>
                <a:gd fmla="*/ 142 h 310" name="T9"/>
                <a:gd fmla="*/ 38 w 256" name="T10"/>
                <a:gd fmla="*/ 133 h 310" name="T11"/>
                <a:gd fmla="*/ 25 w 256" name="T12"/>
                <a:gd fmla="*/ 130 h 310" name="T13"/>
                <a:gd fmla="*/ 13 w 256" name="T14"/>
                <a:gd fmla="*/ 139 h 310" name="T15"/>
                <a:gd fmla="*/ 10 w 256" name="T16"/>
                <a:gd fmla="*/ 154 h 310" name="T17"/>
                <a:gd fmla="*/ 19 w 256" name="T18"/>
                <a:gd fmla="*/ 163 h 310" name="T19"/>
                <a:gd fmla="*/ 31 w 256" name="T20"/>
                <a:gd fmla="*/ 165 h 310" name="T21"/>
                <a:gd fmla="*/ 46 w 256" name="T22"/>
                <a:gd fmla="*/ 166 h 310" name="T23"/>
                <a:gd fmla="*/ 46 w 256" name="T24"/>
                <a:gd fmla="*/ 166 h 310" name="T25"/>
                <a:gd fmla="*/ 66 w 256" name="T26"/>
                <a:gd fmla="*/ 178 h 310" name="T27"/>
                <a:gd fmla="*/ 0 w 256" name="T28"/>
                <a:gd fmla="*/ 293 h 310" name="T29"/>
                <a:gd fmla="*/ 100 w 256" name="T30"/>
                <a:gd fmla="*/ 270 h 310" name="T31"/>
                <a:gd fmla="*/ 98 w 256" name="T32"/>
                <a:gd fmla="*/ 266 h 310" name="T33"/>
                <a:gd fmla="*/ 93 w 256" name="T34"/>
                <a:gd fmla="*/ 248 h 310" name="T35"/>
                <a:gd fmla="*/ 102 w 256" name="T36"/>
                <a:gd fmla="*/ 228 h 310" name="T37"/>
                <a:gd fmla="*/ 125 w 256" name="T38"/>
                <a:gd fmla="*/ 221 h 310" name="T39"/>
                <a:gd fmla="*/ 148 w 256" name="T40"/>
                <a:gd fmla="*/ 234 h 310" name="T41"/>
                <a:gd fmla="*/ 151 w 256" name="T42"/>
                <a:gd fmla="*/ 254 h 310" name="T43"/>
                <a:gd fmla="*/ 144 w 256" name="T44"/>
                <a:gd fmla="*/ 270 h 310" name="T45"/>
                <a:gd fmla="*/ 256 w 256" name="T46"/>
                <a:gd fmla="*/ 310 h 310" name="T47"/>
                <a:gd fmla="*/ 256 w 256" name="T48"/>
                <a:gd fmla="*/ 191 h 310" name="T49"/>
                <a:gd fmla="*/ 252 w 256" name="T50"/>
                <a:gd fmla="*/ 194 h 310" name="T51"/>
                <a:gd fmla="*/ 234 w 256" name="T52"/>
                <a:gd fmla="*/ 201 h 310" name="T53"/>
                <a:gd fmla="*/ 214 w 256" name="T54"/>
                <a:gd fmla="*/ 195 h 310" name="T55"/>
                <a:gd fmla="*/ 204 w 256" name="T56"/>
                <a:gd fmla="*/ 172 h 310" name="T57"/>
                <a:gd fmla="*/ 214 w 256" name="T58"/>
                <a:gd fmla="*/ 149 h 310" name="T59"/>
                <a:gd fmla="*/ 234 w 256" name="T60"/>
                <a:gd fmla="*/ 142 h 310" name="T61"/>
                <a:gd fmla="*/ 251 w 256" name="T62"/>
                <a:gd fmla="*/ 149 h 310" name="T63"/>
                <a:gd fmla="*/ 256 w 256" name="T64"/>
                <a:gd fmla="*/ 152 h 310" name="T65"/>
                <a:gd fmla="*/ 256 w 256" name="T66"/>
                <a:gd fmla="*/ 14 h 310" name="T67"/>
                <a:gd fmla="*/ 242 w 256" name="T68"/>
                <a:gd fmla="*/ 0 h 310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310" w="256">
                  <a:moveTo>
                    <a:pt x="242" y="0"/>
                  </a:moveTo>
                  <a:cubicBezTo>
                    <a:pt x="239" y="1"/>
                    <a:pt x="236" y="2"/>
                    <a:pt x="234" y="3"/>
                  </a:cubicBezTo>
                  <a:cubicBezTo>
                    <a:pt x="173" y="49"/>
                    <a:pt x="119" y="103"/>
                    <a:pt x="73" y="167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47" y="151"/>
                    <a:pt x="46" y="146"/>
                    <a:pt x="45" y="142"/>
                  </a:cubicBezTo>
                  <a:cubicBezTo>
                    <a:pt x="43" y="139"/>
                    <a:pt x="41" y="135"/>
                    <a:pt x="38" y="133"/>
                  </a:cubicBezTo>
                  <a:cubicBezTo>
                    <a:pt x="34" y="131"/>
                    <a:pt x="29" y="129"/>
                    <a:pt x="25" y="130"/>
                  </a:cubicBezTo>
                  <a:cubicBezTo>
                    <a:pt x="21" y="130"/>
                    <a:pt x="17" y="132"/>
                    <a:pt x="13" y="139"/>
                  </a:cubicBezTo>
                  <a:cubicBezTo>
                    <a:pt x="9" y="145"/>
                    <a:pt x="9" y="150"/>
                    <a:pt x="10" y="154"/>
                  </a:cubicBezTo>
                  <a:cubicBezTo>
                    <a:pt x="12" y="158"/>
                    <a:pt x="15" y="161"/>
                    <a:pt x="19" y="163"/>
                  </a:cubicBezTo>
                  <a:cubicBezTo>
                    <a:pt x="23" y="166"/>
                    <a:pt x="26" y="166"/>
                    <a:pt x="31" y="165"/>
                  </a:cubicBezTo>
                  <a:cubicBezTo>
                    <a:pt x="35" y="165"/>
                    <a:pt x="40" y="163"/>
                    <a:pt x="46" y="166"/>
                  </a:cubicBezTo>
                  <a:cubicBezTo>
                    <a:pt x="46" y="166"/>
                    <a:pt x="46" y="166"/>
                    <a:pt x="46" y="166"/>
                  </a:cubicBezTo>
                  <a:cubicBezTo>
                    <a:pt x="66" y="178"/>
                    <a:pt x="66" y="178"/>
                    <a:pt x="66" y="178"/>
                  </a:cubicBezTo>
                  <a:cubicBezTo>
                    <a:pt x="42" y="213"/>
                    <a:pt x="20" y="251"/>
                    <a:pt x="0" y="293"/>
                  </a:cubicBezTo>
                  <a:cubicBezTo>
                    <a:pt x="32" y="281"/>
                    <a:pt x="66" y="273"/>
                    <a:pt x="100" y="270"/>
                  </a:cubicBezTo>
                  <a:cubicBezTo>
                    <a:pt x="100" y="269"/>
                    <a:pt x="99" y="268"/>
                    <a:pt x="98" y="266"/>
                  </a:cubicBezTo>
                  <a:cubicBezTo>
                    <a:pt x="95" y="262"/>
                    <a:pt x="92" y="256"/>
                    <a:pt x="93" y="248"/>
                  </a:cubicBezTo>
                  <a:cubicBezTo>
                    <a:pt x="94" y="241"/>
                    <a:pt x="96" y="234"/>
                    <a:pt x="102" y="228"/>
                  </a:cubicBezTo>
                  <a:cubicBezTo>
                    <a:pt x="107" y="223"/>
                    <a:pt x="116" y="220"/>
                    <a:pt x="125" y="221"/>
                  </a:cubicBezTo>
                  <a:cubicBezTo>
                    <a:pt x="135" y="222"/>
                    <a:pt x="144" y="227"/>
                    <a:pt x="148" y="234"/>
                  </a:cubicBezTo>
                  <a:cubicBezTo>
                    <a:pt x="152" y="240"/>
                    <a:pt x="152" y="248"/>
                    <a:pt x="151" y="254"/>
                  </a:cubicBezTo>
                  <a:cubicBezTo>
                    <a:pt x="151" y="261"/>
                    <a:pt x="147" y="266"/>
                    <a:pt x="144" y="270"/>
                  </a:cubicBezTo>
                  <a:cubicBezTo>
                    <a:pt x="186" y="273"/>
                    <a:pt x="225" y="286"/>
                    <a:pt x="256" y="310"/>
                  </a:cubicBezTo>
                  <a:cubicBezTo>
                    <a:pt x="256" y="191"/>
                    <a:pt x="256" y="191"/>
                    <a:pt x="256" y="191"/>
                  </a:cubicBezTo>
                  <a:cubicBezTo>
                    <a:pt x="255" y="192"/>
                    <a:pt x="254" y="193"/>
                    <a:pt x="252" y="194"/>
                  </a:cubicBezTo>
                  <a:cubicBezTo>
                    <a:pt x="248" y="197"/>
                    <a:pt x="242" y="201"/>
                    <a:pt x="234" y="201"/>
                  </a:cubicBezTo>
                  <a:cubicBezTo>
                    <a:pt x="227" y="201"/>
                    <a:pt x="220" y="200"/>
                    <a:pt x="214" y="195"/>
                  </a:cubicBezTo>
                  <a:cubicBezTo>
                    <a:pt x="208" y="190"/>
                    <a:pt x="204" y="182"/>
                    <a:pt x="204" y="172"/>
                  </a:cubicBezTo>
                  <a:cubicBezTo>
                    <a:pt x="204" y="162"/>
                    <a:pt x="208" y="153"/>
                    <a:pt x="214" y="149"/>
                  </a:cubicBezTo>
                  <a:cubicBezTo>
                    <a:pt x="220" y="144"/>
                    <a:pt x="227" y="142"/>
                    <a:pt x="234" y="142"/>
                  </a:cubicBezTo>
                  <a:cubicBezTo>
                    <a:pt x="241" y="142"/>
                    <a:pt x="247" y="146"/>
                    <a:pt x="251" y="149"/>
                  </a:cubicBezTo>
                  <a:cubicBezTo>
                    <a:pt x="254" y="151"/>
                    <a:pt x="255" y="152"/>
                    <a:pt x="256" y="152"/>
                  </a:cubicBezTo>
                  <a:cubicBezTo>
                    <a:pt x="256" y="14"/>
                    <a:pt x="256" y="14"/>
                    <a:pt x="256" y="14"/>
                  </a:cubicBezTo>
                  <a:cubicBezTo>
                    <a:pt x="256" y="7"/>
                    <a:pt x="249" y="0"/>
                    <a:pt x="2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2927" y="1283"/>
              <a:ext cx="1034" cy="767"/>
            </a:xfrm>
            <a:custGeom>
              <a:gdLst>
                <a:gd fmla="*/ 432 w 437" name="T0"/>
                <a:gd fmla="*/ 181 h 324" name="T1"/>
                <a:gd fmla="*/ 419 w 437" name="T2"/>
                <a:gd fmla="*/ 177 h 324" name="T3"/>
                <a:gd fmla="*/ 408 w 437" name="T4"/>
                <a:gd fmla="*/ 181 h 324" name="T5"/>
                <a:gd fmla="*/ 395 w 437" name="T6"/>
                <a:gd fmla="*/ 187 h 324" name="T7"/>
                <a:gd fmla="*/ 376 w 437" name="T8"/>
                <a:gd fmla="*/ 187 h 324" name="T9"/>
                <a:gd fmla="*/ 376 w 437" name="T10"/>
                <a:gd fmla="*/ 110 h 324" name="T11"/>
                <a:gd fmla="*/ 245 w 437" name="T12"/>
                <a:gd fmla="*/ 60 h 324" name="T13"/>
                <a:gd fmla="*/ 247 w 437" name="T14"/>
                <a:gd fmla="*/ 42 h 324" name="T15"/>
                <a:gd fmla="*/ 254 w 437" name="T16"/>
                <a:gd fmla="*/ 30 h 324" name="T17"/>
                <a:gd fmla="*/ 260 w 437" name="T18"/>
                <a:gd fmla="*/ 20 h 324" name="T19"/>
                <a:gd fmla="*/ 258 w 437" name="T20"/>
                <a:gd fmla="*/ 7 h 324" name="T21"/>
                <a:gd fmla="*/ 244 w 437" name="T22"/>
                <a:gd fmla="*/ 0 h 324" name="T23"/>
                <a:gd fmla="*/ 242 w 437" name="T24"/>
                <a:gd fmla="*/ 0 h 324" name="T25"/>
                <a:gd fmla="*/ 230 w 437" name="T26"/>
                <a:gd fmla="*/ 4 h 324" name="T27"/>
                <a:gd fmla="*/ 225 w 437" name="T28"/>
                <a:gd fmla="*/ 16 h 324" name="T29"/>
                <a:gd fmla="*/ 228 w 437" name="T30"/>
                <a:gd fmla="*/ 27 h 324" name="T31"/>
                <a:gd fmla="*/ 234 w 437" name="T32"/>
                <a:gd fmla="*/ 41 h 324" name="T33"/>
                <a:gd fmla="*/ 234 w 437" name="T34"/>
                <a:gd fmla="*/ 41 h 324" name="T35"/>
                <a:gd fmla="*/ 231 w 437" name="T36"/>
                <a:gd fmla="*/ 60 h 324" name="T37"/>
                <a:gd fmla="*/ 230 w 437" name="T38"/>
                <a:gd fmla="*/ 60 h 324" name="T39"/>
                <a:gd fmla="*/ 105 w 437" name="T40"/>
                <a:gd fmla="*/ 93 h 324" name="T41"/>
                <a:gd fmla="*/ 67 w 437" name="T42"/>
                <a:gd fmla="*/ 196 h 324" name="T43"/>
                <a:gd fmla="*/ 44 w 437" name="T44"/>
                <a:gd fmla="*/ 190 h 324" name="T45"/>
                <a:gd fmla="*/ 33 w 437" name="T46"/>
                <a:gd fmla="*/ 181 h 324" name="T47"/>
                <a:gd fmla="*/ 24 w 437" name="T48"/>
                <a:gd fmla="*/ 174 h 324" name="T49"/>
                <a:gd fmla="*/ 10 w 437" name="T50"/>
                <a:gd fmla="*/ 175 h 324" name="T51"/>
                <a:gd fmla="*/ 2 w 437" name="T52"/>
                <a:gd fmla="*/ 187 h 324" name="T53"/>
                <a:gd fmla="*/ 3 w 437" name="T54"/>
                <a:gd fmla="*/ 202 h 324" name="T55"/>
                <a:gd fmla="*/ 15 w 437" name="T56"/>
                <a:gd fmla="*/ 209 h 324" name="T57"/>
                <a:gd fmla="*/ 26 w 437" name="T58"/>
                <a:gd fmla="*/ 207 h 324" name="T59"/>
                <a:gd fmla="*/ 41 w 437" name="T60"/>
                <a:gd fmla="*/ 203 h 324" name="T61"/>
                <a:gd fmla="*/ 41 w 437" name="T62"/>
                <a:gd fmla="*/ 203 h 324" name="T63"/>
                <a:gd fmla="*/ 63 w 437" name="T64"/>
                <a:gd fmla="*/ 209 h 324" name="T65"/>
                <a:gd fmla="*/ 38 w 437" name="T66"/>
                <a:gd fmla="*/ 300 h 324" name="T67"/>
                <a:gd fmla="*/ 43 w 437" name="T68"/>
                <a:gd fmla="*/ 314 h 324" name="T69"/>
                <a:gd fmla="*/ 58 w 437" name="T70"/>
                <a:gd fmla="*/ 315 h 324" name="T71"/>
                <a:gd fmla="*/ 355 w 437" name="T72"/>
                <a:gd fmla="*/ 321 h 324" name="T73"/>
                <a:gd fmla="*/ 369 w 437" name="T74"/>
                <a:gd fmla="*/ 321 h 324" name="T75"/>
                <a:gd fmla="*/ 376 w 437" name="T76"/>
                <a:gd fmla="*/ 309 h 324" name="T77"/>
                <a:gd fmla="*/ 376 w 437" name="T78"/>
                <a:gd fmla="*/ 201 h 324" name="T79"/>
                <a:gd fmla="*/ 395 w 437" name="T80"/>
                <a:gd fmla="*/ 201 h 324" name="T81"/>
                <a:gd fmla="*/ 395 w 437" name="T82"/>
                <a:gd fmla="*/ 201 h 324" name="T83"/>
                <a:gd fmla="*/ 408 w 437" name="T84"/>
                <a:gd fmla="*/ 208 h 324" name="T85"/>
                <a:gd fmla="*/ 419 w 437" name="T86"/>
                <a:gd fmla="*/ 213 h 324" name="T87"/>
                <a:gd fmla="*/ 431 w 437" name="T88"/>
                <a:gd fmla="*/ 209 h 324" name="T89"/>
                <a:gd fmla="*/ 437 w 437" name="T90"/>
                <a:gd fmla="*/ 195 h 324" name="T91"/>
                <a:gd fmla="*/ 432 w 437" name="T92"/>
                <a:gd fmla="*/ 181 h 324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24" w="437">
                  <a:moveTo>
                    <a:pt x="432" y="181"/>
                  </a:moveTo>
                  <a:cubicBezTo>
                    <a:pt x="428" y="178"/>
                    <a:pt x="424" y="177"/>
                    <a:pt x="419" y="177"/>
                  </a:cubicBezTo>
                  <a:cubicBezTo>
                    <a:pt x="415" y="177"/>
                    <a:pt x="411" y="179"/>
                    <a:pt x="408" y="181"/>
                  </a:cubicBezTo>
                  <a:cubicBezTo>
                    <a:pt x="405" y="184"/>
                    <a:pt x="401" y="187"/>
                    <a:pt x="395" y="187"/>
                  </a:cubicBezTo>
                  <a:cubicBezTo>
                    <a:pt x="376" y="187"/>
                    <a:pt x="376" y="187"/>
                    <a:pt x="376" y="187"/>
                  </a:cubicBezTo>
                  <a:cubicBezTo>
                    <a:pt x="376" y="110"/>
                    <a:pt x="376" y="110"/>
                    <a:pt x="376" y="110"/>
                  </a:cubicBezTo>
                  <a:cubicBezTo>
                    <a:pt x="345" y="76"/>
                    <a:pt x="297" y="60"/>
                    <a:pt x="245" y="60"/>
                  </a:cubicBezTo>
                  <a:cubicBezTo>
                    <a:pt x="247" y="42"/>
                    <a:pt x="247" y="42"/>
                    <a:pt x="247" y="42"/>
                  </a:cubicBezTo>
                  <a:cubicBezTo>
                    <a:pt x="248" y="37"/>
                    <a:pt x="252" y="33"/>
                    <a:pt x="254" y="30"/>
                  </a:cubicBezTo>
                  <a:cubicBezTo>
                    <a:pt x="257" y="27"/>
                    <a:pt x="259" y="24"/>
                    <a:pt x="260" y="20"/>
                  </a:cubicBezTo>
                  <a:cubicBezTo>
                    <a:pt x="261" y="15"/>
                    <a:pt x="260" y="10"/>
                    <a:pt x="258" y="7"/>
                  </a:cubicBezTo>
                  <a:cubicBezTo>
                    <a:pt x="255" y="3"/>
                    <a:pt x="252" y="1"/>
                    <a:pt x="244" y="0"/>
                  </a:cubicBezTo>
                  <a:cubicBezTo>
                    <a:pt x="243" y="0"/>
                    <a:pt x="243" y="0"/>
                    <a:pt x="242" y="0"/>
                  </a:cubicBezTo>
                  <a:cubicBezTo>
                    <a:pt x="236" y="0"/>
                    <a:pt x="232" y="1"/>
                    <a:pt x="230" y="4"/>
                  </a:cubicBezTo>
                  <a:cubicBezTo>
                    <a:pt x="227" y="7"/>
                    <a:pt x="225" y="11"/>
                    <a:pt x="225" y="16"/>
                  </a:cubicBezTo>
                  <a:cubicBezTo>
                    <a:pt x="224" y="20"/>
                    <a:pt x="226" y="24"/>
                    <a:pt x="228" y="27"/>
                  </a:cubicBezTo>
                  <a:cubicBezTo>
                    <a:pt x="230" y="31"/>
                    <a:pt x="234" y="35"/>
                    <a:pt x="234" y="41"/>
                  </a:cubicBezTo>
                  <a:cubicBezTo>
                    <a:pt x="234" y="41"/>
                    <a:pt x="234" y="41"/>
                    <a:pt x="234" y="41"/>
                  </a:cubicBezTo>
                  <a:cubicBezTo>
                    <a:pt x="231" y="60"/>
                    <a:pt x="231" y="60"/>
                    <a:pt x="231" y="60"/>
                  </a:cubicBezTo>
                  <a:cubicBezTo>
                    <a:pt x="231" y="60"/>
                    <a:pt x="231" y="60"/>
                    <a:pt x="230" y="60"/>
                  </a:cubicBezTo>
                  <a:cubicBezTo>
                    <a:pt x="188" y="62"/>
                    <a:pt x="144" y="74"/>
                    <a:pt x="105" y="93"/>
                  </a:cubicBezTo>
                  <a:cubicBezTo>
                    <a:pt x="91" y="125"/>
                    <a:pt x="78" y="159"/>
                    <a:pt x="67" y="196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38" y="189"/>
                    <a:pt x="36" y="184"/>
                    <a:pt x="33" y="181"/>
                  </a:cubicBezTo>
                  <a:cubicBezTo>
                    <a:pt x="30" y="178"/>
                    <a:pt x="28" y="175"/>
                    <a:pt x="24" y="174"/>
                  </a:cubicBezTo>
                  <a:cubicBezTo>
                    <a:pt x="19" y="173"/>
                    <a:pt x="14" y="173"/>
                    <a:pt x="10" y="175"/>
                  </a:cubicBezTo>
                  <a:cubicBezTo>
                    <a:pt x="7" y="176"/>
                    <a:pt x="3" y="180"/>
                    <a:pt x="2" y="187"/>
                  </a:cubicBezTo>
                  <a:cubicBezTo>
                    <a:pt x="0" y="194"/>
                    <a:pt x="1" y="199"/>
                    <a:pt x="3" y="202"/>
                  </a:cubicBezTo>
                  <a:cubicBezTo>
                    <a:pt x="6" y="205"/>
                    <a:pt x="10" y="207"/>
                    <a:pt x="15" y="209"/>
                  </a:cubicBezTo>
                  <a:cubicBezTo>
                    <a:pt x="19" y="210"/>
                    <a:pt x="22" y="209"/>
                    <a:pt x="26" y="207"/>
                  </a:cubicBezTo>
                  <a:cubicBezTo>
                    <a:pt x="30" y="205"/>
                    <a:pt x="35" y="202"/>
                    <a:pt x="41" y="203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63" y="209"/>
                    <a:pt x="63" y="209"/>
                    <a:pt x="63" y="209"/>
                  </a:cubicBezTo>
                  <a:cubicBezTo>
                    <a:pt x="54" y="238"/>
                    <a:pt x="46" y="268"/>
                    <a:pt x="38" y="300"/>
                  </a:cubicBezTo>
                  <a:cubicBezTo>
                    <a:pt x="37" y="305"/>
                    <a:pt x="39" y="311"/>
                    <a:pt x="43" y="314"/>
                  </a:cubicBezTo>
                  <a:cubicBezTo>
                    <a:pt x="48" y="317"/>
                    <a:pt x="54" y="318"/>
                    <a:pt x="58" y="315"/>
                  </a:cubicBezTo>
                  <a:cubicBezTo>
                    <a:pt x="161" y="259"/>
                    <a:pt x="252" y="259"/>
                    <a:pt x="355" y="321"/>
                  </a:cubicBezTo>
                  <a:cubicBezTo>
                    <a:pt x="359" y="324"/>
                    <a:pt x="365" y="324"/>
                    <a:pt x="369" y="321"/>
                  </a:cubicBezTo>
                  <a:cubicBezTo>
                    <a:pt x="373" y="319"/>
                    <a:pt x="376" y="314"/>
                    <a:pt x="376" y="309"/>
                  </a:cubicBezTo>
                  <a:cubicBezTo>
                    <a:pt x="376" y="201"/>
                    <a:pt x="376" y="201"/>
                    <a:pt x="376" y="201"/>
                  </a:cubicBezTo>
                  <a:cubicBezTo>
                    <a:pt x="395" y="201"/>
                    <a:pt x="395" y="201"/>
                    <a:pt x="395" y="201"/>
                  </a:cubicBezTo>
                  <a:cubicBezTo>
                    <a:pt x="395" y="201"/>
                    <a:pt x="395" y="201"/>
                    <a:pt x="395" y="201"/>
                  </a:cubicBezTo>
                  <a:cubicBezTo>
                    <a:pt x="401" y="201"/>
                    <a:pt x="405" y="205"/>
                    <a:pt x="408" y="208"/>
                  </a:cubicBezTo>
                  <a:cubicBezTo>
                    <a:pt x="411" y="211"/>
                    <a:pt x="414" y="213"/>
                    <a:pt x="419" y="213"/>
                  </a:cubicBezTo>
                  <a:cubicBezTo>
                    <a:pt x="424" y="213"/>
                    <a:pt x="428" y="212"/>
                    <a:pt x="431" y="209"/>
                  </a:cubicBezTo>
                  <a:cubicBezTo>
                    <a:pt x="434" y="207"/>
                    <a:pt x="437" y="203"/>
                    <a:pt x="437" y="195"/>
                  </a:cubicBezTo>
                  <a:cubicBezTo>
                    <a:pt x="437" y="187"/>
                    <a:pt x="435" y="184"/>
                    <a:pt x="432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3757" y="2100"/>
              <a:ext cx="168" cy="563"/>
            </a:xfrm>
            <a:custGeom>
              <a:gdLst>
                <a:gd fmla="*/ 0 w 71" name="T0"/>
                <a:gd fmla="*/ 238 h 238" name="T1"/>
                <a:gd fmla="*/ 18 w 71" name="T2"/>
                <a:gd fmla="*/ 238 h 238" name="T3"/>
                <a:gd fmla="*/ 18 w 71" name="T4"/>
                <a:gd fmla="*/ 233 h 238" name="T5"/>
                <a:gd fmla="*/ 13 w 71" name="T6"/>
                <a:gd fmla="*/ 226 h 238" name="T7"/>
                <a:gd fmla="*/ 6 w 71" name="T8"/>
                <a:gd fmla="*/ 208 h 238" name="T9"/>
                <a:gd fmla="*/ 12 w 71" name="T10"/>
                <a:gd fmla="*/ 188 h 238" name="T11"/>
                <a:gd fmla="*/ 35 w 71" name="T12"/>
                <a:gd fmla="*/ 178 h 238" name="T13"/>
                <a:gd fmla="*/ 59 w 71" name="T14"/>
                <a:gd fmla="*/ 188 h 238" name="T15"/>
                <a:gd fmla="*/ 65 w 71" name="T16"/>
                <a:gd fmla="*/ 208 h 238" name="T17"/>
                <a:gd fmla="*/ 59 w 71" name="T18"/>
                <a:gd fmla="*/ 225 h 238" name="T19"/>
                <a:gd fmla="*/ 55 w 71" name="T20"/>
                <a:gd fmla="*/ 231 h 238" name="T21"/>
                <a:gd fmla="*/ 55 w 71" name="T22"/>
                <a:gd fmla="*/ 238 h 238" name="T23"/>
                <a:gd fmla="*/ 71 w 71" name="T24"/>
                <a:gd fmla="*/ 238 h 238" name="T25"/>
                <a:gd fmla="*/ 71 w 71" name="T26"/>
                <a:gd fmla="*/ 0 h 238" name="T27"/>
                <a:gd fmla="*/ 0 w 71" name="T28"/>
                <a:gd fmla="*/ 0 h 238" name="T29"/>
                <a:gd fmla="*/ 0 w 71" name="T30"/>
                <a:gd fmla="*/ 238 h 23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38" w="71">
                  <a:moveTo>
                    <a:pt x="0" y="238"/>
                  </a:moveTo>
                  <a:cubicBezTo>
                    <a:pt x="18" y="238"/>
                    <a:pt x="18" y="238"/>
                    <a:pt x="18" y="238"/>
                  </a:cubicBezTo>
                  <a:cubicBezTo>
                    <a:pt x="18" y="233"/>
                    <a:pt x="18" y="233"/>
                    <a:pt x="18" y="233"/>
                  </a:cubicBezTo>
                  <a:cubicBezTo>
                    <a:pt x="18" y="231"/>
                    <a:pt x="17" y="231"/>
                    <a:pt x="13" y="226"/>
                  </a:cubicBezTo>
                  <a:cubicBezTo>
                    <a:pt x="10" y="222"/>
                    <a:pt x="6" y="216"/>
                    <a:pt x="6" y="208"/>
                  </a:cubicBezTo>
                  <a:cubicBezTo>
                    <a:pt x="6" y="201"/>
                    <a:pt x="8" y="194"/>
                    <a:pt x="12" y="188"/>
                  </a:cubicBezTo>
                  <a:cubicBezTo>
                    <a:pt x="17" y="182"/>
                    <a:pt x="26" y="178"/>
                    <a:pt x="35" y="178"/>
                  </a:cubicBezTo>
                  <a:cubicBezTo>
                    <a:pt x="45" y="178"/>
                    <a:pt x="54" y="182"/>
                    <a:pt x="59" y="188"/>
                  </a:cubicBezTo>
                  <a:cubicBezTo>
                    <a:pt x="64" y="194"/>
                    <a:pt x="65" y="201"/>
                    <a:pt x="65" y="208"/>
                  </a:cubicBezTo>
                  <a:cubicBezTo>
                    <a:pt x="65" y="216"/>
                    <a:pt x="61" y="222"/>
                    <a:pt x="59" y="225"/>
                  </a:cubicBezTo>
                  <a:cubicBezTo>
                    <a:pt x="55" y="230"/>
                    <a:pt x="55" y="230"/>
                    <a:pt x="55" y="231"/>
                  </a:cubicBezTo>
                  <a:cubicBezTo>
                    <a:pt x="55" y="238"/>
                    <a:pt x="55" y="238"/>
                    <a:pt x="55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3757" y="2549"/>
              <a:ext cx="168" cy="642"/>
            </a:xfrm>
            <a:custGeom>
              <a:gdLst>
                <a:gd fmla="*/ 71 w 71" name="T0"/>
                <a:gd fmla="*/ 72 h 271" name="T1"/>
                <a:gd fmla="*/ 43 w 71" name="T2"/>
                <a:gd fmla="*/ 72 h 271" name="T3"/>
                <a:gd fmla="*/ 43 w 71" name="T4"/>
                <a:gd fmla="*/ 41 h 271" name="T5"/>
                <a:gd fmla="*/ 49 w 71" name="T6"/>
                <a:gd fmla="*/ 29 h 271" name="T7"/>
                <a:gd fmla="*/ 53 w 71" name="T8"/>
                <a:gd fmla="*/ 18 h 271" name="T9"/>
                <a:gd fmla="*/ 50 w 71" name="T10"/>
                <a:gd fmla="*/ 5 h 271" name="T11"/>
                <a:gd fmla="*/ 36 w 71" name="T12"/>
                <a:gd fmla="*/ 0 h 271" name="T13"/>
                <a:gd fmla="*/ 21 w 71" name="T14"/>
                <a:gd fmla="*/ 5 h 271" name="T15"/>
                <a:gd fmla="*/ 18 w 71" name="T16"/>
                <a:gd fmla="*/ 18 h 271" name="T17"/>
                <a:gd fmla="*/ 22 w 71" name="T18"/>
                <a:gd fmla="*/ 29 h 271" name="T19"/>
                <a:gd fmla="*/ 30 w 71" name="T20"/>
                <a:gd fmla="*/ 42 h 271" name="T21"/>
                <a:gd fmla="*/ 30 w 71" name="T22"/>
                <a:gd fmla="*/ 42 h 271" name="T23"/>
                <a:gd fmla="*/ 30 w 71" name="T24"/>
                <a:gd fmla="*/ 72 h 271" name="T25"/>
                <a:gd fmla="*/ 0 w 71" name="T26"/>
                <a:gd fmla="*/ 72 h 271" name="T27"/>
                <a:gd fmla="*/ 0 w 71" name="T28"/>
                <a:gd fmla="*/ 271 h 271" name="T29"/>
                <a:gd fmla="*/ 71 w 71" name="T30"/>
                <a:gd fmla="*/ 257 h 271" name="T31"/>
                <a:gd fmla="*/ 71 w 71" name="T32"/>
                <a:gd fmla="*/ 72 h 27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71" w="71">
                  <a:moveTo>
                    <a:pt x="71" y="72"/>
                  </a:moveTo>
                  <a:cubicBezTo>
                    <a:pt x="43" y="72"/>
                    <a:pt x="43" y="72"/>
                    <a:pt x="43" y="72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6"/>
                    <a:pt x="47" y="32"/>
                    <a:pt x="49" y="29"/>
                  </a:cubicBezTo>
                  <a:cubicBezTo>
                    <a:pt x="52" y="25"/>
                    <a:pt x="53" y="22"/>
                    <a:pt x="53" y="18"/>
                  </a:cubicBezTo>
                  <a:cubicBezTo>
                    <a:pt x="53" y="13"/>
                    <a:pt x="52" y="8"/>
                    <a:pt x="50" y="5"/>
                  </a:cubicBezTo>
                  <a:cubicBezTo>
                    <a:pt x="47" y="2"/>
                    <a:pt x="43" y="0"/>
                    <a:pt x="36" y="0"/>
                  </a:cubicBezTo>
                  <a:cubicBezTo>
                    <a:pt x="28" y="0"/>
                    <a:pt x="24" y="2"/>
                    <a:pt x="21" y="5"/>
                  </a:cubicBezTo>
                  <a:cubicBezTo>
                    <a:pt x="19" y="8"/>
                    <a:pt x="18" y="13"/>
                    <a:pt x="18" y="18"/>
                  </a:cubicBezTo>
                  <a:cubicBezTo>
                    <a:pt x="18" y="22"/>
                    <a:pt x="20" y="25"/>
                    <a:pt x="22" y="29"/>
                  </a:cubicBezTo>
                  <a:cubicBezTo>
                    <a:pt x="25" y="32"/>
                    <a:pt x="29" y="36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71" y="257"/>
                    <a:pt x="71" y="257"/>
                    <a:pt x="71" y="257"/>
                  </a:cubicBezTo>
                  <a:lnTo>
                    <a:pt x="71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3842" y="3676"/>
              <a:ext cx="112" cy="163"/>
            </a:xfrm>
            <a:custGeom>
              <a:gdLst>
                <a:gd fmla="*/ 35 w 47" name="T0"/>
                <a:gd fmla="*/ 34 h 69" name="T1"/>
                <a:gd fmla="*/ 24 w 47" name="T2"/>
                <a:gd fmla="*/ 25 h 69" name="T3"/>
                <a:gd fmla="*/ 23 w 47" name="T4"/>
                <a:gd fmla="*/ 25 h 69" name="T5"/>
                <a:gd fmla="*/ 13 w 47" name="T6"/>
                <a:gd fmla="*/ 0 h 69" name="T7"/>
                <a:gd fmla="*/ 0 w 47" name="T8"/>
                <a:gd fmla="*/ 5 h 69" name="T9"/>
                <a:gd fmla="*/ 11 w 47" name="T10"/>
                <a:gd fmla="*/ 31 h 69" name="T11"/>
                <a:gd fmla="*/ 11 w 47" name="T12"/>
                <a:gd fmla="*/ 45 h 69" name="T13"/>
                <a:gd fmla="*/ 11 w 47" name="T14"/>
                <a:gd fmla="*/ 56 h 69" name="T15"/>
                <a:gd fmla="*/ 20 w 47" name="T16"/>
                <a:gd fmla="*/ 67 h 69" name="T17"/>
                <a:gd fmla="*/ 35 w 47" name="T18"/>
                <a:gd fmla="*/ 66 h 69" name="T19"/>
                <a:gd fmla="*/ 46 w 47" name="T20"/>
                <a:gd fmla="*/ 55 h 69" name="T21"/>
                <a:gd fmla="*/ 44 w 47" name="T22"/>
                <a:gd fmla="*/ 42 h 69" name="T23"/>
                <a:gd fmla="*/ 35 w 47" name="T24"/>
                <a:gd fmla="*/ 34 h 6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9" w="47">
                  <a:moveTo>
                    <a:pt x="35" y="34"/>
                  </a:moveTo>
                  <a:cubicBezTo>
                    <a:pt x="32" y="32"/>
                    <a:pt x="26" y="30"/>
                    <a:pt x="24" y="25"/>
                  </a:cubicBezTo>
                  <a:cubicBezTo>
                    <a:pt x="24" y="25"/>
                    <a:pt x="24" y="25"/>
                    <a:pt x="23" y="2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36"/>
                    <a:pt x="12" y="41"/>
                    <a:pt x="11" y="45"/>
                  </a:cubicBezTo>
                  <a:cubicBezTo>
                    <a:pt x="10" y="49"/>
                    <a:pt x="10" y="52"/>
                    <a:pt x="11" y="56"/>
                  </a:cubicBezTo>
                  <a:cubicBezTo>
                    <a:pt x="13" y="61"/>
                    <a:pt x="16" y="65"/>
                    <a:pt x="20" y="67"/>
                  </a:cubicBezTo>
                  <a:cubicBezTo>
                    <a:pt x="24" y="69"/>
                    <a:pt x="28" y="69"/>
                    <a:pt x="35" y="66"/>
                  </a:cubicBezTo>
                  <a:cubicBezTo>
                    <a:pt x="42" y="63"/>
                    <a:pt x="45" y="59"/>
                    <a:pt x="46" y="55"/>
                  </a:cubicBezTo>
                  <a:cubicBezTo>
                    <a:pt x="47" y="51"/>
                    <a:pt x="46" y="47"/>
                    <a:pt x="44" y="42"/>
                  </a:cubicBezTo>
                  <a:cubicBezTo>
                    <a:pt x="42" y="38"/>
                    <a:pt x="39" y="36"/>
                    <a:pt x="3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3790" y="3479"/>
              <a:ext cx="795" cy="569"/>
            </a:xfrm>
            <a:custGeom>
              <a:gdLst>
                <a:gd fmla="*/ 300 w 336" name="T0"/>
                <a:gd fmla="*/ 0 h 240" name="T1"/>
                <a:gd fmla="*/ 274 w 336" name="T2"/>
                <a:gd fmla="*/ 11 h 240" name="T3"/>
                <a:gd fmla="*/ 264 w 336" name="T4"/>
                <a:gd fmla="*/ 38 h 240" name="T5"/>
                <a:gd fmla="*/ 231 w 336" name="T6"/>
                <a:gd fmla="*/ 143 h 240" name="T7"/>
                <a:gd fmla="*/ 164 w 336" name="T8"/>
                <a:gd fmla="*/ 165 h 240" name="T9"/>
                <a:gd fmla="*/ 70 w 336" name="T10"/>
                <a:gd fmla="*/ 95 h 240" name="T11"/>
                <a:gd fmla="*/ 54 w 336" name="T12"/>
                <a:gd fmla="*/ 99 h 240" name="T13"/>
                <a:gd fmla="*/ 56 w 336" name="T14"/>
                <a:gd fmla="*/ 102 h 240" name="T15"/>
                <a:gd fmla="*/ 63 w 336" name="T16"/>
                <a:gd fmla="*/ 107 h 240" name="T17"/>
                <a:gd fmla="*/ 77 w 336" name="T18"/>
                <a:gd fmla="*/ 120 h 240" name="T19"/>
                <a:gd fmla="*/ 79 w 336" name="T20"/>
                <a:gd fmla="*/ 141 h 240" name="T21"/>
                <a:gd fmla="*/ 62 w 336" name="T22"/>
                <a:gd fmla="*/ 159 h 240" name="T23"/>
                <a:gd fmla="*/ 37 w 336" name="T24"/>
                <a:gd fmla="*/ 160 h 240" name="T25"/>
                <a:gd fmla="*/ 23 w 336" name="T26"/>
                <a:gd fmla="*/ 144 h 240" name="T27"/>
                <a:gd fmla="*/ 22 w 336" name="T28"/>
                <a:gd fmla="*/ 125 h 240" name="T29"/>
                <a:gd fmla="*/ 23 w 336" name="T30"/>
                <a:gd fmla="*/ 118 h 240" name="T31"/>
                <a:gd fmla="*/ 18 w 336" name="T32"/>
                <a:gd fmla="*/ 108 h 240" name="T33"/>
                <a:gd fmla="*/ 0 w 336" name="T34"/>
                <a:gd fmla="*/ 112 h 240" name="T35"/>
                <a:gd fmla="*/ 156 w 336" name="T36"/>
                <a:gd fmla="*/ 235 h 240" name="T37"/>
                <a:gd fmla="*/ 281 w 336" name="T38"/>
                <a:gd fmla="*/ 193 h 240" name="T39"/>
                <a:gd fmla="*/ 335 w 336" name="T40"/>
                <a:gd fmla="*/ 38 h 240" name="T41"/>
                <a:gd fmla="*/ 326 w 336" name="T42"/>
                <a:gd fmla="*/ 11 h 240" name="T43"/>
                <a:gd fmla="*/ 300 w 336" name="T44"/>
                <a:gd fmla="*/ 0 h 240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40" w="336">
                  <a:moveTo>
                    <a:pt x="300" y="0"/>
                  </a:moveTo>
                  <a:cubicBezTo>
                    <a:pt x="290" y="0"/>
                    <a:pt x="280" y="4"/>
                    <a:pt x="274" y="11"/>
                  </a:cubicBezTo>
                  <a:cubicBezTo>
                    <a:pt x="267" y="18"/>
                    <a:pt x="264" y="28"/>
                    <a:pt x="264" y="38"/>
                  </a:cubicBezTo>
                  <a:cubicBezTo>
                    <a:pt x="264" y="93"/>
                    <a:pt x="249" y="125"/>
                    <a:pt x="231" y="143"/>
                  </a:cubicBezTo>
                  <a:cubicBezTo>
                    <a:pt x="213" y="161"/>
                    <a:pt x="190" y="167"/>
                    <a:pt x="164" y="165"/>
                  </a:cubicBezTo>
                  <a:cubicBezTo>
                    <a:pt x="128" y="161"/>
                    <a:pt x="89" y="136"/>
                    <a:pt x="70" y="95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4"/>
                    <a:pt x="58" y="104"/>
                    <a:pt x="63" y="107"/>
                  </a:cubicBezTo>
                  <a:cubicBezTo>
                    <a:pt x="67" y="109"/>
                    <a:pt x="74" y="113"/>
                    <a:pt x="77" y="120"/>
                  </a:cubicBezTo>
                  <a:cubicBezTo>
                    <a:pt x="79" y="127"/>
                    <a:pt x="81" y="134"/>
                    <a:pt x="79" y="141"/>
                  </a:cubicBezTo>
                  <a:cubicBezTo>
                    <a:pt x="77" y="148"/>
                    <a:pt x="71" y="155"/>
                    <a:pt x="62" y="159"/>
                  </a:cubicBezTo>
                  <a:cubicBezTo>
                    <a:pt x="53" y="164"/>
                    <a:pt x="43" y="163"/>
                    <a:pt x="37" y="160"/>
                  </a:cubicBezTo>
                  <a:cubicBezTo>
                    <a:pt x="30" y="156"/>
                    <a:pt x="25" y="150"/>
                    <a:pt x="23" y="144"/>
                  </a:cubicBezTo>
                  <a:cubicBezTo>
                    <a:pt x="20" y="137"/>
                    <a:pt x="21" y="130"/>
                    <a:pt x="22" y="125"/>
                  </a:cubicBezTo>
                  <a:cubicBezTo>
                    <a:pt x="23" y="120"/>
                    <a:pt x="23" y="119"/>
                    <a:pt x="23" y="11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7" y="182"/>
                    <a:pt x="90" y="228"/>
                    <a:pt x="156" y="235"/>
                  </a:cubicBezTo>
                  <a:cubicBezTo>
                    <a:pt x="200" y="240"/>
                    <a:pt x="247" y="227"/>
                    <a:pt x="281" y="193"/>
                  </a:cubicBezTo>
                  <a:cubicBezTo>
                    <a:pt x="315" y="159"/>
                    <a:pt x="335" y="106"/>
                    <a:pt x="335" y="38"/>
                  </a:cubicBezTo>
                  <a:cubicBezTo>
                    <a:pt x="336" y="28"/>
                    <a:pt x="332" y="18"/>
                    <a:pt x="326" y="11"/>
                  </a:cubicBezTo>
                  <a:cubicBezTo>
                    <a:pt x="319" y="4"/>
                    <a:pt x="309" y="0"/>
                    <a:pt x="3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3241" y="3027"/>
              <a:ext cx="864" cy="710"/>
            </a:xfrm>
            <a:custGeom>
              <a:gdLst>
                <a:gd fmla="*/ 300 w 365" name="T0"/>
                <a:gd fmla="*/ 158 h 300" name="T1"/>
                <a:gd fmla="*/ 345 w 365" name="T2"/>
                <a:gd fmla="*/ 147 h 300" name="T3"/>
                <a:gd fmla="*/ 361 w 365" name="T4"/>
                <a:gd fmla="*/ 110 h 300" name="T5"/>
                <a:gd fmla="*/ 343 w 365" name="T6"/>
                <a:gd fmla="*/ 88 h 300" name="T7"/>
                <a:gd fmla="*/ 293 w 365" name="T8"/>
                <a:gd fmla="*/ 100 h 300" name="T9"/>
                <a:gd fmla="*/ 286 w 365" name="T10"/>
                <a:gd fmla="*/ 96 h 300" name="T11"/>
                <a:gd fmla="*/ 290 w 365" name="T12"/>
                <a:gd fmla="*/ 89 h 300" name="T13"/>
                <a:gd fmla="*/ 317 w 365" name="T14"/>
                <a:gd fmla="*/ 80 h 300" name="T15"/>
                <a:gd fmla="*/ 334 w 365" name="T16"/>
                <a:gd fmla="*/ 75 h 300" name="T17"/>
                <a:gd fmla="*/ 353 w 365" name="T18"/>
                <a:gd fmla="*/ 39 h 300" name="T19"/>
                <a:gd fmla="*/ 316 w 365" name="T20"/>
                <a:gd fmla="*/ 19 h 300" name="T21"/>
                <a:gd fmla="*/ 209 w 365" name="T22"/>
                <a:gd fmla="*/ 45 h 300" name="T23"/>
                <a:gd fmla="*/ 201 w 365" name="T24"/>
                <a:gd fmla="*/ 41 h 300" name="T25"/>
                <a:gd fmla="*/ 206 w 365" name="T26"/>
                <a:gd fmla="*/ 34 h 300" name="T27"/>
                <a:gd fmla="*/ 218 w 365" name="T28"/>
                <a:gd fmla="*/ 30 h 300" name="T29"/>
                <a:gd fmla="*/ 218 w 365" name="T30"/>
                <a:gd fmla="*/ 0 h 300" name="T31"/>
                <a:gd fmla="*/ 199 w 365" name="T32"/>
                <a:gd fmla="*/ 0 h 300" name="T33"/>
                <a:gd fmla="*/ 143 w 365" name="T34"/>
                <a:gd fmla="*/ 4 h 300" name="T35"/>
                <a:gd fmla="*/ 68 w 365" name="T36"/>
                <a:gd fmla="*/ 99 h 300" name="T37"/>
                <a:gd fmla="*/ 48 w 365" name="T38"/>
                <a:gd fmla="*/ 114 h 300" name="T39"/>
                <a:gd fmla="*/ 0 w 365" name="T40"/>
                <a:gd fmla="*/ 133 h 300" name="T41"/>
                <a:gd fmla="*/ 41 w 365" name="T42"/>
                <a:gd fmla="*/ 297 h 300" name="T43"/>
                <a:gd fmla="*/ 113 w 365" name="T44"/>
                <a:gd fmla="*/ 282 h 300" name="T45"/>
                <a:gd fmla="*/ 267 w 365" name="T46"/>
                <a:gd fmla="*/ 283 h 300" name="T47"/>
                <a:gd fmla="*/ 267 w 365" name="T48"/>
                <a:gd fmla="*/ 283 h 300" name="T49"/>
                <a:gd fmla="*/ 323 w 365" name="T50"/>
                <a:gd fmla="*/ 268 h 300" name="T51"/>
                <a:gd fmla="*/ 339 w 365" name="T52"/>
                <a:gd fmla="*/ 256 h 300" name="T53"/>
                <a:gd fmla="*/ 341 w 365" name="T54"/>
                <a:gd fmla="*/ 237 h 300" name="T55"/>
                <a:gd fmla="*/ 335 w 365" name="T56"/>
                <a:gd fmla="*/ 226 h 300" name="T57"/>
                <a:gd fmla="*/ 293 w 365" name="T58"/>
                <a:gd fmla="*/ 235 h 300" name="T59"/>
                <a:gd fmla="*/ 286 w 365" name="T60"/>
                <a:gd fmla="*/ 230 h 300" name="T61"/>
                <a:gd fmla="*/ 291 w 365" name="T62"/>
                <a:gd fmla="*/ 223 h 300" name="T63"/>
                <a:gd fmla="*/ 339 w 365" name="T64"/>
                <a:gd fmla="*/ 212 h 300" name="T65"/>
                <a:gd fmla="*/ 357 w 365" name="T66"/>
                <a:gd fmla="*/ 199 h 300" name="T67"/>
                <a:gd fmla="*/ 361 w 365" name="T68"/>
                <a:gd fmla="*/ 177 h 300" name="T69"/>
                <a:gd fmla="*/ 347 w 365" name="T70"/>
                <a:gd fmla="*/ 159 h 300" name="T71"/>
                <a:gd fmla="*/ 344 w 365" name="T72"/>
                <a:gd fmla="*/ 160 h 300" name="T73"/>
                <a:gd fmla="*/ 303 w 365" name="T74"/>
                <a:gd fmla="*/ 169 h 300" name="T75"/>
                <a:gd fmla="*/ 296 w 365" name="T76"/>
                <a:gd fmla="*/ 165 h 300" name="T77"/>
                <a:gd fmla="*/ 300 w 365" name="T78"/>
                <a:gd fmla="*/ 158 h 30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300" w="365">
                  <a:moveTo>
                    <a:pt x="300" y="158"/>
                  </a:moveTo>
                  <a:cubicBezTo>
                    <a:pt x="345" y="147"/>
                    <a:pt x="345" y="147"/>
                    <a:pt x="345" y="147"/>
                  </a:cubicBezTo>
                  <a:cubicBezTo>
                    <a:pt x="359" y="144"/>
                    <a:pt x="365" y="124"/>
                    <a:pt x="361" y="110"/>
                  </a:cubicBezTo>
                  <a:cubicBezTo>
                    <a:pt x="359" y="101"/>
                    <a:pt x="352" y="93"/>
                    <a:pt x="343" y="88"/>
                  </a:cubicBezTo>
                  <a:cubicBezTo>
                    <a:pt x="293" y="100"/>
                    <a:pt x="293" y="100"/>
                    <a:pt x="293" y="100"/>
                  </a:cubicBezTo>
                  <a:cubicBezTo>
                    <a:pt x="290" y="101"/>
                    <a:pt x="287" y="99"/>
                    <a:pt x="286" y="96"/>
                  </a:cubicBezTo>
                  <a:cubicBezTo>
                    <a:pt x="285" y="93"/>
                    <a:pt x="287" y="89"/>
                    <a:pt x="290" y="89"/>
                  </a:cubicBezTo>
                  <a:cubicBezTo>
                    <a:pt x="317" y="80"/>
                    <a:pt x="317" y="80"/>
                    <a:pt x="317" y="80"/>
                  </a:cubicBezTo>
                  <a:cubicBezTo>
                    <a:pt x="334" y="75"/>
                    <a:pt x="334" y="75"/>
                    <a:pt x="334" y="75"/>
                  </a:cubicBezTo>
                  <a:cubicBezTo>
                    <a:pt x="354" y="69"/>
                    <a:pt x="356" y="51"/>
                    <a:pt x="353" y="39"/>
                  </a:cubicBezTo>
                  <a:cubicBezTo>
                    <a:pt x="350" y="25"/>
                    <a:pt x="338" y="13"/>
                    <a:pt x="316" y="19"/>
                  </a:cubicBezTo>
                  <a:cubicBezTo>
                    <a:pt x="237" y="39"/>
                    <a:pt x="288" y="23"/>
                    <a:pt x="209" y="45"/>
                  </a:cubicBezTo>
                  <a:cubicBezTo>
                    <a:pt x="206" y="46"/>
                    <a:pt x="202" y="44"/>
                    <a:pt x="201" y="41"/>
                  </a:cubicBezTo>
                  <a:cubicBezTo>
                    <a:pt x="201" y="38"/>
                    <a:pt x="203" y="35"/>
                    <a:pt x="206" y="34"/>
                  </a:cubicBezTo>
                  <a:cubicBezTo>
                    <a:pt x="218" y="30"/>
                    <a:pt x="218" y="30"/>
                    <a:pt x="218" y="3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2" y="0"/>
                    <a:pt x="206" y="0"/>
                    <a:pt x="199" y="0"/>
                  </a:cubicBezTo>
                  <a:cubicBezTo>
                    <a:pt x="173" y="0"/>
                    <a:pt x="148" y="2"/>
                    <a:pt x="143" y="4"/>
                  </a:cubicBezTo>
                  <a:cubicBezTo>
                    <a:pt x="115" y="17"/>
                    <a:pt x="119" y="32"/>
                    <a:pt x="68" y="99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41" y="297"/>
                    <a:pt x="41" y="297"/>
                    <a:pt x="41" y="297"/>
                  </a:cubicBezTo>
                  <a:cubicBezTo>
                    <a:pt x="113" y="282"/>
                    <a:pt x="113" y="282"/>
                    <a:pt x="113" y="282"/>
                  </a:cubicBezTo>
                  <a:cubicBezTo>
                    <a:pt x="176" y="296"/>
                    <a:pt x="203" y="300"/>
                    <a:pt x="267" y="283"/>
                  </a:cubicBezTo>
                  <a:cubicBezTo>
                    <a:pt x="267" y="283"/>
                    <a:pt x="267" y="283"/>
                    <a:pt x="267" y="283"/>
                  </a:cubicBezTo>
                  <a:cubicBezTo>
                    <a:pt x="323" y="268"/>
                    <a:pt x="323" y="268"/>
                    <a:pt x="323" y="268"/>
                  </a:cubicBezTo>
                  <a:cubicBezTo>
                    <a:pt x="330" y="266"/>
                    <a:pt x="335" y="262"/>
                    <a:pt x="339" y="256"/>
                  </a:cubicBezTo>
                  <a:cubicBezTo>
                    <a:pt x="342" y="250"/>
                    <a:pt x="343" y="243"/>
                    <a:pt x="341" y="237"/>
                  </a:cubicBezTo>
                  <a:cubicBezTo>
                    <a:pt x="340" y="233"/>
                    <a:pt x="338" y="229"/>
                    <a:pt x="335" y="226"/>
                  </a:cubicBezTo>
                  <a:cubicBezTo>
                    <a:pt x="293" y="235"/>
                    <a:pt x="293" y="235"/>
                    <a:pt x="293" y="235"/>
                  </a:cubicBezTo>
                  <a:cubicBezTo>
                    <a:pt x="290" y="236"/>
                    <a:pt x="287" y="233"/>
                    <a:pt x="286" y="230"/>
                  </a:cubicBezTo>
                  <a:cubicBezTo>
                    <a:pt x="285" y="227"/>
                    <a:pt x="288" y="224"/>
                    <a:pt x="291" y="223"/>
                  </a:cubicBezTo>
                  <a:cubicBezTo>
                    <a:pt x="307" y="220"/>
                    <a:pt x="322" y="216"/>
                    <a:pt x="339" y="212"/>
                  </a:cubicBezTo>
                  <a:cubicBezTo>
                    <a:pt x="346" y="210"/>
                    <a:pt x="353" y="206"/>
                    <a:pt x="357" y="199"/>
                  </a:cubicBezTo>
                  <a:cubicBezTo>
                    <a:pt x="361" y="193"/>
                    <a:pt x="363" y="185"/>
                    <a:pt x="361" y="177"/>
                  </a:cubicBezTo>
                  <a:cubicBezTo>
                    <a:pt x="359" y="169"/>
                    <a:pt x="354" y="162"/>
                    <a:pt x="347" y="159"/>
                  </a:cubicBezTo>
                  <a:cubicBezTo>
                    <a:pt x="346" y="159"/>
                    <a:pt x="345" y="159"/>
                    <a:pt x="344" y="160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0" y="170"/>
                    <a:pt x="296" y="168"/>
                    <a:pt x="296" y="165"/>
                  </a:cubicBezTo>
                  <a:cubicBezTo>
                    <a:pt x="295" y="162"/>
                    <a:pt x="297" y="158"/>
                    <a:pt x="300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2898" y="3283"/>
              <a:ext cx="445" cy="717"/>
            </a:xfrm>
            <a:custGeom>
              <a:gdLst>
                <a:gd fmla="*/ 125 w 188" name="T0"/>
                <a:gd fmla="*/ 15 h 303" name="T1"/>
                <a:gd fmla="*/ 111 w 188" name="T2"/>
                <a:gd fmla="*/ 1 h 303" name="T3"/>
                <a:gd fmla="*/ 101 w 188" name="T4"/>
                <a:gd fmla="*/ 1 h 303" name="T5"/>
                <a:gd fmla="*/ 17 w 188" name="T6"/>
                <a:gd fmla="*/ 24 h 303" name="T7"/>
                <a:gd fmla="*/ 3 w 188" name="T8"/>
                <a:gd fmla="*/ 49 h 303" name="T9"/>
                <a:gd fmla="*/ 64 w 188" name="T10"/>
                <a:gd fmla="*/ 287 h 303" name="T11"/>
                <a:gd fmla="*/ 89 w 188" name="T12"/>
                <a:gd fmla="*/ 300 h 303" name="T13"/>
                <a:gd fmla="*/ 171 w 188" name="T14"/>
                <a:gd fmla="*/ 273 h 303" name="T15"/>
                <a:gd fmla="*/ 185 w 188" name="T16"/>
                <a:gd fmla="*/ 247 h 303" name="T17"/>
                <a:gd fmla="*/ 125 w 188" name="T18"/>
                <a:gd fmla="*/ 15 h 303" name="T19"/>
                <a:gd fmla="*/ 158 w 188" name="T20"/>
                <a:gd fmla="*/ 240 h 303" name="T21"/>
                <a:gd fmla="*/ 120 w 188" name="T22"/>
                <a:gd fmla="*/ 265 h 303" name="T23"/>
                <a:gd fmla="*/ 94 w 188" name="T24"/>
                <a:gd fmla="*/ 227 h 303" name="T25"/>
                <a:gd fmla="*/ 133 w 188" name="T26"/>
                <a:gd fmla="*/ 202 h 303" name="T27"/>
                <a:gd fmla="*/ 158 w 188" name="T28"/>
                <a:gd fmla="*/ 240 h 30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03" w="188">
                  <a:moveTo>
                    <a:pt x="125" y="15"/>
                  </a:moveTo>
                  <a:cubicBezTo>
                    <a:pt x="123" y="8"/>
                    <a:pt x="118" y="3"/>
                    <a:pt x="111" y="1"/>
                  </a:cubicBezTo>
                  <a:cubicBezTo>
                    <a:pt x="108" y="0"/>
                    <a:pt x="104" y="0"/>
                    <a:pt x="101" y="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7" y="27"/>
                    <a:pt x="0" y="39"/>
                    <a:pt x="3" y="49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97"/>
                    <a:pt x="79" y="303"/>
                    <a:pt x="89" y="300"/>
                  </a:cubicBezTo>
                  <a:cubicBezTo>
                    <a:pt x="171" y="273"/>
                    <a:pt x="171" y="273"/>
                    <a:pt x="171" y="273"/>
                  </a:cubicBezTo>
                  <a:cubicBezTo>
                    <a:pt x="181" y="269"/>
                    <a:pt x="188" y="257"/>
                    <a:pt x="185" y="247"/>
                  </a:cubicBezTo>
                  <a:lnTo>
                    <a:pt x="125" y="15"/>
                  </a:lnTo>
                  <a:close/>
                  <a:moveTo>
                    <a:pt x="158" y="240"/>
                  </a:moveTo>
                  <a:cubicBezTo>
                    <a:pt x="154" y="258"/>
                    <a:pt x="137" y="269"/>
                    <a:pt x="120" y="265"/>
                  </a:cubicBezTo>
                  <a:cubicBezTo>
                    <a:pt x="102" y="262"/>
                    <a:pt x="91" y="245"/>
                    <a:pt x="94" y="227"/>
                  </a:cubicBezTo>
                  <a:cubicBezTo>
                    <a:pt x="98" y="210"/>
                    <a:pt x="115" y="198"/>
                    <a:pt x="133" y="202"/>
                  </a:cubicBezTo>
                  <a:cubicBezTo>
                    <a:pt x="150" y="205"/>
                    <a:pt x="161" y="222"/>
                    <a:pt x="158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8" name="Group 20"/>
          <p:cNvGrpSpPr/>
          <p:nvPr/>
        </p:nvGrpSpPr>
        <p:grpSpPr>
          <a:xfrm>
            <a:off x="4911888" y="1440065"/>
            <a:ext cx="3375096" cy="701236"/>
            <a:chOff x="6782240" y="1941072"/>
            <a:chExt cx="4571559" cy="954123"/>
          </a:xfrm>
        </p:grpSpPr>
        <p:sp>
          <p:nvSpPr>
            <p:cNvPr id="19" name="TextBox 18"/>
            <p:cNvSpPr txBox="1"/>
            <p:nvPr/>
          </p:nvSpPr>
          <p:spPr>
            <a:xfrm>
              <a:off x="6879872" y="1941072"/>
              <a:ext cx="1692688" cy="414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单击编辑标题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82240" y="2267040"/>
              <a:ext cx="4571559" cy="622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单击此处可编辑内容单击此处可编辑内容单击此处可编辑内容</a:t>
              </a:r>
            </a:p>
          </p:txBody>
        </p:sp>
      </p:grpSp>
      <p:grpSp>
        <p:nvGrpSpPr>
          <p:cNvPr id="21" name="Group 23"/>
          <p:cNvGrpSpPr/>
          <p:nvPr/>
        </p:nvGrpSpPr>
        <p:grpSpPr>
          <a:xfrm>
            <a:off x="4911888" y="2160125"/>
            <a:ext cx="3375096" cy="746856"/>
            <a:chOff x="6782240" y="1879000"/>
            <a:chExt cx="4571559" cy="1016195"/>
          </a:xfrm>
        </p:grpSpPr>
        <p:sp>
          <p:nvSpPr>
            <p:cNvPr id="22" name="TextBox 21"/>
            <p:cNvSpPr txBox="1"/>
            <p:nvPr/>
          </p:nvSpPr>
          <p:spPr>
            <a:xfrm>
              <a:off x="6782339" y="1879000"/>
              <a:ext cx="1692688" cy="414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单击编辑标题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82240" y="2267040"/>
              <a:ext cx="4571559" cy="622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单击此处可编辑内容单击此处可编辑内容单击此处可编辑内容</a:t>
              </a:r>
            </a:p>
          </p:txBody>
        </p:sp>
      </p:grpSp>
      <p:grpSp>
        <p:nvGrpSpPr>
          <p:cNvPr id="24" name="Group 26"/>
          <p:cNvGrpSpPr/>
          <p:nvPr/>
        </p:nvGrpSpPr>
        <p:grpSpPr>
          <a:xfrm>
            <a:off x="4911888" y="2952192"/>
            <a:ext cx="3375096" cy="722198"/>
            <a:chOff x="6782240" y="1912551"/>
            <a:chExt cx="4571559" cy="982644"/>
          </a:xfrm>
        </p:grpSpPr>
        <p:sp>
          <p:nvSpPr>
            <p:cNvPr id="25" name="TextBox 24"/>
            <p:cNvSpPr txBox="1"/>
            <p:nvPr/>
          </p:nvSpPr>
          <p:spPr>
            <a:xfrm>
              <a:off x="6828696" y="1912551"/>
              <a:ext cx="1692688" cy="414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单击编辑标题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82240" y="2267040"/>
              <a:ext cx="4571559" cy="622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单击此处可编辑内容单击此处可编辑内容单击此处可编辑内容</a:t>
              </a:r>
            </a:p>
          </p:txBody>
        </p:sp>
      </p:grpSp>
      <p:grpSp>
        <p:nvGrpSpPr>
          <p:cNvPr id="27" name="Group 29"/>
          <p:cNvGrpSpPr/>
          <p:nvPr/>
        </p:nvGrpSpPr>
        <p:grpSpPr>
          <a:xfrm>
            <a:off x="4911888" y="3744259"/>
            <a:ext cx="3375096" cy="699718"/>
            <a:chOff x="6782240" y="1943138"/>
            <a:chExt cx="4571559" cy="952057"/>
          </a:xfrm>
        </p:grpSpPr>
        <p:sp>
          <p:nvSpPr>
            <p:cNvPr id="28" name="TextBox 27"/>
            <p:cNvSpPr txBox="1"/>
            <p:nvPr/>
          </p:nvSpPr>
          <p:spPr>
            <a:xfrm>
              <a:off x="6828696" y="1943138"/>
              <a:ext cx="1692688" cy="414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单击编辑标题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82240" y="2267039"/>
              <a:ext cx="4571559" cy="622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单击此处可编辑内容单击此处可编辑内容单击此处可编辑内容</a:t>
              </a:r>
            </a:p>
          </p:txBody>
        </p:sp>
      </p:grpSp>
      <p:grpSp>
        <p:nvGrpSpPr>
          <p:cNvPr id="30" name="Group 32"/>
          <p:cNvGrpSpPr/>
          <p:nvPr/>
        </p:nvGrpSpPr>
        <p:grpSpPr>
          <a:xfrm>
            <a:off x="4399713" y="1614072"/>
            <a:ext cx="404495" cy="402672"/>
            <a:chOff x="5987351" y="2196154"/>
            <a:chExt cx="547887" cy="547887"/>
          </a:xfrm>
        </p:grpSpPr>
        <p:sp>
          <p:nvSpPr>
            <p:cNvPr id="31" name="Teardrop 33"/>
            <p:cNvSpPr/>
            <p:nvPr/>
          </p:nvSpPr>
          <p:spPr>
            <a:xfrm rot="18877744">
              <a:off x="5987351" y="2196154"/>
              <a:ext cx="547887" cy="547887"/>
            </a:xfrm>
            <a:prstGeom prst="teardrop">
              <a:avLst/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2" name="AutoShape 38"/>
            <p:cNvSpPr>
              <a:spLocks noChangeAspect="1"/>
            </p:cNvSpPr>
            <p:nvPr/>
          </p:nvSpPr>
          <p:spPr bwMode="auto">
            <a:xfrm>
              <a:off x="6132631" y="2340884"/>
              <a:ext cx="257327" cy="25842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 bIns="101578" lIns="101578" rIns="101578" tIns="101578"/>
            <a:lstStyle/>
            <a:p>
              <a:pPr defTabSz="673445">
                <a:defRPr/>
              </a:pPr>
              <a:endParaRPr lang="es-ES" sz="4900">
                <a:solidFill>
                  <a:srgbClr val="44CEB9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ea charset="-122" panose="020b0503020204020204" pitchFamily="34" typeface="微软雅黑"/>
                <a:cs charset="0" typeface="Gill Sans"/>
                <a:sym charset="0" typeface="Gill Sans"/>
              </a:endParaRPr>
            </a:p>
          </p:txBody>
        </p:sp>
      </p:grpSp>
      <p:grpSp>
        <p:nvGrpSpPr>
          <p:cNvPr id="33" name="Group 35"/>
          <p:cNvGrpSpPr/>
          <p:nvPr/>
        </p:nvGrpSpPr>
        <p:grpSpPr>
          <a:xfrm>
            <a:off x="4399714" y="3893566"/>
            <a:ext cx="404495" cy="402672"/>
            <a:chOff x="5987352" y="5297701"/>
            <a:chExt cx="547887" cy="547887"/>
          </a:xfrm>
        </p:grpSpPr>
        <p:sp>
          <p:nvSpPr>
            <p:cNvPr id="34" name="Teardrop 36"/>
            <p:cNvSpPr/>
            <p:nvPr/>
          </p:nvSpPr>
          <p:spPr>
            <a:xfrm rot="18877744">
              <a:off x="5987352" y="5297701"/>
              <a:ext cx="547887" cy="547887"/>
            </a:xfrm>
            <a:prstGeom prst="teardrop">
              <a:avLst/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5" name="Freeform 106"/>
            <p:cNvSpPr>
              <a:spLocks noChangeArrowheads="1" noChangeAspect="1"/>
            </p:cNvSpPr>
            <p:nvPr/>
          </p:nvSpPr>
          <p:spPr bwMode="auto">
            <a:xfrm>
              <a:off x="6120144" y="5463067"/>
              <a:ext cx="301086" cy="260571"/>
            </a:xfrm>
            <a:custGeom>
              <a:gdLst>
                <a:gd fmla="*/ 502 w 1013" name="T0"/>
                <a:gd fmla="*/ 0 h 879" name="T1"/>
                <a:gd fmla="*/ 0 w 1013" name="T2"/>
                <a:gd fmla="*/ 351 h 879" name="T3"/>
                <a:gd fmla="*/ 193 w 1013" name="T4"/>
                <a:gd fmla="*/ 636 h 879" name="T5"/>
                <a:gd fmla="*/ 92 w 1013" name="T6"/>
                <a:gd fmla="*/ 862 h 879" name="T7"/>
                <a:gd fmla="*/ 92 w 1013" name="T8"/>
                <a:gd fmla="*/ 878 h 879" name="T9"/>
                <a:gd fmla="*/ 101 w 1013" name="T10"/>
                <a:gd fmla="*/ 878 h 879" name="T11"/>
                <a:gd fmla="*/ 109 w 1013" name="T12"/>
                <a:gd fmla="*/ 878 h 879" name="T13"/>
                <a:gd fmla="*/ 485 w 1013" name="T14"/>
                <a:gd fmla="*/ 711 h 879" name="T15"/>
                <a:gd fmla="*/ 502 w 1013" name="T16"/>
                <a:gd fmla="*/ 711 h 879" name="T17"/>
                <a:gd fmla="*/ 1012 w 1013" name="T18"/>
                <a:gd fmla="*/ 351 h 879" name="T19"/>
                <a:gd fmla="*/ 502 w 1013" name="T20"/>
                <a:gd fmla="*/ 0 h 879" name="T21"/>
                <a:gd fmla="*/ 502 w 1013" name="T22"/>
                <a:gd fmla="*/ 0 h 879" name="T23"/>
                <a:gd fmla="*/ 502 w 1013" name="T24"/>
                <a:gd fmla="*/ 0 h 87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79" w="1013">
                  <a:moveTo>
                    <a:pt x="502" y="0"/>
                  </a:moveTo>
                  <a:cubicBezTo>
                    <a:pt x="226" y="0"/>
                    <a:pt x="0" y="159"/>
                    <a:pt x="0" y="351"/>
                  </a:cubicBezTo>
                  <a:cubicBezTo>
                    <a:pt x="0" y="469"/>
                    <a:pt x="67" y="569"/>
                    <a:pt x="193" y="636"/>
                  </a:cubicBezTo>
                  <a:cubicBezTo>
                    <a:pt x="176" y="711"/>
                    <a:pt x="142" y="811"/>
                    <a:pt x="92" y="862"/>
                  </a:cubicBezTo>
                  <a:cubicBezTo>
                    <a:pt x="92" y="870"/>
                    <a:pt x="92" y="870"/>
                    <a:pt x="92" y="878"/>
                  </a:cubicBezTo>
                  <a:lnTo>
                    <a:pt x="101" y="878"/>
                  </a:lnTo>
                  <a:lnTo>
                    <a:pt x="109" y="878"/>
                  </a:lnTo>
                  <a:cubicBezTo>
                    <a:pt x="118" y="878"/>
                    <a:pt x="335" y="862"/>
                    <a:pt x="485" y="711"/>
                  </a:cubicBezTo>
                  <a:cubicBezTo>
                    <a:pt x="485" y="711"/>
                    <a:pt x="494" y="711"/>
                    <a:pt x="502" y="711"/>
                  </a:cubicBezTo>
                  <a:cubicBezTo>
                    <a:pt x="786" y="711"/>
                    <a:pt x="1012" y="552"/>
                    <a:pt x="1012" y="351"/>
                  </a:cubicBezTo>
                  <a:cubicBezTo>
                    <a:pt x="1012" y="159"/>
                    <a:pt x="786" y="0"/>
                    <a:pt x="502" y="0"/>
                  </a:cubicBezTo>
                  <a:close/>
                  <a:moveTo>
                    <a:pt x="502" y="0"/>
                  </a:moveTo>
                  <a:lnTo>
                    <a:pt x="5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 bIns="121892" lIns="243785" rIns="243785" tIns="121892" wrap="none"/>
            <a:lstStyle/>
            <a:p>
              <a:pPr>
                <a:defRPr/>
              </a:pPr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36" name="Group 38"/>
          <p:cNvGrpSpPr/>
          <p:nvPr/>
        </p:nvGrpSpPr>
        <p:grpSpPr>
          <a:xfrm>
            <a:off x="4399713" y="2373903"/>
            <a:ext cx="404495" cy="402672"/>
            <a:chOff x="5987351" y="3230003"/>
            <a:chExt cx="547887" cy="547887"/>
          </a:xfrm>
        </p:grpSpPr>
        <p:sp>
          <p:nvSpPr>
            <p:cNvPr id="37" name="Teardrop 39"/>
            <p:cNvSpPr/>
            <p:nvPr/>
          </p:nvSpPr>
          <p:spPr>
            <a:xfrm rot="18877744">
              <a:off x="5987351" y="3230003"/>
              <a:ext cx="547887" cy="547887"/>
            </a:xfrm>
            <a:prstGeom prst="teardrop">
              <a:avLst/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38" name="Group 4688"/>
            <p:cNvGrpSpPr>
              <a:grpSpLocks noChangeAspect="1"/>
            </p:cNvGrpSpPr>
            <p:nvPr/>
          </p:nvGrpSpPr>
          <p:grpSpPr>
            <a:xfrm>
              <a:off x="6128838" y="3344639"/>
              <a:ext cx="300966" cy="286055"/>
              <a:chOff x="1835150" y="2800349"/>
              <a:chExt cx="382588" cy="363538"/>
            </a:xfrm>
            <a:solidFill>
              <a:schemeClr val="bg1"/>
            </a:solidFill>
          </p:grpSpPr>
          <p:sp>
            <p:nvSpPr>
              <p:cNvPr id="39" name="Freeform 291"/>
              <p:cNvSpPr>
                <a:spLocks noChangeArrowheads="1"/>
              </p:cNvSpPr>
              <p:nvPr/>
            </p:nvSpPr>
            <p:spPr bwMode="auto">
              <a:xfrm>
                <a:off x="1868488" y="3140074"/>
                <a:ext cx="271462" cy="23813"/>
              </a:xfrm>
              <a:custGeom>
                <a:gdLst>
                  <a:gd fmla="*/ 41 w 753" name="T0"/>
                  <a:gd fmla="*/ 42 h 68" name="T1"/>
                  <a:gd fmla="*/ 192 w 753" name="T2"/>
                  <a:gd fmla="*/ 42 h 68" name="T3"/>
                  <a:gd fmla="*/ 217 w 753" name="T4"/>
                  <a:gd fmla="*/ 67 h 68" name="T5"/>
                  <a:gd fmla="*/ 543 w 753" name="T6"/>
                  <a:gd fmla="*/ 67 h 68" name="T7"/>
                  <a:gd fmla="*/ 568 w 753" name="T8"/>
                  <a:gd fmla="*/ 42 h 68" name="T9"/>
                  <a:gd fmla="*/ 710 w 753" name="T10"/>
                  <a:gd fmla="*/ 42 h 68" name="T11"/>
                  <a:gd fmla="*/ 752 w 753" name="T12"/>
                  <a:gd fmla="*/ 0 h 68" name="T13"/>
                  <a:gd fmla="*/ 0 w 753" name="T14"/>
                  <a:gd fmla="*/ 0 h 68" name="T15"/>
                  <a:gd fmla="*/ 41 w 753" name="T16"/>
                  <a:gd fmla="*/ 42 h 68" name="T17"/>
                  <a:gd fmla="*/ 41 w 753" name="T18"/>
                  <a:gd fmla="*/ 42 h 68" name="T19"/>
                  <a:gd fmla="*/ 41 w 753" name="T20"/>
                  <a:gd fmla="*/ 42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753">
                    <a:moveTo>
                      <a:pt x="41" y="42"/>
                    </a:moveTo>
                    <a:cubicBezTo>
                      <a:pt x="192" y="42"/>
                      <a:pt x="192" y="42"/>
                      <a:pt x="192" y="42"/>
                    </a:cubicBezTo>
                    <a:cubicBezTo>
                      <a:pt x="192" y="50"/>
                      <a:pt x="200" y="67"/>
                      <a:pt x="217" y="67"/>
                    </a:cubicBezTo>
                    <a:cubicBezTo>
                      <a:pt x="543" y="67"/>
                      <a:pt x="543" y="67"/>
                      <a:pt x="543" y="67"/>
                    </a:cubicBezTo>
                    <a:cubicBezTo>
                      <a:pt x="552" y="67"/>
                      <a:pt x="568" y="50"/>
                      <a:pt x="568" y="42"/>
                    </a:cubicBezTo>
                    <a:cubicBezTo>
                      <a:pt x="710" y="42"/>
                      <a:pt x="710" y="42"/>
                      <a:pt x="710" y="42"/>
                    </a:cubicBezTo>
                    <a:cubicBezTo>
                      <a:pt x="735" y="42"/>
                      <a:pt x="752" y="17"/>
                      <a:pt x="7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16" y="42"/>
                      <a:pt x="41" y="42"/>
                    </a:cubicBezTo>
                    <a:close/>
                    <a:moveTo>
                      <a:pt x="41" y="42"/>
                    </a:moveTo>
                    <a:lnTo>
                      <a:pt x="41" y="4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 wrap="none"/>
              <a:lstStyle/>
              <a:p>
                <a:pPr>
                  <a:defRPr/>
                </a:pPr>
                <a:endParaRPr lang="en-US">
                  <a:latin charset="-122" panose="020b0503020204020204" pitchFamily="34" typeface="微软雅黑"/>
                </a:endParaRPr>
              </a:p>
            </p:txBody>
          </p:sp>
          <p:sp>
            <p:nvSpPr>
              <p:cNvPr id="40" name="Freeform 292"/>
              <p:cNvSpPr>
                <a:spLocks noChangeArrowheads="1"/>
              </p:cNvSpPr>
              <p:nvPr/>
            </p:nvSpPr>
            <p:spPr bwMode="auto">
              <a:xfrm>
                <a:off x="1835150" y="2955924"/>
                <a:ext cx="382588" cy="174625"/>
              </a:xfrm>
              <a:custGeom>
                <a:gdLst>
                  <a:gd fmla="*/ 1020 w 1062" name="T0"/>
                  <a:gd fmla="*/ 100 h 486" name="T1"/>
                  <a:gd fmla="*/ 894 w 1062" name="T2"/>
                  <a:gd fmla="*/ 75 h 486" name="T3"/>
                  <a:gd fmla="*/ 894 w 1062" name="T4"/>
                  <a:gd fmla="*/ 0 h 486" name="T5"/>
                  <a:gd fmla="*/ 0 w 1062" name="T6"/>
                  <a:gd fmla="*/ 0 h 486" name="T7"/>
                  <a:gd fmla="*/ 267 w 1062" name="T8"/>
                  <a:gd fmla="*/ 485 h 486" name="T9"/>
                  <a:gd fmla="*/ 627 w 1062" name="T10"/>
                  <a:gd fmla="*/ 485 h 486" name="T11"/>
                  <a:gd fmla="*/ 819 w 1062" name="T12"/>
                  <a:gd fmla="*/ 351 h 486" name="T13"/>
                  <a:gd fmla="*/ 1061 w 1062" name="T14"/>
                  <a:gd fmla="*/ 192 h 486" name="T15"/>
                  <a:gd fmla="*/ 1020 w 1062" name="T16"/>
                  <a:gd fmla="*/ 100 h 486" name="T17"/>
                  <a:gd fmla="*/ 861 w 1062" name="T18"/>
                  <a:gd fmla="*/ 284 h 486" name="T19"/>
                  <a:gd fmla="*/ 894 w 1062" name="T20"/>
                  <a:gd fmla="*/ 142 h 486" name="T21"/>
                  <a:gd fmla="*/ 978 w 1062" name="T22"/>
                  <a:gd fmla="*/ 151 h 486" name="T23"/>
                  <a:gd fmla="*/ 995 w 1062" name="T24"/>
                  <a:gd fmla="*/ 192 h 486" name="T25"/>
                  <a:gd fmla="*/ 861 w 1062" name="T26"/>
                  <a:gd fmla="*/ 284 h 486" name="T27"/>
                  <a:gd fmla="*/ 861 w 1062" name="T28"/>
                  <a:gd fmla="*/ 284 h 486" name="T29"/>
                  <a:gd fmla="*/ 861 w 1062" name="T30"/>
                  <a:gd fmla="*/ 284 h 48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86" w="1062">
                    <a:moveTo>
                      <a:pt x="1020" y="100"/>
                    </a:moveTo>
                    <a:cubicBezTo>
                      <a:pt x="986" y="67"/>
                      <a:pt x="928" y="67"/>
                      <a:pt x="894" y="75"/>
                    </a:cubicBezTo>
                    <a:cubicBezTo>
                      <a:pt x="894" y="50"/>
                      <a:pt x="894" y="25"/>
                      <a:pt x="89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3"/>
                      <a:pt x="42" y="418"/>
                      <a:pt x="267" y="485"/>
                    </a:cubicBezTo>
                    <a:cubicBezTo>
                      <a:pt x="627" y="485"/>
                      <a:pt x="627" y="485"/>
                      <a:pt x="627" y="485"/>
                    </a:cubicBezTo>
                    <a:cubicBezTo>
                      <a:pt x="719" y="452"/>
                      <a:pt x="786" y="410"/>
                      <a:pt x="819" y="351"/>
                    </a:cubicBezTo>
                    <a:cubicBezTo>
                      <a:pt x="911" y="351"/>
                      <a:pt x="1053" y="318"/>
                      <a:pt x="1061" y="192"/>
                    </a:cubicBezTo>
                    <a:cubicBezTo>
                      <a:pt x="1061" y="142"/>
                      <a:pt x="1036" y="117"/>
                      <a:pt x="1020" y="100"/>
                    </a:cubicBezTo>
                    <a:close/>
                    <a:moveTo>
                      <a:pt x="861" y="284"/>
                    </a:moveTo>
                    <a:cubicBezTo>
                      <a:pt x="878" y="243"/>
                      <a:pt x="886" y="192"/>
                      <a:pt x="894" y="142"/>
                    </a:cubicBezTo>
                    <a:cubicBezTo>
                      <a:pt x="919" y="134"/>
                      <a:pt x="961" y="134"/>
                      <a:pt x="978" y="151"/>
                    </a:cubicBezTo>
                    <a:cubicBezTo>
                      <a:pt x="978" y="151"/>
                      <a:pt x="995" y="159"/>
                      <a:pt x="995" y="192"/>
                    </a:cubicBezTo>
                    <a:cubicBezTo>
                      <a:pt x="986" y="259"/>
                      <a:pt x="911" y="276"/>
                      <a:pt x="861" y="284"/>
                    </a:cubicBezTo>
                    <a:close/>
                    <a:moveTo>
                      <a:pt x="861" y="284"/>
                    </a:moveTo>
                    <a:lnTo>
                      <a:pt x="861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 wrap="none"/>
              <a:lstStyle/>
              <a:p>
                <a:pPr>
                  <a:defRPr/>
                </a:pPr>
                <a:endParaRPr lang="en-US">
                  <a:latin charset="-122" panose="020b0503020204020204" pitchFamily="34" typeface="微软雅黑"/>
                </a:endParaRPr>
              </a:p>
            </p:txBody>
          </p:sp>
          <p:sp>
            <p:nvSpPr>
              <p:cNvPr id="41" name="Freeform 293"/>
              <p:cNvSpPr>
                <a:spLocks noChangeArrowheads="1"/>
              </p:cNvSpPr>
              <p:nvPr/>
            </p:nvSpPr>
            <p:spPr bwMode="auto">
              <a:xfrm>
                <a:off x="1916113" y="2800349"/>
                <a:ext cx="112712" cy="144463"/>
              </a:xfrm>
              <a:custGeom>
                <a:gdLst>
                  <a:gd fmla="*/ 142 w 311" name="T0"/>
                  <a:gd fmla="*/ 401 h 402" name="T1"/>
                  <a:gd fmla="*/ 234 w 311" name="T2"/>
                  <a:gd fmla="*/ 243 h 402" name="T3"/>
                  <a:gd fmla="*/ 268 w 311" name="T4"/>
                  <a:gd fmla="*/ 0 h 402" name="T5"/>
                  <a:gd fmla="*/ 159 w 311" name="T6"/>
                  <a:gd fmla="*/ 276 h 402" name="T7"/>
                  <a:gd fmla="*/ 142 w 311" name="T8"/>
                  <a:gd fmla="*/ 401 h 402" name="T9"/>
                  <a:gd fmla="*/ 142 w 311" name="T10"/>
                  <a:gd fmla="*/ 401 h 402" name="T11"/>
                  <a:gd fmla="*/ 142 w 311" name="T12"/>
                  <a:gd fmla="*/ 401 h 40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02" w="311">
                    <a:moveTo>
                      <a:pt x="142" y="401"/>
                    </a:moveTo>
                    <a:cubicBezTo>
                      <a:pt x="142" y="401"/>
                      <a:pt x="310" y="385"/>
                      <a:pt x="234" y="243"/>
                    </a:cubicBezTo>
                    <a:cubicBezTo>
                      <a:pt x="168" y="126"/>
                      <a:pt x="184" y="59"/>
                      <a:pt x="268" y="0"/>
                    </a:cubicBezTo>
                    <a:cubicBezTo>
                      <a:pt x="268" y="0"/>
                      <a:pt x="0" y="67"/>
                      <a:pt x="159" y="276"/>
                    </a:cubicBezTo>
                    <a:cubicBezTo>
                      <a:pt x="209" y="360"/>
                      <a:pt x="142" y="401"/>
                      <a:pt x="142" y="401"/>
                    </a:cubicBezTo>
                    <a:close/>
                    <a:moveTo>
                      <a:pt x="142" y="401"/>
                    </a:moveTo>
                    <a:lnTo>
                      <a:pt x="142" y="4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 wrap="none"/>
              <a:lstStyle/>
              <a:p>
                <a:pPr>
                  <a:defRPr/>
                </a:pPr>
                <a:endParaRPr lang="en-US">
                  <a:latin charset="-122" panose="020b0503020204020204" pitchFamily="34" typeface="微软雅黑"/>
                </a:endParaRPr>
              </a:p>
            </p:txBody>
          </p:sp>
          <p:sp>
            <p:nvSpPr>
              <p:cNvPr id="42" name="Freeform 294"/>
              <p:cNvSpPr>
                <a:spLocks noChangeArrowheads="1"/>
              </p:cNvSpPr>
              <p:nvPr/>
            </p:nvSpPr>
            <p:spPr bwMode="auto">
              <a:xfrm>
                <a:off x="2003425" y="2867024"/>
                <a:ext cx="53975" cy="73025"/>
              </a:xfrm>
              <a:custGeom>
                <a:gdLst>
                  <a:gd fmla="*/ 17 w 151" name="T0"/>
                  <a:gd fmla="*/ 201 h 202" name="T1"/>
                  <a:gd fmla="*/ 75 w 151" name="T2"/>
                  <a:gd fmla="*/ 67 h 202" name="T3"/>
                  <a:gd fmla="*/ 84 w 151" name="T4"/>
                  <a:gd fmla="*/ 0 h 202" name="T5"/>
                  <a:gd fmla="*/ 33 w 151" name="T6"/>
                  <a:gd fmla="*/ 75 h 202" name="T7"/>
                  <a:gd fmla="*/ 17 w 151" name="T8"/>
                  <a:gd fmla="*/ 201 h 202" name="T9"/>
                  <a:gd fmla="*/ 17 w 151" name="T10"/>
                  <a:gd fmla="*/ 201 h 202" name="T11"/>
                  <a:gd fmla="*/ 17 w 151" name="T12"/>
                  <a:gd fmla="*/ 201 h 20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1" w="151">
                    <a:moveTo>
                      <a:pt x="17" y="201"/>
                    </a:moveTo>
                    <a:cubicBezTo>
                      <a:pt x="17" y="201"/>
                      <a:pt x="150" y="176"/>
                      <a:pt x="75" y="67"/>
                    </a:cubicBezTo>
                    <a:cubicBezTo>
                      <a:pt x="50" y="17"/>
                      <a:pt x="84" y="0"/>
                      <a:pt x="84" y="0"/>
                    </a:cubicBezTo>
                    <a:cubicBezTo>
                      <a:pt x="84" y="0"/>
                      <a:pt x="0" y="0"/>
                      <a:pt x="33" y="75"/>
                    </a:cubicBezTo>
                    <a:cubicBezTo>
                      <a:pt x="67" y="142"/>
                      <a:pt x="58" y="176"/>
                      <a:pt x="17" y="201"/>
                    </a:cubicBezTo>
                    <a:close/>
                    <a:moveTo>
                      <a:pt x="17" y="201"/>
                    </a:moveTo>
                    <a:lnTo>
                      <a:pt x="17" y="2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 wrap="none"/>
              <a:lstStyle/>
              <a:p>
                <a:pPr>
                  <a:defRPr/>
                </a:pPr>
                <a:endParaRPr lang="en-US">
                  <a:latin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43" name="Group 45"/>
          <p:cNvGrpSpPr/>
          <p:nvPr/>
        </p:nvGrpSpPr>
        <p:grpSpPr>
          <a:xfrm>
            <a:off x="4399713" y="3133734"/>
            <a:ext cx="404495" cy="402672"/>
            <a:chOff x="5987351" y="4263852"/>
            <a:chExt cx="547887" cy="547887"/>
          </a:xfrm>
        </p:grpSpPr>
        <p:sp>
          <p:nvSpPr>
            <p:cNvPr id="44" name="Teardrop 46"/>
            <p:cNvSpPr/>
            <p:nvPr/>
          </p:nvSpPr>
          <p:spPr>
            <a:xfrm rot="18877744">
              <a:off x="5987351" y="4263852"/>
              <a:ext cx="547887" cy="547887"/>
            </a:xfrm>
            <a:prstGeom prst="teardrop">
              <a:avLst/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5" name="Freeform 299"/>
            <p:cNvSpPr>
              <a:spLocks noChangeArrowheads="1" noChangeAspect="1"/>
            </p:cNvSpPr>
            <p:nvPr/>
          </p:nvSpPr>
          <p:spPr bwMode="auto">
            <a:xfrm>
              <a:off x="6109068" y="4377574"/>
              <a:ext cx="292744" cy="280426"/>
            </a:xfrm>
            <a:custGeom>
              <a:gdLst>
                <a:gd fmla="*/ 1229 w 1665" name="T0"/>
                <a:gd fmla="*/ 561 h 1598" name="T1"/>
                <a:gd fmla="*/ 911 w 1665" name="T2"/>
                <a:gd fmla="*/ 686 h 1598" name="T3"/>
                <a:gd fmla="*/ 1246 w 1665" name="T4"/>
                <a:gd fmla="*/ 419 h 1598" name="T5"/>
                <a:gd fmla="*/ 1664 w 1665" name="T6"/>
                <a:gd fmla="*/ 76 h 1598" name="T7"/>
                <a:gd fmla="*/ 1597 w 1665" name="T8"/>
                <a:gd fmla="*/ 0 h 1598" name="T9"/>
                <a:gd fmla="*/ 1530 w 1665" name="T10"/>
                <a:gd fmla="*/ 76 h 1598" name="T11"/>
                <a:gd fmla="*/ 1246 w 1665" name="T12"/>
                <a:gd fmla="*/ 276 h 1598" name="T13"/>
                <a:gd fmla="*/ 769 w 1665" name="T14"/>
                <a:gd fmla="*/ 686 h 1598" name="T15"/>
                <a:gd fmla="*/ 435 w 1665" name="T16"/>
                <a:gd fmla="*/ 561 h 1598" name="T17"/>
                <a:gd fmla="*/ 0 w 1665" name="T18"/>
                <a:gd fmla="*/ 1288 h 1598" name="T19"/>
                <a:gd fmla="*/ 201 w 1665" name="T20"/>
                <a:gd fmla="*/ 1597 h 1598" name="T21"/>
                <a:gd fmla="*/ 836 w 1665" name="T22"/>
                <a:gd fmla="*/ 1255 h 1598" name="T23"/>
                <a:gd fmla="*/ 1463 w 1665" name="T24"/>
                <a:gd fmla="*/ 1597 h 1598" name="T25"/>
                <a:gd fmla="*/ 1664 w 1665" name="T26"/>
                <a:gd fmla="*/ 1288 h 1598" name="T27"/>
                <a:gd fmla="*/ 1229 w 1665" name="T28"/>
                <a:gd fmla="*/ 561 h 1598" name="T29"/>
                <a:gd fmla="*/ 1246 w 1665" name="T30"/>
                <a:gd fmla="*/ 811 h 1598" name="T31"/>
                <a:gd fmla="*/ 1338 w 1665" name="T32"/>
                <a:gd fmla="*/ 903 h 1598" name="T33"/>
                <a:gd fmla="*/ 1246 w 1665" name="T34"/>
                <a:gd fmla="*/ 995 h 1598" name="T35"/>
                <a:gd fmla="*/ 1162 w 1665" name="T36"/>
                <a:gd fmla="*/ 903 h 1598" name="T37"/>
                <a:gd fmla="*/ 1246 w 1665" name="T38"/>
                <a:gd fmla="*/ 811 h 1598" name="T39"/>
                <a:gd fmla="*/ 627 w 1665" name="T40"/>
                <a:gd fmla="*/ 1112 h 1598" name="T41"/>
                <a:gd fmla="*/ 485 w 1665" name="T42"/>
                <a:gd fmla="*/ 1112 h 1598" name="T43"/>
                <a:gd fmla="*/ 485 w 1665" name="T44"/>
                <a:gd fmla="*/ 1255 h 1598" name="T45"/>
                <a:gd fmla="*/ 351 w 1665" name="T46"/>
                <a:gd fmla="*/ 1255 h 1598" name="T47"/>
                <a:gd fmla="*/ 351 w 1665" name="T48"/>
                <a:gd fmla="*/ 1112 h 1598" name="T49"/>
                <a:gd fmla="*/ 209 w 1665" name="T50"/>
                <a:gd fmla="*/ 1112 h 1598" name="T51"/>
                <a:gd fmla="*/ 209 w 1665" name="T52"/>
                <a:gd fmla="*/ 970 h 1598" name="T53"/>
                <a:gd fmla="*/ 351 w 1665" name="T54"/>
                <a:gd fmla="*/ 970 h 1598" name="T55"/>
                <a:gd fmla="*/ 351 w 1665" name="T56"/>
                <a:gd fmla="*/ 836 h 1598" name="T57"/>
                <a:gd fmla="*/ 485 w 1665" name="T58"/>
                <a:gd fmla="*/ 836 h 1598" name="T59"/>
                <a:gd fmla="*/ 485 w 1665" name="T60"/>
                <a:gd fmla="*/ 970 h 1598" name="T61"/>
                <a:gd fmla="*/ 627 w 1665" name="T62"/>
                <a:gd fmla="*/ 970 h 1598" name="T63"/>
                <a:gd fmla="*/ 627 w 1665" name="T64"/>
                <a:gd fmla="*/ 1112 h 1598" name="T65"/>
                <a:gd fmla="*/ 1020 w 1665" name="T66"/>
                <a:gd fmla="*/ 1045 h 1598" name="T67"/>
                <a:gd fmla="*/ 1112 w 1665" name="T68"/>
                <a:gd fmla="*/ 954 h 1598" name="T69"/>
                <a:gd fmla="*/ 1204 w 1665" name="T70"/>
                <a:gd fmla="*/ 1045 h 1598" name="T71"/>
                <a:gd fmla="*/ 1112 w 1665" name="T72"/>
                <a:gd fmla="*/ 1129 h 1598" name="T73"/>
                <a:gd fmla="*/ 1020 w 1665" name="T74"/>
                <a:gd fmla="*/ 1045 h 1598" name="T75"/>
                <a:gd fmla="*/ 1246 w 1665" name="T76"/>
                <a:gd fmla="*/ 1271 h 1598" name="T77"/>
                <a:gd fmla="*/ 1162 w 1665" name="T78"/>
                <a:gd fmla="*/ 1179 h 1598" name="T79"/>
                <a:gd fmla="*/ 1246 w 1665" name="T80"/>
                <a:gd fmla="*/ 1087 h 1598" name="T81"/>
                <a:gd fmla="*/ 1338 w 1665" name="T82"/>
                <a:gd fmla="*/ 1179 h 1598" name="T83"/>
                <a:gd fmla="*/ 1246 w 1665" name="T84"/>
                <a:gd fmla="*/ 1271 h 1598" name="T85"/>
                <a:gd fmla="*/ 1480 w 1665" name="T86"/>
                <a:gd fmla="*/ 1045 h 1598" name="T87"/>
                <a:gd fmla="*/ 1388 w 1665" name="T88"/>
                <a:gd fmla="*/ 1129 h 1598" name="T89"/>
                <a:gd fmla="*/ 1296 w 1665" name="T90"/>
                <a:gd fmla="*/ 1045 h 1598" name="T91"/>
                <a:gd fmla="*/ 1388 w 1665" name="T92"/>
                <a:gd fmla="*/ 954 h 1598" name="T93"/>
                <a:gd fmla="*/ 1480 w 1665" name="T94"/>
                <a:gd fmla="*/ 1045 h 1598" name="T95"/>
                <a:gd fmla="*/ 1480 w 1665" name="T96"/>
                <a:gd fmla="*/ 1045 h 1598" name="T97"/>
                <a:gd fmla="*/ 1480 w 1665" name="T98"/>
                <a:gd fmla="*/ 1045 h 159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598" w="1665">
                  <a:moveTo>
                    <a:pt x="1229" y="561"/>
                  </a:moveTo>
                  <a:cubicBezTo>
                    <a:pt x="1079" y="561"/>
                    <a:pt x="1028" y="653"/>
                    <a:pt x="911" y="686"/>
                  </a:cubicBezTo>
                  <a:cubicBezTo>
                    <a:pt x="928" y="552"/>
                    <a:pt x="1012" y="419"/>
                    <a:pt x="1246" y="419"/>
                  </a:cubicBezTo>
                  <a:cubicBezTo>
                    <a:pt x="1580" y="419"/>
                    <a:pt x="1664" y="193"/>
                    <a:pt x="1664" y="76"/>
                  </a:cubicBezTo>
                  <a:cubicBezTo>
                    <a:pt x="1664" y="34"/>
                    <a:pt x="1630" y="0"/>
                    <a:pt x="1597" y="0"/>
                  </a:cubicBezTo>
                  <a:cubicBezTo>
                    <a:pt x="1555" y="0"/>
                    <a:pt x="1530" y="34"/>
                    <a:pt x="1530" y="76"/>
                  </a:cubicBezTo>
                  <a:cubicBezTo>
                    <a:pt x="1530" y="84"/>
                    <a:pt x="1522" y="276"/>
                    <a:pt x="1246" y="276"/>
                  </a:cubicBezTo>
                  <a:cubicBezTo>
                    <a:pt x="870" y="276"/>
                    <a:pt x="786" y="535"/>
                    <a:pt x="769" y="686"/>
                  </a:cubicBezTo>
                  <a:cubicBezTo>
                    <a:pt x="644" y="661"/>
                    <a:pt x="594" y="561"/>
                    <a:pt x="435" y="561"/>
                  </a:cubicBezTo>
                  <a:cubicBezTo>
                    <a:pt x="268" y="561"/>
                    <a:pt x="0" y="887"/>
                    <a:pt x="0" y="1288"/>
                  </a:cubicBezTo>
                  <a:cubicBezTo>
                    <a:pt x="0" y="1489"/>
                    <a:pt x="100" y="1597"/>
                    <a:pt x="201" y="1597"/>
                  </a:cubicBezTo>
                  <a:cubicBezTo>
                    <a:pt x="418" y="1597"/>
                    <a:pt x="460" y="1255"/>
                    <a:pt x="836" y="1255"/>
                  </a:cubicBezTo>
                  <a:cubicBezTo>
                    <a:pt x="1204" y="1255"/>
                    <a:pt x="1246" y="1597"/>
                    <a:pt x="1463" y="1597"/>
                  </a:cubicBezTo>
                  <a:cubicBezTo>
                    <a:pt x="1564" y="1597"/>
                    <a:pt x="1664" y="1497"/>
                    <a:pt x="1664" y="1288"/>
                  </a:cubicBezTo>
                  <a:cubicBezTo>
                    <a:pt x="1664" y="887"/>
                    <a:pt x="1405" y="561"/>
                    <a:pt x="1229" y="561"/>
                  </a:cubicBezTo>
                  <a:close/>
                  <a:moveTo>
                    <a:pt x="1246" y="811"/>
                  </a:moveTo>
                  <a:cubicBezTo>
                    <a:pt x="1296" y="811"/>
                    <a:pt x="1338" y="853"/>
                    <a:pt x="1338" y="903"/>
                  </a:cubicBezTo>
                  <a:cubicBezTo>
                    <a:pt x="1338" y="954"/>
                    <a:pt x="1296" y="995"/>
                    <a:pt x="1246" y="995"/>
                  </a:cubicBezTo>
                  <a:cubicBezTo>
                    <a:pt x="1204" y="995"/>
                    <a:pt x="1162" y="954"/>
                    <a:pt x="1162" y="903"/>
                  </a:cubicBezTo>
                  <a:cubicBezTo>
                    <a:pt x="1162" y="853"/>
                    <a:pt x="1204" y="811"/>
                    <a:pt x="1246" y="811"/>
                  </a:cubicBezTo>
                  <a:close/>
                  <a:moveTo>
                    <a:pt x="627" y="1112"/>
                  </a:moveTo>
                  <a:cubicBezTo>
                    <a:pt x="485" y="1112"/>
                    <a:pt x="485" y="1112"/>
                    <a:pt x="485" y="1112"/>
                  </a:cubicBezTo>
                  <a:cubicBezTo>
                    <a:pt x="485" y="1255"/>
                    <a:pt x="485" y="1255"/>
                    <a:pt x="485" y="1255"/>
                  </a:cubicBezTo>
                  <a:cubicBezTo>
                    <a:pt x="351" y="1255"/>
                    <a:pt x="351" y="1255"/>
                    <a:pt x="351" y="1255"/>
                  </a:cubicBezTo>
                  <a:cubicBezTo>
                    <a:pt x="351" y="1112"/>
                    <a:pt x="351" y="1112"/>
                    <a:pt x="351" y="1112"/>
                  </a:cubicBezTo>
                  <a:cubicBezTo>
                    <a:pt x="209" y="1112"/>
                    <a:pt x="209" y="1112"/>
                    <a:pt x="209" y="1112"/>
                  </a:cubicBezTo>
                  <a:cubicBezTo>
                    <a:pt x="209" y="970"/>
                    <a:pt x="209" y="970"/>
                    <a:pt x="209" y="970"/>
                  </a:cubicBezTo>
                  <a:cubicBezTo>
                    <a:pt x="351" y="970"/>
                    <a:pt x="351" y="970"/>
                    <a:pt x="351" y="970"/>
                  </a:cubicBezTo>
                  <a:cubicBezTo>
                    <a:pt x="351" y="836"/>
                    <a:pt x="351" y="836"/>
                    <a:pt x="351" y="836"/>
                  </a:cubicBezTo>
                  <a:cubicBezTo>
                    <a:pt x="485" y="836"/>
                    <a:pt x="485" y="836"/>
                    <a:pt x="485" y="836"/>
                  </a:cubicBezTo>
                  <a:cubicBezTo>
                    <a:pt x="485" y="970"/>
                    <a:pt x="485" y="970"/>
                    <a:pt x="485" y="970"/>
                  </a:cubicBezTo>
                  <a:cubicBezTo>
                    <a:pt x="627" y="970"/>
                    <a:pt x="627" y="970"/>
                    <a:pt x="627" y="970"/>
                  </a:cubicBezTo>
                  <a:lnTo>
                    <a:pt x="627" y="1112"/>
                  </a:lnTo>
                  <a:close/>
                  <a:moveTo>
                    <a:pt x="1020" y="1045"/>
                  </a:moveTo>
                  <a:cubicBezTo>
                    <a:pt x="1020" y="995"/>
                    <a:pt x="1062" y="954"/>
                    <a:pt x="1112" y="954"/>
                  </a:cubicBezTo>
                  <a:cubicBezTo>
                    <a:pt x="1162" y="954"/>
                    <a:pt x="1204" y="995"/>
                    <a:pt x="1204" y="1045"/>
                  </a:cubicBezTo>
                  <a:cubicBezTo>
                    <a:pt x="1204" y="1087"/>
                    <a:pt x="1162" y="1129"/>
                    <a:pt x="1112" y="1129"/>
                  </a:cubicBezTo>
                  <a:cubicBezTo>
                    <a:pt x="1062" y="1129"/>
                    <a:pt x="1020" y="1087"/>
                    <a:pt x="1020" y="1045"/>
                  </a:cubicBezTo>
                  <a:close/>
                  <a:moveTo>
                    <a:pt x="1246" y="1271"/>
                  </a:moveTo>
                  <a:cubicBezTo>
                    <a:pt x="1204" y="1271"/>
                    <a:pt x="1162" y="1229"/>
                    <a:pt x="1162" y="1179"/>
                  </a:cubicBezTo>
                  <a:cubicBezTo>
                    <a:pt x="1162" y="1129"/>
                    <a:pt x="1204" y="1087"/>
                    <a:pt x="1246" y="1087"/>
                  </a:cubicBezTo>
                  <a:cubicBezTo>
                    <a:pt x="1296" y="1087"/>
                    <a:pt x="1338" y="1129"/>
                    <a:pt x="1338" y="1179"/>
                  </a:cubicBezTo>
                  <a:cubicBezTo>
                    <a:pt x="1338" y="1229"/>
                    <a:pt x="1296" y="1271"/>
                    <a:pt x="1246" y="1271"/>
                  </a:cubicBezTo>
                  <a:close/>
                  <a:moveTo>
                    <a:pt x="1480" y="1045"/>
                  </a:moveTo>
                  <a:cubicBezTo>
                    <a:pt x="1480" y="1087"/>
                    <a:pt x="1438" y="1129"/>
                    <a:pt x="1388" y="1129"/>
                  </a:cubicBezTo>
                  <a:cubicBezTo>
                    <a:pt x="1338" y="1129"/>
                    <a:pt x="1296" y="1087"/>
                    <a:pt x="1296" y="1045"/>
                  </a:cubicBezTo>
                  <a:cubicBezTo>
                    <a:pt x="1296" y="995"/>
                    <a:pt x="1338" y="954"/>
                    <a:pt x="1388" y="954"/>
                  </a:cubicBezTo>
                  <a:cubicBezTo>
                    <a:pt x="1438" y="954"/>
                    <a:pt x="1480" y="995"/>
                    <a:pt x="1480" y="1045"/>
                  </a:cubicBezTo>
                  <a:close/>
                  <a:moveTo>
                    <a:pt x="1480" y="1045"/>
                  </a:moveTo>
                  <a:lnTo>
                    <a:pt x="1480" y="10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 bIns="121892" lIns="243785" rIns="243785" tIns="121892" wrap="none"/>
            <a:lstStyle/>
            <a:p>
              <a:pPr>
                <a:defRPr/>
              </a:pPr>
              <a:endParaRPr lang="en-US">
                <a:latin charset="-122" panose="020b0503020204020204" pitchFamily="34" typeface="微软雅黑"/>
              </a:endParaRPr>
            </a:p>
          </p:txBody>
        </p:sp>
      </p:grp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463076" y="-915801"/>
            <a:ext cx="6449197" cy="741662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311661" y="1512072"/>
            <a:ext cx="2448204" cy="2448204"/>
          </a:xfrm>
          <a:prstGeom prst="ellipse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6600"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5" name="椭圆 4"/>
          <p:cNvSpPr/>
          <p:nvPr/>
        </p:nvSpPr>
        <p:spPr>
          <a:xfrm>
            <a:off x="5199985" y="1152042"/>
            <a:ext cx="432036" cy="432036"/>
          </a:xfrm>
          <a:prstGeom prst="ellipse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76033" y="1224048"/>
            <a:ext cx="2049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>
                <a:solidFill>
                  <a:srgbClr val="17B5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sp>
        <p:nvSpPr>
          <p:cNvPr id="15" name="椭圆 14"/>
          <p:cNvSpPr/>
          <p:nvPr/>
        </p:nvSpPr>
        <p:spPr>
          <a:xfrm>
            <a:off x="5199985" y="1800096"/>
            <a:ext cx="432036" cy="432036"/>
          </a:xfrm>
          <a:prstGeom prst="ellipse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776033" y="1872102"/>
            <a:ext cx="2049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>
                <a:solidFill>
                  <a:srgbClr val="17B5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sp>
        <p:nvSpPr>
          <p:cNvPr id="17" name="椭圆 16"/>
          <p:cNvSpPr/>
          <p:nvPr/>
        </p:nvSpPr>
        <p:spPr>
          <a:xfrm>
            <a:off x="5199985" y="2448150"/>
            <a:ext cx="432036" cy="432036"/>
          </a:xfrm>
          <a:prstGeom prst="ellipse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776033" y="2520156"/>
            <a:ext cx="2049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>
                <a:solidFill>
                  <a:srgbClr val="17B5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sp>
        <p:nvSpPr>
          <p:cNvPr id="19" name="椭圆 18"/>
          <p:cNvSpPr/>
          <p:nvPr/>
        </p:nvSpPr>
        <p:spPr>
          <a:xfrm>
            <a:off x="5199985" y="3096204"/>
            <a:ext cx="432036" cy="432036"/>
          </a:xfrm>
          <a:prstGeom prst="ellipse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776033" y="3168210"/>
            <a:ext cx="2049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>
                <a:solidFill>
                  <a:srgbClr val="17B5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sp>
        <p:nvSpPr>
          <p:cNvPr id="26" name="椭圆 25"/>
          <p:cNvSpPr/>
          <p:nvPr/>
        </p:nvSpPr>
        <p:spPr>
          <a:xfrm>
            <a:off x="5199985" y="3744258"/>
            <a:ext cx="432036" cy="432036"/>
          </a:xfrm>
          <a:prstGeom prst="ellipse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anose="020b0503020204020204" pitchFamily="34" typeface="微软雅黑"/>
                <a:ea charset="-122" panose="020b0503020204020204" pitchFamily="34" typeface="微软雅黑"/>
              </a:rPr>
              <a:t>5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776033" y="3816264"/>
            <a:ext cx="2049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>
                <a:solidFill>
                  <a:srgbClr val="17B5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</p:spTree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15"/>
      <p:bldP grpId="0" spid="16"/>
      <p:bldP grpId="0" spid="17"/>
      <p:bldP grpId="0" spid="18"/>
      <p:bldP grpId="0" spid="19"/>
      <p:bldP grpId="0" spid="20"/>
      <p:bldP grpId="0" spid="26"/>
      <p:bldP grpId="0" spid="2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47590" y="359976"/>
            <a:ext cx="187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71100" y="3158205"/>
            <a:ext cx="1494475" cy="1033686"/>
          </a:xfrm>
          <a:custGeom>
            <a:gdLst>
              <a:gd fmla="*/ 0 w 2024263" name="connsiteX0"/>
              <a:gd fmla="*/ 0 h 1406464" name="connsiteY0"/>
              <a:gd fmla="*/ 2024263 w 2024263" name="connsiteX1"/>
              <a:gd fmla="*/ 0 h 1406464" name="connsiteY1"/>
              <a:gd fmla="*/ 2024263 w 2024263" name="connsiteX2"/>
              <a:gd fmla="*/ 1406464 h 1406464" name="connsiteY2"/>
              <a:gd fmla="*/ 0 w 2024263" name="connsiteX3"/>
              <a:gd fmla="*/ 1406464 h 140646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406464" w="2024263">
                <a:moveTo>
                  <a:pt x="0" y="0"/>
                </a:moveTo>
                <a:lnTo>
                  <a:pt x="2024263" y="0"/>
                </a:lnTo>
                <a:lnTo>
                  <a:pt x="2024263" y="1406464"/>
                </a:lnTo>
                <a:lnTo>
                  <a:pt x="0" y="1406464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11679" y="3158205"/>
            <a:ext cx="1494475" cy="1033686"/>
          </a:xfrm>
          <a:custGeom>
            <a:gdLst>
              <a:gd fmla="*/ 0 w 2024263" name="connsiteX0"/>
              <a:gd fmla="*/ 0 h 1406464" name="connsiteY0"/>
              <a:gd fmla="*/ 2024263 w 2024263" name="connsiteX1"/>
              <a:gd fmla="*/ 0 h 1406464" name="connsiteY1"/>
              <a:gd fmla="*/ 2024263 w 2024263" name="connsiteX2"/>
              <a:gd fmla="*/ 1406464 h 1406464" name="connsiteY2"/>
              <a:gd fmla="*/ 0 w 2024263" name="connsiteX3"/>
              <a:gd fmla="*/ 1406464 h 140646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406464" w="2024263">
                <a:moveTo>
                  <a:pt x="0" y="0"/>
                </a:moveTo>
                <a:lnTo>
                  <a:pt x="2024263" y="0"/>
                </a:lnTo>
                <a:lnTo>
                  <a:pt x="2024263" y="1406464"/>
                </a:lnTo>
                <a:lnTo>
                  <a:pt x="0" y="1406464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2254" y="3158205"/>
            <a:ext cx="1494475" cy="1033686"/>
          </a:xfrm>
          <a:custGeom>
            <a:gdLst>
              <a:gd fmla="*/ 0 w 2024263" name="connsiteX0"/>
              <a:gd fmla="*/ 0 h 1406464" name="connsiteY0"/>
              <a:gd fmla="*/ 2024263 w 2024263" name="connsiteX1"/>
              <a:gd fmla="*/ 0 h 1406464" name="connsiteY1"/>
              <a:gd fmla="*/ 2024263 w 2024263" name="connsiteX2"/>
              <a:gd fmla="*/ 1406464 h 1406464" name="connsiteY2"/>
              <a:gd fmla="*/ 0 w 2024263" name="connsiteX3"/>
              <a:gd fmla="*/ 1406464 h 140646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406464" w="2024263">
                <a:moveTo>
                  <a:pt x="0" y="0"/>
                </a:moveTo>
                <a:lnTo>
                  <a:pt x="2024263" y="0"/>
                </a:lnTo>
                <a:lnTo>
                  <a:pt x="2024263" y="1406464"/>
                </a:lnTo>
                <a:lnTo>
                  <a:pt x="0" y="1406464"/>
                </a:lnTo>
                <a:close/>
              </a:path>
            </a:pathLst>
          </a:custGeom>
        </p:spPr>
      </p:pic>
      <p:sp>
        <p:nvSpPr>
          <p:cNvPr id="5" name="菱形 4"/>
          <p:cNvSpPr/>
          <p:nvPr/>
        </p:nvSpPr>
        <p:spPr>
          <a:xfrm>
            <a:off x="5620037" y="1467662"/>
            <a:ext cx="2829333" cy="2816581"/>
          </a:xfrm>
          <a:prstGeom prst="diamond">
            <a:avLst/>
          </a:prstGeom>
          <a:solidFill>
            <a:srgbClr val="17B59E"/>
          </a:solidFill>
          <a:ln>
            <a:noFill/>
          </a:ln>
        </p:spPr>
        <p:txBody>
          <a:bodyPr anchor="ctr" bIns="47539" lIns="95575" rIns="95575" tIns="47539"/>
          <a:lstStyle/>
          <a:p>
            <a:pPr algn="ctr">
              <a:buFont charset="0" panose="020b0604020202020204" pitchFamily="34" typeface="Arial"/>
              <a:buNone/>
            </a:pPr>
            <a:endParaRPr altLang="en-US" lang="zh-CN" sz="22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5971457" y="1817500"/>
            <a:ext cx="2126486" cy="2116902"/>
          </a:xfrm>
          <a:prstGeom prst="diamond">
            <a:avLst/>
          </a:prstGeom>
          <a:solidFill>
            <a:srgbClr val="17B59E"/>
          </a:solidFill>
          <a:ln cap="flat" w="10">
            <a:noFill/>
            <a:prstDash val="solid"/>
            <a:miter lim="800000"/>
          </a:ln>
        </p:spPr>
        <p:txBody>
          <a:bodyPr anchor="t" anchorCtr="0" bIns="33680" compatLnSpc="1" lIns="67362" numCol="1" rIns="67362" tIns="33680" vert="horz" wrap="square"/>
          <a:lstStyle/>
          <a:p>
            <a:pPr defTabSz="898082"/>
            <a:endParaRPr altLang="en-US" kern="0" lang="zh-CN">
              <a:solidFill>
                <a:sysClr lastClr="000000" val="windowText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Freeform 37"/>
          <p:cNvSpPr>
            <a:spLocks noEditPoints="1"/>
          </p:cNvSpPr>
          <p:nvPr/>
        </p:nvSpPr>
        <p:spPr bwMode="auto">
          <a:xfrm>
            <a:off x="6754160" y="2590318"/>
            <a:ext cx="690134" cy="571266"/>
          </a:xfrm>
          <a:custGeom>
            <a:gdLst>
              <a:gd fmla="*/ 274 w 309" name="T0"/>
              <a:gd fmla="*/ 0 h 257" name="T1"/>
              <a:gd fmla="*/ 309 w 309" name="T2"/>
              <a:gd fmla="*/ 34 h 257" name="T3"/>
              <a:gd fmla="*/ 299 w 309" name="T4"/>
              <a:gd fmla="*/ 129 h 257" name="T5"/>
              <a:gd fmla="*/ 247 w 309" name="T6"/>
              <a:gd fmla="*/ 139 h 257" name="T7"/>
              <a:gd fmla="*/ 195 w 309" name="T8"/>
              <a:gd fmla="*/ 202 h 257" name="T9"/>
              <a:gd fmla="*/ 195 w 309" name="T10"/>
              <a:gd fmla="*/ 139 h 257" name="T11"/>
              <a:gd fmla="*/ 168 w 309" name="T12"/>
              <a:gd fmla="*/ 123 h 257" name="T13"/>
              <a:gd fmla="*/ 211 w 309" name="T14"/>
              <a:gd fmla="*/ 123 h 257" name="T15"/>
              <a:gd fmla="*/ 211 w 309" name="T16"/>
              <a:gd fmla="*/ 157 h 257" name="T17"/>
              <a:gd fmla="*/ 239 w 309" name="T18"/>
              <a:gd fmla="*/ 123 h 257" name="T19"/>
              <a:gd fmla="*/ 274 w 309" name="T20"/>
              <a:gd fmla="*/ 123 h 257" name="T21"/>
              <a:gd fmla="*/ 293 w 309" name="T22"/>
              <a:gd fmla="*/ 104 h 257" name="T23"/>
              <a:gd fmla="*/ 287 w 309" name="T24"/>
              <a:gd fmla="*/ 21 h 257" name="T25"/>
              <a:gd fmla="*/ 102 w 309" name="T26"/>
              <a:gd fmla="*/ 16 h 257" name="T27"/>
              <a:gd fmla="*/ 83 w 309" name="T28"/>
              <a:gd fmla="*/ 34 h 257" name="T29"/>
              <a:gd fmla="*/ 76 w 309" name="T30"/>
              <a:gd fmla="*/ 118 h 257" name="T31"/>
              <a:gd fmla="*/ 67 w 309" name="T32"/>
              <a:gd fmla="*/ 104 h 257" name="T33"/>
              <a:gd fmla="*/ 77 w 309" name="T34"/>
              <a:gd fmla="*/ 10 h 257" name="T35"/>
              <a:gd fmla="*/ 44 w 309" name="T36"/>
              <a:gd fmla="*/ 115 h 257" name="T37"/>
              <a:gd fmla="*/ 44 w 309" name="T38"/>
              <a:gd fmla="*/ 171 h 257" name="T39"/>
              <a:gd fmla="*/ 44 w 309" name="T40"/>
              <a:gd fmla="*/ 115 h 257" name="T41"/>
              <a:gd fmla="*/ 88 w 309" name="T42"/>
              <a:gd fmla="*/ 123 h 257" name="T43"/>
              <a:gd fmla="*/ 156 w 309" name="T44"/>
              <a:gd fmla="*/ 123 h 257" name="T45"/>
              <a:gd fmla="*/ 92 w 309" name="T46"/>
              <a:gd fmla="*/ 250 h 257" name="T47"/>
              <a:gd fmla="*/ 96 w 309" name="T48"/>
              <a:gd fmla="*/ 201 h 257" name="T49"/>
              <a:gd fmla="*/ 96 w 309" name="T50"/>
              <a:gd fmla="*/ 257 h 257" name="T51"/>
              <a:gd fmla="*/ 149 w 309" name="T52"/>
              <a:gd fmla="*/ 250 h 257" name="T53"/>
              <a:gd fmla="*/ 153 w 309" name="T54"/>
              <a:gd fmla="*/ 201 h 257" name="T55"/>
              <a:gd fmla="*/ 175 w 309" name="T56"/>
              <a:gd fmla="*/ 250 h 257" name="T57"/>
              <a:gd fmla="*/ 153 w 309" name="T58"/>
              <a:gd fmla="*/ 161 h 257" name="T59"/>
              <a:gd fmla="*/ 70 w 309" name="T60"/>
              <a:gd fmla="*/ 183 h 257" name="T61"/>
              <a:gd fmla="*/ 92 w 309" name="T62"/>
              <a:gd fmla="*/ 250 h 257" name="T63"/>
              <a:gd fmla="*/ 19 w 309" name="T64"/>
              <a:gd fmla="*/ 207 h 257" name="T65"/>
              <a:gd fmla="*/ 22 w 309" name="T66"/>
              <a:gd fmla="*/ 248 h 257" name="T67"/>
              <a:gd fmla="*/ 58 w 309" name="T68"/>
              <a:gd fmla="*/ 252 h 257" name="T69"/>
              <a:gd fmla="*/ 59 w 309" name="T70"/>
              <a:gd fmla="*/ 175 h 257" name="T71"/>
              <a:gd fmla="*/ 0 w 309" name="T72"/>
              <a:gd fmla="*/ 193 h 257" name="T73"/>
              <a:gd fmla="*/ 19 w 309" name="T74"/>
              <a:gd fmla="*/ 248 h 257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257" w="309">
                <a:moveTo>
                  <a:pt x="102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84" y="0"/>
                  <a:pt x="292" y="4"/>
                  <a:pt x="299" y="10"/>
                </a:cubicBezTo>
                <a:cubicBezTo>
                  <a:pt x="305" y="16"/>
                  <a:pt x="309" y="25"/>
                  <a:pt x="309" y="34"/>
                </a:cubicBezTo>
                <a:cubicBezTo>
                  <a:pt x="309" y="104"/>
                  <a:pt x="309" y="104"/>
                  <a:pt x="309" y="104"/>
                </a:cubicBezTo>
                <a:cubicBezTo>
                  <a:pt x="309" y="114"/>
                  <a:pt x="305" y="122"/>
                  <a:pt x="299" y="129"/>
                </a:cubicBezTo>
                <a:cubicBezTo>
                  <a:pt x="292" y="135"/>
                  <a:pt x="284" y="139"/>
                  <a:pt x="274" y="139"/>
                </a:cubicBezTo>
                <a:cubicBezTo>
                  <a:pt x="247" y="139"/>
                  <a:pt x="247" y="139"/>
                  <a:pt x="247" y="139"/>
                </a:cubicBezTo>
                <a:cubicBezTo>
                  <a:pt x="210" y="184"/>
                  <a:pt x="210" y="184"/>
                  <a:pt x="210" y="184"/>
                </a:cubicBezTo>
                <a:cubicBezTo>
                  <a:pt x="195" y="202"/>
                  <a:pt x="195" y="202"/>
                  <a:pt x="195" y="202"/>
                </a:cubicBezTo>
                <a:cubicBezTo>
                  <a:pt x="195" y="179"/>
                  <a:pt x="195" y="179"/>
                  <a:pt x="195" y="17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65" y="139"/>
                  <a:pt x="165" y="139"/>
                  <a:pt x="165" y="139"/>
                </a:cubicBezTo>
                <a:cubicBezTo>
                  <a:pt x="167" y="134"/>
                  <a:pt x="168" y="128"/>
                  <a:pt x="168" y="123"/>
                </a:cubicBezTo>
                <a:cubicBezTo>
                  <a:pt x="203" y="123"/>
                  <a:pt x="203" y="123"/>
                  <a:pt x="203" y="123"/>
                </a:cubicBezTo>
                <a:cubicBezTo>
                  <a:pt x="211" y="123"/>
                  <a:pt x="211" y="123"/>
                  <a:pt x="211" y="123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57"/>
                  <a:pt x="211" y="157"/>
                  <a:pt x="211" y="157"/>
                </a:cubicBezTo>
                <a:cubicBezTo>
                  <a:pt x="237" y="126"/>
                  <a:pt x="237" y="126"/>
                  <a:pt x="237" y="126"/>
                </a:cubicBezTo>
                <a:cubicBezTo>
                  <a:pt x="239" y="123"/>
                  <a:pt x="239" y="123"/>
                  <a:pt x="239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74" y="123"/>
                  <a:pt x="274" y="123"/>
                  <a:pt x="274" y="123"/>
                </a:cubicBezTo>
                <a:cubicBezTo>
                  <a:pt x="279" y="123"/>
                  <a:pt x="284" y="121"/>
                  <a:pt x="287" y="117"/>
                </a:cubicBezTo>
                <a:cubicBezTo>
                  <a:pt x="291" y="114"/>
                  <a:pt x="293" y="109"/>
                  <a:pt x="293" y="104"/>
                </a:cubicBezTo>
                <a:cubicBezTo>
                  <a:pt x="293" y="34"/>
                  <a:pt x="293" y="34"/>
                  <a:pt x="293" y="34"/>
                </a:cubicBezTo>
                <a:cubicBezTo>
                  <a:pt x="293" y="29"/>
                  <a:pt x="291" y="25"/>
                  <a:pt x="287" y="21"/>
                </a:cubicBezTo>
                <a:cubicBezTo>
                  <a:pt x="284" y="18"/>
                  <a:pt x="279" y="16"/>
                  <a:pt x="274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96" y="16"/>
                  <a:pt x="92" y="18"/>
                  <a:pt x="88" y="21"/>
                </a:cubicBezTo>
                <a:cubicBezTo>
                  <a:pt x="85" y="25"/>
                  <a:pt x="83" y="29"/>
                  <a:pt x="83" y="34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104"/>
                  <a:pt x="76" y="111"/>
                  <a:pt x="76" y="118"/>
                </a:cubicBezTo>
                <a:cubicBezTo>
                  <a:pt x="73" y="115"/>
                  <a:pt x="71" y="113"/>
                  <a:pt x="68" y="110"/>
                </a:cubicBezTo>
                <a:cubicBezTo>
                  <a:pt x="67" y="108"/>
                  <a:pt x="67" y="106"/>
                  <a:pt x="67" y="10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25"/>
                  <a:pt x="71" y="16"/>
                  <a:pt x="77" y="10"/>
                </a:cubicBezTo>
                <a:cubicBezTo>
                  <a:pt x="83" y="4"/>
                  <a:pt x="92" y="0"/>
                  <a:pt x="102" y="0"/>
                </a:cubicBezTo>
                <a:close/>
                <a:moveTo>
                  <a:pt x="44" y="115"/>
                </a:moveTo>
                <a:cubicBezTo>
                  <a:pt x="28" y="115"/>
                  <a:pt x="15" y="127"/>
                  <a:pt x="15" y="143"/>
                </a:cubicBezTo>
                <a:cubicBezTo>
                  <a:pt x="15" y="159"/>
                  <a:pt x="28" y="171"/>
                  <a:pt x="44" y="171"/>
                </a:cubicBezTo>
                <a:cubicBezTo>
                  <a:pt x="59" y="171"/>
                  <a:pt x="72" y="159"/>
                  <a:pt x="72" y="143"/>
                </a:cubicBezTo>
                <a:cubicBezTo>
                  <a:pt x="72" y="127"/>
                  <a:pt x="59" y="115"/>
                  <a:pt x="44" y="115"/>
                </a:cubicBezTo>
                <a:close/>
                <a:moveTo>
                  <a:pt x="122" y="88"/>
                </a:moveTo>
                <a:cubicBezTo>
                  <a:pt x="103" y="88"/>
                  <a:pt x="88" y="104"/>
                  <a:pt x="88" y="123"/>
                </a:cubicBezTo>
                <a:cubicBezTo>
                  <a:pt x="88" y="141"/>
                  <a:pt x="103" y="157"/>
                  <a:pt x="122" y="157"/>
                </a:cubicBezTo>
                <a:cubicBezTo>
                  <a:pt x="141" y="157"/>
                  <a:pt x="156" y="141"/>
                  <a:pt x="156" y="123"/>
                </a:cubicBezTo>
                <a:cubicBezTo>
                  <a:pt x="156" y="104"/>
                  <a:pt x="141" y="88"/>
                  <a:pt x="122" y="88"/>
                </a:cubicBezTo>
                <a:close/>
                <a:moveTo>
                  <a:pt x="92" y="250"/>
                </a:moveTo>
                <a:cubicBezTo>
                  <a:pt x="92" y="201"/>
                  <a:pt x="92" y="201"/>
                  <a:pt x="92" y="20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96" y="250"/>
                  <a:pt x="96" y="250"/>
                  <a:pt x="96" y="250"/>
                </a:cubicBezTo>
                <a:cubicBezTo>
                  <a:pt x="96" y="257"/>
                  <a:pt x="96" y="257"/>
                  <a:pt x="96" y="257"/>
                </a:cubicBezTo>
                <a:cubicBezTo>
                  <a:pt x="149" y="257"/>
                  <a:pt x="149" y="257"/>
                  <a:pt x="149" y="257"/>
                </a:cubicBezTo>
                <a:cubicBezTo>
                  <a:pt x="149" y="250"/>
                  <a:pt x="149" y="250"/>
                  <a:pt x="149" y="250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75" y="250"/>
                  <a:pt x="175" y="250"/>
                  <a:pt x="175" y="250"/>
                </a:cubicBezTo>
                <a:cubicBezTo>
                  <a:pt x="175" y="183"/>
                  <a:pt x="175" y="183"/>
                  <a:pt x="175" y="183"/>
                </a:cubicBezTo>
                <a:cubicBezTo>
                  <a:pt x="175" y="171"/>
                  <a:pt x="165" y="161"/>
                  <a:pt x="153" y="161"/>
                </a:cubicBezTo>
                <a:cubicBezTo>
                  <a:pt x="88" y="161"/>
                  <a:pt x="157" y="161"/>
                  <a:pt x="91" y="161"/>
                </a:cubicBezTo>
                <a:cubicBezTo>
                  <a:pt x="79" y="161"/>
                  <a:pt x="70" y="171"/>
                  <a:pt x="70" y="183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3" y="250"/>
                  <a:pt x="82" y="250"/>
                  <a:pt x="92" y="250"/>
                </a:cubicBezTo>
                <a:close/>
                <a:moveTo>
                  <a:pt x="19" y="248"/>
                </a:moveTo>
                <a:cubicBezTo>
                  <a:pt x="19" y="207"/>
                  <a:pt x="19" y="207"/>
                  <a:pt x="19" y="207"/>
                </a:cubicBezTo>
                <a:cubicBezTo>
                  <a:pt x="22" y="207"/>
                  <a:pt x="22" y="207"/>
                  <a:pt x="22" y="207"/>
                </a:cubicBezTo>
                <a:cubicBezTo>
                  <a:pt x="22" y="248"/>
                  <a:pt x="22" y="248"/>
                  <a:pt x="22" y="248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58" y="252"/>
                  <a:pt x="58" y="252"/>
                  <a:pt x="58" y="252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8" y="180"/>
                  <a:pt x="59" y="177"/>
                  <a:pt x="59" y="175"/>
                </a:cubicBezTo>
                <a:cubicBezTo>
                  <a:pt x="18" y="175"/>
                  <a:pt x="18" y="175"/>
                  <a:pt x="18" y="175"/>
                </a:cubicBezTo>
                <a:cubicBezTo>
                  <a:pt x="8" y="175"/>
                  <a:pt x="0" y="183"/>
                  <a:pt x="0" y="193"/>
                </a:cubicBezTo>
                <a:cubicBezTo>
                  <a:pt x="0" y="248"/>
                  <a:pt x="0" y="248"/>
                  <a:pt x="0" y="248"/>
                </a:cubicBezTo>
                <a:cubicBezTo>
                  <a:pt x="4" y="248"/>
                  <a:pt x="11" y="248"/>
                  <a:pt x="19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4928" compatLnSpc="1" lIns="89855" numCol="1" rIns="89855" tIns="44928" vert="horz" wrap="square"/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620034" y="1472876"/>
            <a:ext cx="1134126" cy="1129015"/>
          </a:xfrm>
          <a:prstGeom prst="ellipse">
            <a:avLst/>
          </a:prstGeom>
          <a:solidFill>
            <a:srgbClr val="595959"/>
          </a:solidFill>
          <a:ln cap="flat" w="10">
            <a:noFill/>
            <a:prstDash val="solid"/>
            <a:miter lim="800000"/>
          </a:ln>
        </p:spPr>
        <p:txBody>
          <a:bodyPr anchor="t" anchorCtr="0" bIns="33680" compatLnSpc="1" lIns="67362" numCol="1" rIns="67362" tIns="33680" vert="horz" wrap="square"/>
          <a:lstStyle/>
          <a:p>
            <a:pPr defTabSz="898082"/>
            <a:endParaRPr altLang="en-US" kern="0" lang="zh-CN">
              <a:solidFill>
                <a:sysClr lastClr="000000" val="windowText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Freeform 42"/>
          <p:cNvSpPr>
            <a:spLocks noChangeAspect="1" noEditPoints="1"/>
          </p:cNvSpPr>
          <p:nvPr/>
        </p:nvSpPr>
        <p:spPr bwMode="auto">
          <a:xfrm>
            <a:off x="5951924" y="1751632"/>
            <a:ext cx="448771" cy="571500"/>
          </a:xfrm>
          <a:custGeom>
            <a:gdLst>
              <a:gd fmla="*/ 49 w 224" name="T0"/>
              <a:gd fmla="*/ 93 h 287" name="T1"/>
              <a:gd fmla="*/ 54 w 224" name="T2"/>
              <a:gd fmla="*/ 281 h 287" name="T3"/>
              <a:gd fmla="*/ 21 w 224" name="T4"/>
              <a:gd fmla="*/ 279 h 287" name="T5"/>
              <a:gd fmla="*/ 0 w 224" name="T6"/>
              <a:gd fmla="*/ 254 h 287" name="T7"/>
              <a:gd fmla="*/ 12 w 224" name="T8"/>
              <a:gd fmla="*/ 70 h 287" name="T9"/>
              <a:gd fmla="*/ 171 w 224" name="T10"/>
              <a:gd fmla="*/ 217 h 287" name="T11"/>
              <a:gd fmla="*/ 190 w 224" name="T12"/>
              <a:gd fmla="*/ 166 h 287" name="T13"/>
              <a:gd fmla="*/ 185 w 224" name="T14"/>
              <a:gd fmla="*/ 183 h 287" name="T15"/>
              <a:gd fmla="*/ 181 w 224" name="T16"/>
              <a:gd fmla="*/ 188 h 287" name="T17"/>
              <a:gd fmla="*/ 161 w 224" name="T18"/>
              <a:gd fmla="*/ 188 h 287" name="T19"/>
              <a:gd fmla="*/ 156 w 224" name="T20"/>
              <a:gd fmla="*/ 183 h 287" name="T21"/>
              <a:gd fmla="*/ 192 w 224" name="T22"/>
              <a:gd fmla="*/ 137 h 287" name="T23"/>
              <a:gd fmla="*/ 193 w 224" name="T24"/>
              <a:gd fmla="*/ 138 h 287" name="T25"/>
              <a:gd fmla="*/ 196 w 224" name="T26"/>
              <a:gd fmla="*/ 139 h 287" name="T27"/>
              <a:gd fmla="*/ 197 w 224" name="T28"/>
              <a:gd fmla="*/ 139 h 287" name="T29"/>
              <a:gd fmla="*/ 198 w 224" name="T30"/>
              <a:gd fmla="*/ 140 h 287" name="T31"/>
              <a:gd fmla="*/ 199 w 224" name="T32"/>
              <a:gd fmla="*/ 141 h 287" name="T33"/>
              <a:gd fmla="*/ 200 w 224" name="T34"/>
              <a:gd fmla="*/ 142 h 287" name="T35"/>
              <a:gd fmla="*/ 202 w 224" name="T36"/>
              <a:gd fmla="*/ 143 h 287" name="T37"/>
              <a:gd fmla="*/ 203 w 224" name="T38"/>
              <a:gd fmla="*/ 144 h 287" name="T39"/>
              <a:gd fmla="*/ 204 w 224" name="T40"/>
              <a:gd fmla="*/ 145 h 287" name="T41"/>
              <a:gd fmla="*/ 205 w 224" name="T42"/>
              <a:gd fmla="*/ 146 h 287" name="T43"/>
              <a:gd fmla="*/ 219 w 224" name="T44"/>
              <a:gd fmla="*/ 185 h 287" name="T45"/>
              <a:gd fmla="*/ 219 w 224" name="T46"/>
              <a:gd fmla="*/ 250 h 287" name="T47"/>
              <a:gd fmla="*/ 124 w 224" name="T48"/>
              <a:gd fmla="*/ 178 h 287" name="T49"/>
              <a:gd fmla="*/ 124 w 224" name="T50"/>
              <a:gd fmla="*/ 178 h 287" name="T51"/>
              <a:gd fmla="*/ 118 w 224" name="T52"/>
              <a:gd fmla="*/ 283 h 287" name="T53"/>
              <a:gd fmla="*/ 118 w 224" name="T54"/>
              <a:gd fmla="*/ 283 h 287" name="T55"/>
              <a:gd fmla="*/ 191 w 224" name="T56"/>
              <a:gd fmla="*/ 234 h 287" name="T57"/>
              <a:gd fmla="*/ 172 w 224" name="T58"/>
              <a:gd fmla="*/ 37 h 287" name="T59"/>
              <a:gd fmla="*/ 52 w 224" name="T60"/>
              <a:gd fmla="*/ 83 h 287" name="T61"/>
              <a:gd fmla="*/ 40 w 224" name="T62"/>
              <a:gd fmla="*/ 82 h 287" name="T63"/>
              <a:gd fmla="*/ 155 w 224" name="T64"/>
              <a:gd fmla="*/ 26 h 287" name="T65"/>
              <a:gd fmla="*/ 40 w 224" name="T66"/>
              <a:gd fmla="*/ 82 h 287" name="T67"/>
              <a:gd fmla="*/ 148 w 224" name="T68"/>
              <a:gd fmla="*/ 19 h 287" name="T69"/>
              <a:gd fmla="*/ 25 w 224" name="T70"/>
              <a:gd fmla="*/ 72 h 287" name="T71"/>
              <a:gd fmla="*/ 62 w 224" name="T72"/>
              <a:gd fmla="*/ 100 h 287" name="T73"/>
              <a:gd fmla="*/ 194 w 224" name="T74"/>
              <a:gd fmla="*/ 40 h 287" name="T75"/>
              <a:gd fmla="*/ 203 w 224" name="T76"/>
              <a:gd fmla="*/ 130 h 287" name="T77"/>
              <a:gd fmla="*/ 202 w 224" name="T78"/>
              <a:gd fmla="*/ 129 h 287" name="T79"/>
              <a:gd fmla="*/ 199 w 224" name="T80"/>
              <a:gd fmla="*/ 127 h 287" name="T81"/>
              <a:gd fmla="*/ 198 w 224" name="T82"/>
              <a:gd fmla="*/ 127 h 287" name="T83"/>
              <a:gd fmla="*/ 172 w 224" name="T84"/>
              <a:gd fmla="*/ 121 h 287" name="T85"/>
              <a:gd fmla="*/ 112 w 224" name="T86"/>
              <a:gd fmla="*/ 178 h 287" name="T87"/>
              <a:gd fmla="*/ 72 w 224" name="T88"/>
              <a:gd fmla="*/ 286 h 287" name="T89"/>
              <a:gd fmla="*/ 21 w 224" name="T90"/>
              <a:gd fmla="*/ 65 h 287" name="T91"/>
              <a:gd fmla="*/ 145 w 224" name="T92"/>
              <a:gd fmla="*/ 1 h 287" name="T93"/>
              <a:gd fmla="*/ 21 w 224" name="T94"/>
              <a:gd fmla="*/ 65 h 287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287" w="224">
                <a:moveTo>
                  <a:pt x="12" y="70"/>
                </a:moveTo>
                <a:cubicBezTo>
                  <a:pt x="16" y="77"/>
                  <a:pt x="21" y="82"/>
                  <a:pt x="27" y="86"/>
                </a:cubicBezTo>
                <a:cubicBezTo>
                  <a:pt x="33" y="90"/>
                  <a:pt x="41" y="92"/>
                  <a:pt x="49" y="93"/>
                </a:cubicBezTo>
                <a:cubicBezTo>
                  <a:pt x="52" y="94"/>
                  <a:pt x="54" y="97"/>
                  <a:pt x="54" y="100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4" y="285"/>
                  <a:pt x="52" y="287"/>
                  <a:pt x="48" y="287"/>
                </a:cubicBezTo>
                <a:cubicBezTo>
                  <a:pt x="47" y="287"/>
                  <a:pt x="47" y="287"/>
                  <a:pt x="47" y="287"/>
                </a:cubicBezTo>
                <a:cubicBezTo>
                  <a:pt x="38" y="286"/>
                  <a:pt x="29" y="283"/>
                  <a:pt x="21" y="279"/>
                </a:cubicBezTo>
                <a:cubicBezTo>
                  <a:pt x="13" y="274"/>
                  <a:pt x="6" y="267"/>
                  <a:pt x="1" y="257"/>
                </a:cubicBezTo>
                <a:cubicBezTo>
                  <a:pt x="0" y="256"/>
                  <a:pt x="0" y="255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0"/>
                  <a:pt x="3" y="67"/>
                  <a:pt x="6" y="67"/>
                </a:cubicBezTo>
                <a:cubicBezTo>
                  <a:pt x="9" y="67"/>
                  <a:pt x="11" y="68"/>
                  <a:pt x="12" y="70"/>
                </a:cubicBezTo>
                <a:close/>
                <a:moveTo>
                  <a:pt x="135" y="180"/>
                </a:moveTo>
                <a:cubicBezTo>
                  <a:pt x="135" y="180"/>
                  <a:pt x="135" y="180"/>
                  <a:pt x="135" y="180"/>
                </a:cubicBezTo>
                <a:cubicBezTo>
                  <a:pt x="135" y="201"/>
                  <a:pt x="151" y="217"/>
                  <a:pt x="171" y="217"/>
                </a:cubicBezTo>
                <a:cubicBezTo>
                  <a:pt x="192" y="217"/>
                  <a:pt x="208" y="201"/>
                  <a:pt x="208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0" y="177"/>
                  <a:pt x="194" y="172"/>
                  <a:pt x="190" y="166"/>
                </a:cubicBezTo>
                <a:cubicBezTo>
                  <a:pt x="178" y="175"/>
                  <a:pt x="162" y="180"/>
                  <a:pt x="143" y="180"/>
                </a:cubicBezTo>
                <a:cubicBezTo>
                  <a:pt x="140" y="180"/>
                  <a:pt x="137" y="180"/>
                  <a:pt x="135" y="180"/>
                </a:cubicBezTo>
                <a:close/>
                <a:moveTo>
                  <a:pt x="185" y="183"/>
                </a:moveTo>
                <a:cubicBezTo>
                  <a:pt x="188" y="183"/>
                  <a:pt x="190" y="185"/>
                  <a:pt x="190" y="188"/>
                </a:cubicBezTo>
                <a:cubicBezTo>
                  <a:pt x="190" y="191"/>
                  <a:pt x="188" y="193"/>
                  <a:pt x="185" y="193"/>
                </a:cubicBezTo>
                <a:cubicBezTo>
                  <a:pt x="183" y="193"/>
                  <a:pt x="181" y="191"/>
                  <a:pt x="181" y="188"/>
                </a:cubicBezTo>
                <a:cubicBezTo>
                  <a:pt x="181" y="185"/>
                  <a:pt x="183" y="183"/>
                  <a:pt x="185" y="183"/>
                </a:cubicBezTo>
                <a:close/>
                <a:moveTo>
                  <a:pt x="156" y="183"/>
                </a:moveTo>
                <a:cubicBezTo>
                  <a:pt x="159" y="183"/>
                  <a:pt x="161" y="185"/>
                  <a:pt x="161" y="188"/>
                </a:cubicBezTo>
                <a:cubicBezTo>
                  <a:pt x="161" y="191"/>
                  <a:pt x="159" y="193"/>
                  <a:pt x="156" y="193"/>
                </a:cubicBezTo>
                <a:cubicBezTo>
                  <a:pt x="153" y="193"/>
                  <a:pt x="151" y="191"/>
                  <a:pt x="151" y="188"/>
                </a:cubicBezTo>
                <a:cubicBezTo>
                  <a:pt x="151" y="185"/>
                  <a:pt x="153" y="183"/>
                  <a:pt x="156" y="183"/>
                </a:cubicBezTo>
                <a:close/>
                <a:moveTo>
                  <a:pt x="190" y="136"/>
                </a:moveTo>
                <a:cubicBezTo>
                  <a:pt x="190" y="136"/>
                  <a:pt x="190" y="136"/>
                  <a:pt x="190" y="136"/>
                </a:cubicBezTo>
                <a:cubicBezTo>
                  <a:pt x="191" y="136"/>
                  <a:pt x="192" y="137"/>
                  <a:pt x="192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4" y="138"/>
                  <a:pt x="195" y="138"/>
                  <a:pt x="195" y="138"/>
                </a:cubicBezTo>
                <a:cubicBezTo>
                  <a:pt x="195" y="138"/>
                  <a:pt x="195" y="138"/>
                  <a:pt x="195" y="138"/>
                </a:cubicBezTo>
                <a:cubicBezTo>
                  <a:pt x="195" y="139"/>
                  <a:pt x="196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7" y="139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197" y="140"/>
                  <a:pt x="197" y="140"/>
                  <a:pt x="197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1"/>
                  <a:pt x="198" y="141"/>
                  <a:pt x="198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200" y="141"/>
                  <a:pt x="200" y="141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1" y="142"/>
                  <a:pt x="201" y="142"/>
                  <a:pt x="201" y="142"/>
                </a:cubicBezTo>
                <a:cubicBezTo>
                  <a:pt x="201" y="142"/>
                  <a:pt x="201" y="142"/>
                  <a:pt x="201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14" y="154"/>
                  <a:pt x="219" y="166"/>
                  <a:pt x="219" y="180"/>
                </a:cubicBezTo>
                <a:cubicBezTo>
                  <a:pt x="219" y="181"/>
                  <a:pt x="219" y="183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250"/>
                  <a:pt x="219" y="250"/>
                  <a:pt x="219" y="250"/>
                </a:cubicBezTo>
                <a:cubicBezTo>
                  <a:pt x="200" y="215"/>
                  <a:pt x="147" y="214"/>
                  <a:pt x="124" y="24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5" y="153"/>
                  <a:pt x="146" y="132"/>
                  <a:pt x="172" y="132"/>
                </a:cubicBezTo>
                <a:cubicBezTo>
                  <a:pt x="178" y="132"/>
                  <a:pt x="184" y="134"/>
                  <a:pt x="190" y="136"/>
                </a:cubicBezTo>
                <a:close/>
                <a:moveTo>
                  <a:pt x="118" y="283"/>
                </a:moveTo>
                <a:cubicBezTo>
                  <a:pt x="168" y="283"/>
                  <a:pt x="168" y="283"/>
                  <a:pt x="168" y="283"/>
                </a:cubicBezTo>
                <a:cubicBezTo>
                  <a:pt x="150" y="234"/>
                  <a:pt x="150" y="234"/>
                  <a:pt x="150" y="234"/>
                </a:cubicBezTo>
                <a:cubicBezTo>
                  <a:pt x="132" y="243"/>
                  <a:pt x="120" y="262"/>
                  <a:pt x="118" y="283"/>
                </a:cubicBezTo>
                <a:close/>
                <a:moveTo>
                  <a:pt x="176" y="283"/>
                </a:moveTo>
                <a:cubicBezTo>
                  <a:pt x="224" y="283"/>
                  <a:pt x="224" y="283"/>
                  <a:pt x="224" y="283"/>
                </a:cubicBezTo>
                <a:cubicBezTo>
                  <a:pt x="221" y="262"/>
                  <a:pt x="210" y="243"/>
                  <a:pt x="191" y="234"/>
                </a:cubicBezTo>
                <a:cubicBezTo>
                  <a:pt x="176" y="283"/>
                  <a:pt x="176" y="283"/>
                  <a:pt x="176" y="283"/>
                </a:cubicBezTo>
                <a:close/>
                <a:moveTo>
                  <a:pt x="55" y="88"/>
                </a:moveTo>
                <a:cubicBezTo>
                  <a:pt x="172" y="37"/>
                  <a:pt x="172" y="37"/>
                  <a:pt x="172" y="37"/>
                </a:cubicBezTo>
                <a:cubicBezTo>
                  <a:pt x="174" y="37"/>
                  <a:pt x="175" y="35"/>
                  <a:pt x="174" y="34"/>
                </a:cubicBezTo>
                <a:cubicBezTo>
                  <a:pt x="173" y="32"/>
                  <a:pt x="172" y="32"/>
                  <a:pt x="170" y="32"/>
                </a:cubicBezTo>
                <a:cubicBezTo>
                  <a:pt x="52" y="83"/>
                  <a:pt x="52" y="83"/>
                  <a:pt x="52" y="83"/>
                </a:cubicBezTo>
                <a:cubicBezTo>
                  <a:pt x="51" y="83"/>
                  <a:pt x="50" y="85"/>
                  <a:pt x="51" y="87"/>
                </a:cubicBezTo>
                <a:cubicBezTo>
                  <a:pt x="51" y="88"/>
                  <a:pt x="53" y="89"/>
                  <a:pt x="55" y="88"/>
                </a:cubicBezTo>
                <a:close/>
                <a:moveTo>
                  <a:pt x="40" y="82"/>
                </a:moveTo>
                <a:cubicBezTo>
                  <a:pt x="157" y="31"/>
                  <a:pt x="157" y="31"/>
                  <a:pt x="157" y="31"/>
                </a:cubicBezTo>
                <a:cubicBezTo>
                  <a:pt x="159" y="30"/>
                  <a:pt x="160" y="29"/>
                  <a:pt x="159" y="27"/>
                </a:cubicBezTo>
                <a:cubicBezTo>
                  <a:pt x="158" y="26"/>
                  <a:pt x="157" y="25"/>
                  <a:pt x="155" y="26"/>
                </a:cubicBezTo>
                <a:cubicBezTo>
                  <a:pt x="37" y="76"/>
                  <a:pt x="37" y="76"/>
                  <a:pt x="37" y="76"/>
                </a:cubicBezTo>
                <a:cubicBezTo>
                  <a:pt x="36" y="77"/>
                  <a:pt x="35" y="79"/>
                  <a:pt x="36" y="80"/>
                </a:cubicBezTo>
                <a:cubicBezTo>
                  <a:pt x="36" y="82"/>
                  <a:pt x="38" y="82"/>
                  <a:pt x="40" y="82"/>
                </a:cubicBezTo>
                <a:close/>
                <a:moveTo>
                  <a:pt x="29" y="73"/>
                </a:moveTo>
                <a:cubicBezTo>
                  <a:pt x="147" y="23"/>
                  <a:pt x="147" y="23"/>
                  <a:pt x="147" y="23"/>
                </a:cubicBezTo>
                <a:cubicBezTo>
                  <a:pt x="148" y="22"/>
                  <a:pt x="149" y="21"/>
                  <a:pt x="148" y="19"/>
                </a:cubicBezTo>
                <a:cubicBezTo>
                  <a:pt x="148" y="18"/>
                  <a:pt x="146" y="17"/>
                  <a:pt x="145" y="18"/>
                </a:cubicBezTo>
                <a:cubicBezTo>
                  <a:pt x="27" y="68"/>
                  <a:pt x="27" y="68"/>
                  <a:pt x="27" y="68"/>
                </a:cubicBezTo>
                <a:cubicBezTo>
                  <a:pt x="25" y="69"/>
                  <a:pt x="25" y="71"/>
                  <a:pt x="25" y="72"/>
                </a:cubicBezTo>
                <a:cubicBezTo>
                  <a:pt x="26" y="73"/>
                  <a:pt x="27" y="74"/>
                  <a:pt x="29" y="73"/>
                </a:cubicBezTo>
                <a:close/>
                <a:moveTo>
                  <a:pt x="62" y="280"/>
                </a:moveTo>
                <a:cubicBezTo>
                  <a:pt x="62" y="100"/>
                  <a:pt x="62" y="100"/>
                  <a:pt x="62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98"/>
                  <a:pt x="64" y="95"/>
                  <a:pt x="66" y="94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4" y="39"/>
                  <a:pt x="195" y="39"/>
                  <a:pt x="197" y="39"/>
                </a:cubicBezTo>
                <a:cubicBezTo>
                  <a:pt x="200" y="39"/>
                  <a:pt x="203" y="42"/>
                  <a:pt x="203" y="45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3" y="129"/>
                  <a:pt x="202" y="129"/>
                  <a:pt x="202" y="129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201" y="129"/>
                  <a:pt x="201" y="128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200" y="128"/>
                  <a:pt x="200" y="128"/>
                  <a:pt x="199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7" y="126"/>
                  <a:pt x="196" y="126"/>
                  <a:pt x="194" y="125"/>
                </a:cubicBezTo>
                <a:cubicBezTo>
                  <a:pt x="194" y="125"/>
                  <a:pt x="194" y="125"/>
                  <a:pt x="194" y="125"/>
                </a:cubicBezTo>
                <a:cubicBezTo>
                  <a:pt x="187" y="122"/>
                  <a:pt x="179" y="121"/>
                  <a:pt x="172" y="121"/>
                </a:cubicBezTo>
                <a:cubicBezTo>
                  <a:pt x="140" y="121"/>
                  <a:pt x="114" y="146"/>
                  <a:pt x="112" y="177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258"/>
                  <a:pt x="112" y="258"/>
                  <a:pt x="112" y="258"/>
                </a:cubicBezTo>
                <a:cubicBezTo>
                  <a:pt x="111" y="262"/>
                  <a:pt x="109" y="266"/>
                  <a:pt x="108" y="270"/>
                </a:cubicBezTo>
                <a:cubicBezTo>
                  <a:pt x="72" y="286"/>
                  <a:pt x="72" y="286"/>
                  <a:pt x="72" y="286"/>
                </a:cubicBezTo>
                <a:cubicBezTo>
                  <a:pt x="71" y="286"/>
                  <a:pt x="70" y="286"/>
                  <a:pt x="69" y="286"/>
                </a:cubicBezTo>
                <a:cubicBezTo>
                  <a:pt x="65" y="286"/>
                  <a:pt x="62" y="284"/>
                  <a:pt x="62" y="280"/>
                </a:cubicBezTo>
                <a:close/>
                <a:moveTo>
                  <a:pt x="21" y="65"/>
                </a:moveTo>
                <a:cubicBezTo>
                  <a:pt x="18" y="66"/>
                  <a:pt x="15" y="64"/>
                  <a:pt x="14" y="62"/>
                </a:cubicBezTo>
                <a:cubicBezTo>
                  <a:pt x="13" y="60"/>
                  <a:pt x="15" y="57"/>
                  <a:pt x="17" y="56"/>
                </a:cubicBezTo>
                <a:cubicBezTo>
                  <a:pt x="145" y="1"/>
                  <a:pt x="145" y="1"/>
                  <a:pt x="145" y="1"/>
                </a:cubicBezTo>
                <a:cubicBezTo>
                  <a:pt x="147" y="0"/>
                  <a:pt x="150" y="1"/>
                  <a:pt x="151" y="3"/>
                </a:cubicBezTo>
                <a:cubicBezTo>
                  <a:pt x="152" y="6"/>
                  <a:pt x="151" y="9"/>
                  <a:pt x="149" y="10"/>
                </a:cubicBezTo>
                <a:lnTo>
                  <a:pt x="21" y="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4928" compatLnSpc="1" lIns="89855" numCol="1" rIns="89855" tIns="44928" vert="horz" wrap="square"/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623013" y="3087643"/>
            <a:ext cx="1134126" cy="1129015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anchor="ctr" bIns="47539" lIns="95575" rIns="95575" tIns="47539"/>
          <a:lstStyle/>
          <a:p>
            <a:pPr algn="ctr">
              <a:buFont charset="0" panose="020b0604020202020204" pitchFamily="34" typeface="Arial"/>
              <a:buNone/>
            </a:pPr>
            <a:endParaRPr altLang="en-US" lang="zh-CN" sz="22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Freeform 47"/>
          <p:cNvSpPr>
            <a:spLocks noChangeAspect="1" noEditPoints="1"/>
          </p:cNvSpPr>
          <p:nvPr/>
        </p:nvSpPr>
        <p:spPr bwMode="auto">
          <a:xfrm>
            <a:off x="5836162" y="3394660"/>
            <a:ext cx="707829" cy="571500"/>
          </a:xfrm>
          <a:custGeom>
            <a:gdLst>
              <a:gd fmla="*/ 214 w 329" name="T0"/>
              <a:gd fmla="*/ 10 h 267" name="T1"/>
              <a:gd fmla="*/ 297 w 329" name="T2"/>
              <a:gd fmla="*/ 115 h 267" name="T3"/>
              <a:gd fmla="*/ 221 w 329" name="T4"/>
              <a:gd fmla="*/ 247 h 267" name="T5"/>
              <a:gd fmla="*/ 137 w 329" name="T6"/>
              <a:gd fmla="*/ 265 h 267" name="T7"/>
              <a:gd fmla="*/ 128 w 329" name="T8"/>
              <a:gd fmla="*/ 256 h 267" name="T9"/>
              <a:gd fmla="*/ 113 w 329" name="T10"/>
              <a:gd fmla="*/ 170 h 267" name="T11"/>
              <a:gd fmla="*/ 11 w 329" name="T12"/>
              <a:gd fmla="*/ 151 h 267" name="T13"/>
              <a:gd fmla="*/ 11 w 329" name="T14"/>
              <a:gd fmla="*/ 10 h 267" name="T15"/>
              <a:gd fmla="*/ 227 w 329" name="T16"/>
              <a:gd fmla="*/ 195 h 267" name="T17"/>
              <a:gd fmla="*/ 227 w 329" name="T18"/>
              <a:gd fmla="*/ 187 h 267" name="T19"/>
              <a:gd fmla="*/ 292 w 329" name="T20"/>
              <a:gd fmla="*/ 176 h 267" name="T21"/>
              <a:gd fmla="*/ 227 w 329" name="T22"/>
              <a:gd fmla="*/ 149 h 267" name="T23"/>
              <a:gd fmla="*/ 292 w 329" name="T24"/>
              <a:gd fmla="*/ 149 h 267" name="T25"/>
              <a:gd fmla="*/ 126 w 329" name="T26"/>
              <a:gd fmla="*/ 86 h 267" name="T27"/>
              <a:gd fmla="*/ 126 w 329" name="T28"/>
              <a:gd fmla="*/ 77 h 267" name="T29"/>
              <a:gd fmla="*/ 192 w 329" name="T30"/>
              <a:gd fmla="*/ 67 h 267" name="T31"/>
              <a:gd fmla="*/ 126 w 329" name="T32"/>
              <a:gd fmla="*/ 39 h 267" name="T33"/>
              <a:gd fmla="*/ 192 w 329" name="T34"/>
              <a:gd fmla="*/ 39 h 267" name="T35"/>
              <a:gd fmla="*/ 58 w 329" name="T36"/>
              <a:gd fmla="*/ 36 h 267" name="T37"/>
              <a:gd fmla="*/ 77 w 329" name="T38"/>
              <a:gd fmla="*/ 83 h 267" name="T39"/>
              <a:gd fmla="*/ 96 w 329" name="T40"/>
              <a:gd fmla="*/ 36 h 267" name="T41"/>
              <a:gd fmla="*/ 70 w 329" name="T42"/>
              <a:gd fmla="*/ 124 h 267" name="T43"/>
              <a:gd fmla="*/ 77 w 329" name="T44"/>
              <a:gd fmla="*/ 95 h 267" name="T45"/>
              <a:gd fmla="*/ 73 w 329" name="T46"/>
              <a:gd fmla="*/ 94 h 267" name="T47"/>
              <a:gd fmla="*/ 81 w 329" name="T48"/>
              <a:gd fmla="*/ 93 h 267" name="T49"/>
              <a:gd fmla="*/ 88 w 329" name="T50"/>
              <a:gd fmla="*/ 85 h 267" name="T51"/>
              <a:gd fmla="*/ 65 w 329" name="T52"/>
              <a:gd fmla="*/ 85 h 267" name="T53"/>
              <a:gd fmla="*/ 81 w 329" name="T54"/>
              <a:gd fmla="*/ 45 h 267" name="T55"/>
              <a:gd fmla="*/ 53 w 329" name="T56"/>
              <a:gd fmla="*/ 56 h 267" name="T57"/>
              <a:gd fmla="*/ 94 w 329" name="T58"/>
              <a:gd fmla="*/ 72 h 267" name="T59"/>
              <a:gd fmla="*/ 94 w 329" name="T60"/>
              <a:gd fmla="*/ 50 h 267" name="T61"/>
              <a:gd fmla="*/ 224 w 329" name="T62"/>
              <a:gd fmla="*/ 126 h 267" name="T63"/>
              <a:gd fmla="*/ 186 w 329" name="T64"/>
              <a:gd fmla="*/ 162 h 267" name="T65"/>
              <a:gd fmla="*/ 173 w 329" name="T66"/>
              <a:gd fmla="*/ 200 h 267" name="T67"/>
              <a:gd fmla="*/ 127 w 329" name="T68"/>
              <a:gd fmla="*/ 170 h 267" name="T69"/>
              <a:gd fmla="*/ 155 w 329" name="T70"/>
              <a:gd fmla="*/ 221 h 267" name="T71"/>
              <a:gd fmla="*/ 182 w 329" name="T72"/>
              <a:gd fmla="*/ 229 h 267" name="T73"/>
              <a:gd fmla="*/ 221 w 329" name="T74"/>
              <a:gd fmla="*/ 233 h 267" name="T75"/>
              <a:gd fmla="*/ 288 w 329" name="T76"/>
              <a:gd fmla="*/ 127 h 267" name="T77"/>
              <a:gd fmla="*/ 146 w 329" name="T78"/>
              <a:gd fmla="*/ 115 h 267" name="T79"/>
              <a:gd fmla="*/ 203 w 329" name="T80"/>
              <a:gd fmla="*/ 20 h 267" name="T81"/>
              <a:gd fmla="*/ 21 w 329" name="T82"/>
              <a:gd fmla="*/ 20 h 267" name="T83"/>
              <a:gd fmla="*/ 21 w 329" name="T84"/>
              <a:gd fmla="*/ 141 h 267" name="T85"/>
              <a:gd fmla="*/ 210 w 329" name="T86"/>
              <a:gd fmla="*/ 108 h 267" name="T87"/>
              <a:gd fmla="*/ 148 w 329" name="T88"/>
              <a:gd fmla="*/ 148 h 267" name="T89"/>
              <a:gd fmla="*/ 171 w 329" name="T90"/>
              <a:gd fmla="*/ 174 h 267" name="T91"/>
              <a:gd fmla="*/ 188 w 329" name="T92"/>
              <a:gd fmla="*/ 148 h 267" name="T93"/>
              <a:gd fmla="*/ 210 w 329" name="T94"/>
              <a:gd fmla="*/ 108 h 267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267" w="329">
                <a:moveTo>
                  <a:pt x="36" y="0"/>
                </a:moveTo>
                <a:cubicBezTo>
                  <a:pt x="188" y="0"/>
                  <a:pt x="188" y="0"/>
                  <a:pt x="188" y="0"/>
                </a:cubicBezTo>
                <a:cubicBezTo>
                  <a:pt x="198" y="0"/>
                  <a:pt x="207" y="4"/>
                  <a:pt x="214" y="10"/>
                </a:cubicBezTo>
                <a:cubicBezTo>
                  <a:pt x="220" y="17"/>
                  <a:pt x="224" y="26"/>
                  <a:pt x="224" y="36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52" y="94"/>
                  <a:pt x="278" y="102"/>
                  <a:pt x="297" y="115"/>
                </a:cubicBezTo>
                <a:cubicBezTo>
                  <a:pt x="317" y="129"/>
                  <a:pt x="329" y="148"/>
                  <a:pt x="329" y="170"/>
                </a:cubicBezTo>
                <a:cubicBezTo>
                  <a:pt x="329" y="192"/>
                  <a:pt x="317" y="211"/>
                  <a:pt x="297" y="225"/>
                </a:cubicBezTo>
                <a:cubicBezTo>
                  <a:pt x="277" y="239"/>
                  <a:pt x="251" y="247"/>
                  <a:pt x="221" y="247"/>
                </a:cubicBezTo>
                <a:cubicBezTo>
                  <a:pt x="215" y="247"/>
                  <a:pt x="208" y="247"/>
                  <a:pt x="202" y="246"/>
                </a:cubicBezTo>
                <a:cubicBezTo>
                  <a:pt x="196" y="245"/>
                  <a:pt x="191" y="244"/>
                  <a:pt x="186" y="243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4" y="267"/>
                  <a:pt x="130" y="265"/>
                  <a:pt x="128" y="261"/>
                </a:cubicBezTo>
                <a:cubicBezTo>
                  <a:pt x="127" y="260"/>
                  <a:pt x="127" y="258"/>
                  <a:pt x="128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40" y="221"/>
                  <a:pt x="140" y="221"/>
                  <a:pt x="140" y="221"/>
                </a:cubicBezTo>
                <a:cubicBezTo>
                  <a:pt x="132" y="215"/>
                  <a:pt x="126" y="207"/>
                  <a:pt x="121" y="200"/>
                </a:cubicBezTo>
                <a:cubicBezTo>
                  <a:pt x="116" y="191"/>
                  <a:pt x="113" y="181"/>
                  <a:pt x="113" y="170"/>
                </a:cubicBezTo>
                <a:cubicBezTo>
                  <a:pt x="113" y="167"/>
                  <a:pt x="113" y="165"/>
                  <a:pt x="113" y="162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26" y="162"/>
                  <a:pt x="17" y="158"/>
                  <a:pt x="11" y="151"/>
                </a:cubicBezTo>
                <a:cubicBezTo>
                  <a:pt x="4" y="145"/>
                  <a:pt x="0" y="136"/>
                  <a:pt x="0" y="12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6"/>
                  <a:pt x="4" y="17"/>
                  <a:pt x="11" y="10"/>
                </a:cubicBezTo>
                <a:cubicBezTo>
                  <a:pt x="17" y="4"/>
                  <a:pt x="26" y="0"/>
                  <a:pt x="36" y="0"/>
                </a:cubicBezTo>
                <a:close/>
                <a:moveTo>
                  <a:pt x="227" y="187"/>
                </a:moveTo>
                <a:cubicBezTo>
                  <a:pt x="227" y="195"/>
                  <a:pt x="227" y="195"/>
                  <a:pt x="227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187"/>
                  <a:pt x="292" y="187"/>
                  <a:pt x="292" y="187"/>
                </a:cubicBezTo>
                <a:cubicBezTo>
                  <a:pt x="227" y="187"/>
                  <a:pt x="227" y="187"/>
                  <a:pt x="227" y="187"/>
                </a:cubicBezTo>
                <a:close/>
                <a:moveTo>
                  <a:pt x="227" y="168"/>
                </a:moveTo>
                <a:cubicBezTo>
                  <a:pt x="227" y="176"/>
                  <a:pt x="227" y="176"/>
                  <a:pt x="227" y="176"/>
                </a:cubicBezTo>
                <a:cubicBezTo>
                  <a:pt x="292" y="176"/>
                  <a:pt x="292" y="176"/>
                  <a:pt x="292" y="176"/>
                </a:cubicBezTo>
                <a:cubicBezTo>
                  <a:pt x="292" y="168"/>
                  <a:pt x="292" y="168"/>
                  <a:pt x="292" y="168"/>
                </a:cubicBezTo>
                <a:cubicBezTo>
                  <a:pt x="227" y="168"/>
                  <a:pt x="227" y="168"/>
                  <a:pt x="227" y="168"/>
                </a:cubicBezTo>
                <a:close/>
                <a:moveTo>
                  <a:pt x="227" y="149"/>
                </a:moveTo>
                <a:cubicBezTo>
                  <a:pt x="227" y="157"/>
                  <a:pt x="227" y="157"/>
                  <a:pt x="227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49"/>
                  <a:pt x="292" y="149"/>
                  <a:pt x="292" y="149"/>
                </a:cubicBezTo>
                <a:cubicBezTo>
                  <a:pt x="227" y="149"/>
                  <a:pt x="227" y="149"/>
                  <a:pt x="227" y="149"/>
                </a:cubicBezTo>
                <a:close/>
                <a:moveTo>
                  <a:pt x="126" y="77"/>
                </a:moveTo>
                <a:cubicBezTo>
                  <a:pt x="126" y="86"/>
                  <a:pt x="126" y="86"/>
                  <a:pt x="126" y="86"/>
                </a:cubicBezTo>
                <a:cubicBezTo>
                  <a:pt x="192" y="86"/>
                  <a:pt x="192" y="86"/>
                  <a:pt x="192" y="86"/>
                </a:cubicBezTo>
                <a:cubicBezTo>
                  <a:pt x="192" y="77"/>
                  <a:pt x="192" y="77"/>
                  <a:pt x="192" y="77"/>
                </a:cubicBezTo>
                <a:cubicBezTo>
                  <a:pt x="126" y="77"/>
                  <a:pt x="126" y="77"/>
                  <a:pt x="126" y="77"/>
                </a:cubicBezTo>
                <a:close/>
                <a:moveTo>
                  <a:pt x="126" y="58"/>
                </a:moveTo>
                <a:cubicBezTo>
                  <a:pt x="126" y="67"/>
                  <a:pt x="126" y="67"/>
                  <a:pt x="126" y="67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26" y="58"/>
                  <a:pt x="126" y="58"/>
                  <a:pt x="126" y="58"/>
                </a:cubicBezTo>
                <a:close/>
                <a:moveTo>
                  <a:pt x="126" y="39"/>
                </a:moveTo>
                <a:cubicBezTo>
                  <a:pt x="126" y="48"/>
                  <a:pt x="126" y="48"/>
                  <a:pt x="126" y="48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26" y="39"/>
                  <a:pt x="126" y="39"/>
                  <a:pt x="126" y="39"/>
                </a:cubicBezTo>
                <a:close/>
                <a:moveTo>
                  <a:pt x="77" y="28"/>
                </a:moveTo>
                <a:cubicBezTo>
                  <a:pt x="70" y="28"/>
                  <a:pt x="63" y="31"/>
                  <a:pt x="58" y="36"/>
                </a:cubicBezTo>
                <a:cubicBezTo>
                  <a:pt x="53" y="41"/>
                  <a:pt x="50" y="48"/>
                  <a:pt x="50" y="56"/>
                </a:cubicBezTo>
                <a:cubicBezTo>
                  <a:pt x="50" y="63"/>
                  <a:pt x="53" y="70"/>
                  <a:pt x="58" y="75"/>
                </a:cubicBezTo>
                <a:cubicBezTo>
                  <a:pt x="63" y="80"/>
                  <a:pt x="70" y="83"/>
                  <a:pt x="77" y="83"/>
                </a:cubicBezTo>
                <a:cubicBezTo>
                  <a:pt x="85" y="83"/>
                  <a:pt x="92" y="80"/>
                  <a:pt x="96" y="75"/>
                </a:cubicBezTo>
                <a:cubicBezTo>
                  <a:pt x="101" y="70"/>
                  <a:pt x="104" y="63"/>
                  <a:pt x="104" y="56"/>
                </a:cubicBezTo>
                <a:cubicBezTo>
                  <a:pt x="104" y="48"/>
                  <a:pt x="101" y="41"/>
                  <a:pt x="96" y="36"/>
                </a:cubicBezTo>
                <a:cubicBezTo>
                  <a:pt x="92" y="31"/>
                  <a:pt x="85" y="28"/>
                  <a:pt x="77" y="28"/>
                </a:cubicBezTo>
                <a:close/>
                <a:moveTo>
                  <a:pt x="76" y="95"/>
                </a:moveTo>
                <a:cubicBezTo>
                  <a:pt x="70" y="124"/>
                  <a:pt x="70" y="124"/>
                  <a:pt x="70" y="124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77" y="95"/>
                  <a:pt x="77" y="95"/>
                  <a:pt x="77" y="95"/>
                </a:cubicBezTo>
                <a:cubicBezTo>
                  <a:pt x="80" y="94"/>
                  <a:pt x="80" y="94"/>
                  <a:pt x="80" y="94"/>
                </a:cubicBezTo>
                <a:cubicBezTo>
                  <a:pt x="77" y="91"/>
                  <a:pt x="77" y="91"/>
                  <a:pt x="77" y="91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5"/>
                  <a:pt x="76" y="95"/>
                  <a:pt x="76" y="95"/>
                </a:cubicBezTo>
                <a:close/>
                <a:moveTo>
                  <a:pt x="88" y="85"/>
                </a:moveTo>
                <a:cubicBezTo>
                  <a:pt x="81" y="93"/>
                  <a:pt x="81" y="93"/>
                  <a:pt x="81" y="93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5" y="106"/>
                  <a:pt x="104" y="90"/>
                  <a:pt x="88" y="85"/>
                </a:cubicBezTo>
                <a:close/>
                <a:moveTo>
                  <a:pt x="66" y="124"/>
                </a:moveTo>
                <a:cubicBezTo>
                  <a:pt x="72" y="93"/>
                  <a:pt x="72" y="93"/>
                  <a:pt x="72" y="93"/>
                </a:cubicBezTo>
                <a:cubicBezTo>
                  <a:pt x="65" y="85"/>
                  <a:pt x="65" y="85"/>
                  <a:pt x="65" y="85"/>
                </a:cubicBezTo>
                <a:cubicBezTo>
                  <a:pt x="50" y="90"/>
                  <a:pt x="38" y="106"/>
                  <a:pt x="38" y="124"/>
                </a:cubicBezTo>
                <a:cubicBezTo>
                  <a:pt x="66" y="124"/>
                  <a:pt x="66" y="124"/>
                  <a:pt x="66" y="124"/>
                </a:cubicBezTo>
                <a:close/>
                <a:moveTo>
                  <a:pt x="81" y="45"/>
                </a:moveTo>
                <a:cubicBezTo>
                  <a:pt x="80" y="46"/>
                  <a:pt x="80" y="46"/>
                  <a:pt x="79" y="46"/>
                </a:cubicBezTo>
                <a:cubicBezTo>
                  <a:pt x="70" y="51"/>
                  <a:pt x="59" y="51"/>
                  <a:pt x="54" y="51"/>
                </a:cubicBezTo>
                <a:cubicBezTo>
                  <a:pt x="54" y="53"/>
                  <a:pt x="53" y="54"/>
                  <a:pt x="53" y="56"/>
                </a:cubicBezTo>
                <a:cubicBezTo>
                  <a:pt x="53" y="62"/>
                  <a:pt x="56" y="68"/>
                  <a:pt x="60" y="72"/>
                </a:cubicBezTo>
                <a:cubicBezTo>
                  <a:pt x="65" y="77"/>
                  <a:pt x="71" y="79"/>
                  <a:pt x="77" y="79"/>
                </a:cubicBezTo>
                <a:cubicBezTo>
                  <a:pt x="84" y="79"/>
                  <a:pt x="90" y="77"/>
                  <a:pt x="94" y="72"/>
                </a:cubicBezTo>
                <a:cubicBezTo>
                  <a:pt x="98" y="68"/>
                  <a:pt x="101" y="62"/>
                  <a:pt x="101" y="56"/>
                </a:cubicBezTo>
                <a:cubicBezTo>
                  <a:pt x="101" y="54"/>
                  <a:pt x="101" y="52"/>
                  <a:pt x="100" y="51"/>
                </a:cubicBezTo>
                <a:cubicBezTo>
                  <a:pt x="98" y="51"/>
                  <a:pt x="96" y="51"/>
                  <a:pt x="94" y="50"/>
                </a:cubicBezTo>
                <a:cubicBezTo>
                  <a:pt x="89" y="49"/>
                  <a:pt x="85" y="48"/>
                  <a:pt x="81" y="45"/>
                </a:cubicBezTo>
                <a:close/>
                <a:moveTo>
                  <a:pt x="224" y="107"/>
                </a:moveTo>
                <a:cubicBezTo>
                  <a:pt x="224" y="126"/>
                  <a:pt x="224" y="126"/>
                  <a:pt x="224" y="126"/>
                </a:cubicBezTo>
                <a:cubicBezTo>
                  <a:pt x="224" y="136"/>
                  <a:pt x="220" y="145"/>
                  <a:pt x="214" y="151"/>
                </a:cubicBezTo>
                <a:cubicBezTo>
                  <a:pt x="207" y="158"/>
                  <a:pt x="198" y="162"/>
                  <a:pt x="188" y="162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200"/>
                  <a:pt x="183" y="203"/>
                  <a:pt x="179" y="203"/>
                </a:cubicBezTo>
                <a:cubicBezTo>
                  <a:pt x="176" y="203"/>
                  <a:pt x="174" y="202"/>
                  <a:pt x="173" y="200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65"/>
                  <a:pt x="127" y="167"/>
                  <a:pt x="127" y="170"/>
                </a:cubicBezTo>
                <a:cubicBezTo>
                  <a:pt x="127" y="178"/>
                  <a:pt x="130" y="185"/>
                  <a:pt x="134" y="192"/>
                </a:cubicBezTo>
                <a:cubicBezTo>
                  <a:pt x="138" y="200"/>
                  <a:pt x="144" y="206"/>
                  <a:pt x="152" y="212"/>
                </a:cubicBezTo>
                <a:cubicBezTo>
                  <a:pt x="155" y="214"/>
                  <a:pt x="156" y="217"/>
                  <a:pt x="155" y="221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3" y="228"/>
                  <a:pt x="185" y="228"/>
                  <a:pt x="187" y="228"/>
                </a:cubicBezTo>
                <a:cubicBezTo>
                  <a:pt x="192" y="230"/>
                  <a:pt x="198" y="231"/>
                  <a:pt x="204" y="232"/>
                </a:cubicBezTo>
                <a:cubicBezTo>
                  <a:pt x="209" y="232"/>
                  <a:pt x="215" y="233"/>
                  <a:pt x="221" y="233"/>
                </a:cubicBezTo>
                <a:cubicBezTo>
                  <a:pt x="248" y="233"/>
                  <a:pt x="271" y="225"/>
                  <a:pt x="288" y="214"/>
                </a:cubicBezTo>
                <a:cubicBezTo>
                  <a:pt x="305" y="202"/>
                  <a:pt x="315" y="187"/>
                  <a:pt x="315" y="170"/>
                </a:cubicBezTo>
                <a:cubicBezTo>
                  <a:pt x="315" y="153"/>
                  <a:pt x="305" y="138"/>
                  <a:pt x="288" y="127"/>
                </a:cubicBezTo>
                <a:cubicBezTo>
                  <a:pt x="272" y="115"/>
                  <a:pt x="249" y="108"/>
                  <a:pt x="224" y="107"/>
                </a:cubicBezTo>
                <a:close/>
                <a:moveTo>
                  <a:pt x="118" y="148"/>
                </a:moveTo>
                <a:cubicBezTo>
                  <a:pt x="123" y="135"/>
                  <a:pt x="133" y="124"/>
                  <a:pt x="146" y="115"/>
                </a:cubicBezTo>
                <a:cubicBezTo>
                  <a:pt x="162" y="103"/>
                  <a:pt x="185" y="95"/>
                  <a:pt x="210" y="93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210" y="30"/>
                  <a:pt x="207" y="24"/>
                  <a:pt x="203" y="20"/>
                </a:cubicBezTo>
                <a:cubicBezTo>
                  <a:pt x="200" y="17"/>
                  <a:pt x="194" y="14"/>
                  <a:pt x="188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0" y="14"/>
                  <a:pt x="25" y="17"/>
                  <a:pt x="21" y="20"/>
                </a:cubicBezTo>
                <a:cubicBezTo>
                  <a:pt x="17" y="24"/>
                  <a:pt x="15" y="30"/>
                  <a:pt x="15" y="3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32"/>
                  <a:pt x="17" y="137"/>
                  <a:pt x="21" y="141"/>
                </a:cubicBezTo>
                <a:cubicBezTo>
                  <a:pt x="25" y="145"/>
                  <a:pt x="30" y="148"/>
                  <a:pt x="36" y="148"/>
                </a:cubicBezTo>
                <a:cubicBezTo>
                  <a:pt x="118" y="148"/>
                  <a:pt x="118" y="148"/>
                  <a:pt x="118" y="148"/>
                </a:cubicBezTo>
                <a:close/>
                <a:moveTo>
                  <a:pt x="210" y="108"/>
                </a:moveTo>
                <a:cubicBezTo>
                  <a:pt x="188" y="110"/>
                  <a:pt x="168" y="116"/>
                  <a:pt x="154" y="127"/>
                </a:cubicBezTo>
                <a:cubicBezTo>
                  <a:pt x="145" y="133"/>
                  <a:pt x="138" y="140"/>
                  <a:pt x="134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50" y="148"/>
                  <a:pt x="152" y="149"/>
                  <a:pt x="154" y="150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171" y="151"/>
                  <a:pt x="175" y="148"/>
                  <a:pt x="179" y="148"/>
                </a:cubicBezTo>
                <a:cubicBezTo>
                  <a:pt x="188" y="148"/>
                  <a:pt x="188" y="148"/>
                  <a:pt x="188" y="148"/>
                </a:cubicBezTo>
                <a:cubicBezTo>
                  <a:pt x="194" y="148"/>
                  <a:pt x="200" y="145"/>
                  <a:pt x="203" y="141"/>
                </a:cubicBezTo>
                <a:cubicBezTo>
                  <a:pt x="207" y="137"/>
                  <a:pt x="210" y="132"/>
                  <a:pt x="210" y="126"/>
                </a:cubicBezTo>
                <a:lnTo>
                  <a:pt x="210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4928" compatLnSpc="1" lIns="89855" numCol="1" rIns="89855" tIns="44928" vert="horz" wrap="square"/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226338" y="3087643"/>
            <a:ext cx="1134126" cy="1129015"/>
          </a:xfrm>
          <a:prstGeom prst="ellipse">
            <a:avLst/>
          </a:prstGeom>
          <a:solidFill>
            <a:srgbClr val="595959"/>
          </a:solidFill>
          <a:ln cap="flat" w="10">
            <a:noFill/>
            <a:prstDash val="solid"/>
            <a:miter lim="800000"/>
          </a:ln>
        </p:spPr>
        <p:txBody>
          <a:bodyPr anchor="t" anchorCtr="0" bIns="33680" compatLnSpc="1" lIns="67362" numCol="1" rIns="67362" tIns="33680" vert="horz" wrap="square"/>
          <a:lstStyle/>
          <a:p>
            <a:pPr defTabSz="898082"/>
            <a:endParaRPr altLang="en-US" kern="0" lang="zh-CN">
              <a:solidFill>
                <a:sysClr lastClr="000000" val="windowText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" name="Freeform 52"/>
          <p:cNvSpPr>
            <a:spLocks noEditPoints="1"/>
          </p:cNvSpPr>
          <p:nvPr/>
        </p:nvSpPr>
        <p:spPr bwMode="auto">
          <a:xfrm>
            <a:off x="7574800" y="3600326"/>
            <a:ext cx="449463" cy="245074"/>
          </a:xfrm>
          <a:custGeom>
            <a:gdLst>
              <a:gd fmla="*/ 148 w 186" name="T0"/>
              <a:gd fmla="*/ 81 h 102" name="T1"/>
              <a:gd fmla="*/ 92 w 186" name="T2"/>
              <a:gd fmla="*/ 88 h 102" name="T3"/>
              <a:gd fmla="*/ 92 w 186" name="T4"/>
              <a:gd fmla="*/ 64 h 102" name="T5"/>
              <a:gd fmla="*/ 148 w 186" name="T6"/>
              <a:gd fmla="*/ 71 h 102" name="T7"/>
              <a:gd fmla="*/ 92 w 186" name="T8"/>
              <a:gd fmla="*/ 64 h 102" name="T9"/>
              <a:gd fmla="*/ 186 w 186" name="T10"/>
              <a:gd fmla="*/ 44 h 102" name="T11"/>
              <a:gd fmla="*/ 92 w 186" name="T12"/>
              <a:gd fmla="*/ 51 h 102" name="T13"/>
              <a:gd fmla="*/ 92 w 186" name="T14"/>
              <a:gd fmla="*/ 25 h 102" name="T15"/>
              <a:gd fmla="*/ 186 w 186" name="T16"/>
              <a:gd fmla="*/ 32 h 102" name="T17"/>
              <a:gd fmla="*/ 92 w 186" name="T18"/>
              <a:gd fmla="*/ 25 h 102" name="T19"/>
              <a:gd fmla="*/ 186 w 186" name="T20"/>
              <a:gd fmla="*/ 6 h 102" name="T21"/>
              <a:gd fmla="*/ 92 w 186" name="T22"/>
              <a:gd fmla="*/ 13 h 102" name="T23"/>
              <a:gd fmla="*/ 28 w 186" name="T24"/>
              <a:gd fmla="*/ 3 h 102" name="T25"/>
              <a:gd fmla="*/ 26 w 186" name="T26"/>
              <a:gd fmla="*/ 4 h 102" name="T27"/>
              <a:gd fmla="*/ 25 w 186" name="T28"/>
              <a:gd fmla="*/ 4 h 102" name="T29"/>
              <a:gd fmla="*/ 24 w 186" name="T30"/>
              <a:gd fmla="*/ 5 h 102" name="T31"/>
              <a:gd fmla="*/ 24 w 186" name="T32"/>
              <a:gd fmla="*/ 5 h 102" name="T33"/>
              <a:gd fmla="*/ 23 w 186" name="T34"/>
              <a:gd fmla="*/ 6 h 102" name="T35"/>
              <a:gd fmla="*/ 23 w 186" name="T36"/>
              <a:gd fmla="*/ 6 h 102" name="T37"/>
              <a:gd fmla="*/ 22 w 186" name="T38"/>
              <a:gd fmla="*/ 6 h 102" name="T39"/>
              <a:gd fmla="*/ 21 w 186" name="T40"/>
              <a:gd fmla="*/ 7 h 102" name="T41"/>
              <a:gd fmla="*/ 21 w 186" name="T42"/>
              <a:gd fmla="*/ 7 h 102" name="T43"/>
              <a:gd fmla="*/ 20 w 186" name="T44"/>
              <a:gd fmla="*/ 8 h 102" name="T45"/>
              <a:gd fmla="*/ 20 w 186" name="T46"/>
              <a:gd fmla="*/ 8 h 102" name="T47"/>
              <a:gd fmla="*/ 19 w 186" name="T48"/>
              <a:gd fmla="*/ 8 h 102" name="T49"/>
              <a:gd fmla="*/ 19 w 186" name="T50"/>
              <a:gd fmla="*/ 9 h 102" name="T51"/>
              <a:gd fmla="*/ 18 w 186" name="T52"/>
              <a:gd fmla="*/ 9 h 102" name="T53"/>
              <a:gd fmla="*/ 18 w 186" name="T54"/>
              <a:gd fmla="*/ 10 h 102" name="T55"/>
              <a:gd fmla="*/ 18 w 186" name="T56"/>
              <a:gd fmla="*/ 10 h 102" name="T57"/>
              <a:gd fmla="*/ 8 w 186" name="T58"/>
              <a:gd fmla="*/ 28 h 102" name="T59"/>
              <a:gd fmla="*/ 2 w 186" name="T60"/>
              <a:gd fmla="*/ 61 h 102" name="T61"/>
              <a:gd fmla="*/ 40 w 186" name="T62"/>
              <a:gd fmla="*/ 1 h 102" name="T63"/>
              <a:gd fmla="*/ 16 w 186" name="T64"/>
              <a:gd fmla="*/ 30 h 102" name="T65"/>
              <a:gd fmla="*/ 42 w 186" name="T66"/>
              <a:gd fmla="*/ 16 h 102" name="T67"/>
              <a:gd fmla="*/ 45 w 186" name="T68"/>
              <a:gd fmla="*/ 30 h 102" name="T69"/>
              <a:gd fmla="*/ 49 w 186" name="T70"/>
              <a:gd fmla="*/ 30 h 102" name="T71"/>
              <a:gd fmla="*/ 64 w 186" name="T72"/>
              <a:gd fmla="*/ 33 h 102" name="T73"/>
              <a:gd fmla="*/ 15 w 186" name="T74"/>
              <a:gd fmla="*/ 33 h 102" name="T75"/>
              <a:gd fmla="*/ 16 w 186" name="T76"/>
              <a:gd fmla="*/ 30 h 102" name="T77"/>
              <a:gd fmla="*/ 53 w 186" name="T78"/>
              <a:gd fmla="*/ 38 h 102" name="T79"/>
              <a:gd fmla="*/ 46 w 186" name="T80"/>
              <a:gd fmla="*/ 38 h 102" name="T81"/>
              <a:gd fmla="*/ 29 w 186" name="T82"/>
              <a:gd fmla="*/ 35 h 102" name="T83"/>
              <a:gd fmla="*/ 29 w 186" name="T84"/>
              <a:gd fmla="*/ 42 h 102" name="T85"/>
              <a:gd fmla="*/ 29 w 186" name="T86"/>
              <a:gd fmla="*/ 35 h 102" name="T87"/>
              <a:gd fmla="*/ 0 w 186" name="T88"/>
              <a:gd fmla="*/ 102 h 102" name="T89"/>
              <a:gd fmla="*/ 28 w 186" name="T90"/>
              <a:gd fmla="*/ 96 h 102" name="T91"/>
              <a:gd fmla="*/ 79 w 186" name="T92"/>
              <a:gd fmla="*/ 102 h 102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102" w="186">
                <a:moveTo>
                  <a:pt x="92" y="81"/>
                </a:moveTo>
                <a:cubicBezTo>
                  <a:pt x="148" y="81"/>
                  <a:pt x="148" y="81"/>
                  <a:pt x="148" y="81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92" y="81"/>
                  <a:pt x="92" y="81"/>
                  <a:pt x="92" y="81"/>
                </a:cubicBezTo>
                <a:close/>
                <a:moveTo>
                  <a:pt x="92" y="64"/>
                </a:moveTo>
                <a:cubicBezTo>
                  <a:pt x="148" y="64"/>
                  <a:pt x="148" y="64"/>
                  <a:pt x="148" y="64"/>
                </a:cubicBezTo>
                <a:cubicBezTo>
                  <a:pt x="148" y="71"/>
                  <a:pt x="148" y="71"/>
                  <a:pt x="148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2" y="64"/>
                  <a:pt x="92" y="64"/>
                  <a:pt x="92" y="64"/>
                </a:cubicBezTo>
                <a:close/>
                <a:moveTo>
                  <a:pt x="92" y="44"/>
                </a:moveTo>
                <a:cubicBezTo>
                  <a:pt x="186" y="44"/>
                  <a:pt x="186" y="44"/>
                  <a:pt x="186" y="44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44"/>
                  <a:pt x="92" y="44"/>
                  <a:pt x="92" y="44"/>
                </a:cubicBezTo>
                <a:close/>
                <a:moveTo>
                  <a:pt x="92" y="25"/>
                </a:moveTo>
                <a:cubicBezTo>
                  <a:pt x="186" y="25"/>
                  <a:pt x="186" y="25"/>
                  <a:pt x="186" y="25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25"/>
                  <a:pt x="92" y="25"/>
                  <a:pt x="92" y="25"/>
                </a:cubicBezTo>
                <a:close/>
                <a:moveTo>
                  <a:pt x="92" y="6"/>
                </a:moveTo>
                <a:cubicBezTo>
                  <a:pt x="186" y="6"/>
                  <a:pt x="186" y="6"/>
                  <a:pt x="186" y="6"/>
                </a:cubicBezTo>
                <a:cubicBezTo>
                  <a:pt x="186" y="13"/>
                  <a:pt x="186" y="13"/>
                  <a:pt x="186" y="13"/>
                </a:cubicBezTo>
                <a:cubicBezTo>
                  <a:pt x="92" y="13"/>
                  <a:pt x="92" y="13"/>
                  <a:pt x="92" y="13"/>
                </a:cubicBezTo>
                <a:cubicBezTo>
                  <a:pt x="92" y="6"/>
                  <a:pt x="92" y="6"/>
                  <a:pt x="92" y="6"/>
                </a:cubicBezTo>
                <a:close/>
                <a:moveTo>
                  <a:pt x="28" y="3"/>
                </a:moveTo>
                <a:cubicBezTo>
                  <a:pt x="28" y="3"/>
                  <a:pt x="28" y="3"/>
                  <a:pt x="28" y="3"/>
                </a:cubicBezTo>
                <a:cubicBezTo>
                  <a:pt x="27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5" y="4"/>
                  <a:pt x="25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3" y="15"/>
                  <a:pt x="9" y="21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38"/>
                  <a:pt x="17" y="55"/>
                  <a:pt x="2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82" y="40"/>
                  <a:pt x="74" y="0"/>
                  <a:pt x="40" y="1"/>
                </a:cubicBezTo>
                <a:cubicBezTo>
                  <a:pt x="36" y="1"/>
                  <a:pt x="31" y="2"/>
                  <a:pt x="28" y="3"/>
                </a:cubicBezTo>
                <a:close/>
                <a:moveTo>
                  <a:pt x="16" y="30"/>
                </a:moveTo>
                <a:cubicBezTo>
                  <a:pt x="40" y="30"/>
                  <a:pt x="40" y="30"/>
                  <a:pt x="40" y="30"/>
                </a:cubicBezTo>
                <a:cubicBezTo>
                  <a:pt x="42" y="16"/>
                  <a:pt x="42" y="16"/>
                  <a:pt x="42" y="16"/>
                </a:cubicBezTo>
                <a:cubicBezTo>
                  <a:pt x="43" y="30"/>
                  <a:pt x="43" y="30"/>
                  <a:pt x="43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6" y="23"/>
                  <a:pt x="46" y="23"/>
                  <a:pt x="46" y="23"/>
                </a:cubicBezTo>
                <a:cubicBezTo>
                  <a:pt x="49" y="30"/>
                  <a:pt x="49" y="30"/>
                  <a:pt x="49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4" y="32"/>
                  <a:pt x="64" y="33"/>
                </a:cubicBezTo>
                <a:cubicBezTo>
                  <a:pt x="64" y="47"/>
                  <a:pt x="53" y="58"/>
                  <a:pt x="40" y="58"/>
                </a:cubicBezTo>
                <a:cubicBezTo>
                  <a:pt x="26" y="58"/>
                  <a:pt x="15" y="47"/>
                  <a:pt x="15" y="33"/>
                </a:cubicBezTo>
                <a:cubicBezTo>
                  <a:pt x="15" y="31"/>
                  <a:pt x="15" y="29"/>
                  <a:pt x="16" y="27"/>
                </a:cubicBezTo>
                <a:cubicBezTo>
                  <a:pt x="16" y="29"/>
                  <a:pt x="16" y="30"/>
                  <a:pt x="16" y="30"/>
                </a:cubicBezTo>
                <a:close/>
                <a:moveTo>
                  <a:pt x="49" y="35"/>
                </a:moveTo>
                <a:cubicBezTo>
                  <a:pt x="51" y="35"/>
                  <a:pt x="53" y="37"/>
                  <a:pt x="53" y="38"/>
                </a:cubicBezTo>
                <a:cubicBezTo>
                  <a:pt x="53" y="40"/>
                  <a:pt x="51" y="42"/>
                  <a:pt x="49" y="42"/>
                </a:cubicBezTo>
                <a:cubicBezTo>
                  <a:pt x="47" y="42"/>
                  <a:pt x="46" y="40"/>
                  <a:pt x="46" y="38"/>
                </a:cubicBezTo>
                <a:cubicBezTo>
                  <a:pt x="46" y="37"/>
                  <a:pt x="47" y="35"/>
                  <a:pt x="49" y="35"/>
                </a:cubicBezTo>
                <a:close/>
                <a:moveTo>
                  <a:pt x="29" y="35"/>
                </a:moveTo>
                <a:cubicBezTo>
                  <a:pt x="31" y="35"/>
                  <a:pt x="33" y="37"/>
                  <a:pt x="33" y="38"/>
                </a:cubicBezTo>
                <a:cubicBezTo>
                  <a:pt x="33" y="40"/>
                  <a:pt x="31" y="42"/>
                  <a:pt x="29" y="42"/>
                </a:cubicBezTo>
                <a:cubicBezTo>
                  <a:pt x="28" y="42"/>
                  <a:pt x="26" y="40"/>
                  <a:pt x="26" y="38"/>
                </a:cubicBezTo>
                <a:cubicBezTo>
                  <a:pt x="26" y="37"/>
                  <a:pt x="28" y="35"/>
                  <a:pt x="29" y="35"/>
                </a:cubicBezTo>
                <a:close/>
                <a:moveTo>
                  <a:pt x="79" y="102"/>
                </a:moveTo>
                <a:cubicBezTo>
                  <a:pt x="0" y="102"/>
                  <a:pt x="0" y="102"/>
                  <a:pt x="0" y="102"/>
                </a:cubicBezTo>
                <a:cubicBezTo>
                  <a:pt x="1" y="83"/>
                  <a:pt x="12" y="68"/>
                  <a:pt x="28" y="63"/>
                </a:cubicBezTo>
                <a:cubicBezTo>
                  <a:pt x="28" y="96"/>
                  <a:pt x="28" y="96"/>
                  <a:pt x="28" y="96"/>
                </a:cubicBezTo>
                <a:cubicBezTo>
                  <a:pt x="51" y="63"/>
                  <a:pt x="51" y="63"/>
                  <a:pt x="51" y="63"/>
                </a:cubicBezTo>
                <a:cubicBezTo>
                  <a:pt x="67" y="68"/>
                  <a:pt x="78" y="83"/>
                  <a:pt x="79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4928" compatLnSpc="1" lIns="89855" numCol="1" rIns="89855" tIns="44928" vert="horz" wrap="square"/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" name="Freeform 53"/>
          <p:cNvSpPr>
            <a:spLocks noEditPoints="1"/>
          </p:cNvSpPr>
          <p:nvPr/>
        </p:nvSpPr>
        <p:spPr bwMode="auto">
          <a:xfrm>
            <a:off x="7461411" y="3357285"/>
            <a:ext cx="663981" cy="571500"/>
          </a:xfrm>
          <a:custGeom>
            <a:gdLst>
              <a:gd fmla="*/ 265 w 275" name="T0"/>
              <a:gd fmla="*/ 71 h 238" name="T1"/>
              <a:gd fmla="*/ 243 w 275" name="T2"/>
              <a:gd fmla="*/ 62 h 238" name="T3"/>
              <a:gd fmla="*/ 217 w 275" name="T4"/>
              <a:gd fmla="*/ 62 h 238" name="T5"/>
              <a:gd fmla="*/ 194 w 275" name="T6"/>
              <a:gd fmla="*/ 43 h 238" name="T7"/>
              <a:gd fmla="*/ 172 w 275" name="T8"/>
              <a:gd fmla="*/ 43 h 238" name="T9"/>
              <a:gd fmla="*/ 145 w 275" name="T10"/>
              <a:gd fmla="*/ 0 h 238" name="T11"/>
              <a:gd fmla="*/ 126 w 275" name="T12"/>
              <a:gd fmla="*/ 0 h 238" name="T13"/>
              <a:gd fmla="*/ 100 w 275" name="T14"/>
              <a:gd fmla="*/ 43 h 238" name="T15"/>
              <a:gd fmla="*/ 76 w 275" name="T16"/>
              <a:gd fmla="*/ 44 h 238" name="T17"/>
              <a:gd fmla="*/ 53 w 275" name="T18"/>
              <a:gd fmla="*/ 62 h 238" name="T19"/>
              <a:gd fmla="*/ 31 w 275" name="T20"/>
              <a:gd fmla="*/ 62 h 238" name="T21"/>
              <a:gd fmla="*/ 9 w 275" name="T22"/>
              <a:gd fmla="*/ 71 h 238" name="T23"/>
              <a:gd fmla="*/ 0 w 275" name="T24"/>
              <a:gd fmla="*/ 93 h 238" name="T25"/>
              <a:gd fmla="*/ 0 w 275" name="T26"/>
              <a:gd fmla="*/ 207 h 238" name="T27"/>
              <a:gd fmla="*/ 9 w 275" name="T28"/>
              <a:gd fmla="*/ 229 h 238" name="T29"/>
              <a:gd fmla="*/ 31 w 275" name="T30"/>
              <a:gd fmla="*/ 238 h 238" name="T31"/>
              <a:gd fmla="*/ 243 w 275" name="T32"/>
              <a:gd fmla="*/ 238 h 238" name="T33"/>
              <a:gd fmla="*/ 265 w 275" name="T34"/>
              <a:gd fmla="*/ 229 h 238" name="T35"/>
              <a:gd fmla="*/ 275 w 275" name="T36"/>
              <a:gd fmla="*/ 207 h 238" name="T37"/>
              <a:gd fmla="*/ 275 w 275" name="T38"/>
              <a:gd fmla="*/ 93 h 238" name="T39"/>
              <a:gd fmla="*/ 265 w 275" name="T40"/>
              <a:gd fmla="*/ 71 h 238" name="T41"/>
              <a:gd fmla="*/ 77 w 275" name="T42"/>
              <a:gd fmla="*/ 50 h 238" name="T43"/>
              <a:gd fmla="*/ 194 w 275" name="T44"/>
              <a:gd fmla="*/ 49 h 238" name="T45"/>
              <a:gd fmla="*/ 210 w 275" name="T46"/>
              <a:gd fmla="*/ 58 h 238" name="T47"/>
              <a:gd fmla="*/ 201 w 275" name="T48"/>
              <a:gd fmla="*/ 56 h 238" name="T49"/>
              <a:gd fmla="*/ 83 w 275" name="T50"/>
              <a:gd fmla="*/ 57 h 238" name="T51"/>
              <a:gd fmla="*/ 66 w 275" name="T52"/>
              <a:gd fmla="*/ 74 h 238" name="T53"/>
              <a:gd fmla="*/ 68 w 275" name="T54"/>
              <a:gd fmla="*/ 83 h 238" name="T55"/>
              <a:gd fmla="*/ 59 w 275" name="T56"/>
              <a:gd fmla="*/ 68 h 238" name="T57"/>
              <a:gd fmla="*/ 77 w 275" name="T58"/>
              <a:gd fmla="*/ 50 h 238" name="T59"/>
              <a:gd fmla="*/ 258 w 275" name="T60"/>
              <a:gd fmla="*/ 207 h 238" name="T61"/>
              <a:gd fmla="*/ 254 w 275" name="T62"/>
              <a:gd fmla="*/ 217 h 238" name="T63"/>
              <a:gd fmla="*/ 243 w 275" name="T64"/>
              <a:gd fmla="*/ 222 h 238" name="T65"/>
              <a:gd fmla="*/ 31 w 275" name="T66"/>
              <a:gd fmla="*/ 222 h 238" name="T67"/>
              <a:gd fmla="*/ 21 w 275" name="T68"/>
              <a:gd fmla="*/ 217 h 238" name="T69"/>
              <a:gd fmla="*/ 17 w 275" name="T70"/>
              <a:gd fmla="*/ 207 h 238" name="T71"/>
              <a:gd fmla="*/ 17 w 275" name="T72"/>
              <a:gd fmla="*/ 93 h 238" name="T73"/>
              <a:gd fmla="*/ 21 w 275" name="T74"/>
              <a:gd fmla="*/ 83 h 238" name="T75"/>
              <a:gd fmla="*/ 31 w 275" name="T76"/>
              <a:gd fmla="*/ 78 h 238" name="T77"/>
              <a:gd fmla="*/ 54 w 275" name="T78"/>
              <a:gd fmla="*/ 78 h 238" name="T79"/>
              <a:gd fmla="*/ 76 w 275" name="T80"/>
              <a:gd fmla="*/ 92 h 238" name="T81"/>
              <a:gd fmla="*/ 194 w 275" name="T82"/>
              <a:gd fmla="*/ 92 h 238" name="T83"/>
              <a:gd fmla="*/ 215 w 275" name="T84"/>
              <a:gd fmla="*/ 78 h 238" name="T85"/>
              <a:gd fmla="*/ 243 w 275" name="T86"/>
              <a:gd fmla="*/ 78 h 238" name="T87"/>
              <a:gd fmla="*/ 254 w 275" name="T88"/>
              <a:gd fmla="*/ 83 h 238" name="T89"/>
              <a:gd fmla="*/ 258 w 275" name="T90"/>
              <a:gd fmla="*/ 93 h 238" name="T91"/>
              <a:gd fmla="*/ 258 w 275" name="T92"/>
              <a:gd fmla="*/ 207 h 238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238" w="275">
                <a:moveTo>
                  <a:pt x="265" y="71"/>
                </a:moveTo>
                <a:cubicBezTo>
                  <a:pt x="260" y="65"/>
                  <a:pt x="252" y="62"/>
                  <a:pt x="243" y="62"/>
                </a:cubicBezTo>
                <a:cubicBezTo>
                  <a:pt x="217" y="62"/>
                  <a:pt x="217" y="62"/>
                  <a:pt x="217" y="62"/>
                </a:cubicBezTo>
                <a:cubicBezTo>
                  <a:pt x="215" y="51"/>
                  <a:pt x="205" y="43"/>
                  <a:pt x="194" y="43"/>
                </a:cubicBezTo>
                <a:cubicBezTo>
                  <a:pt x="172" y="43"/>
                  <a:pt x="172" y="43"/>
                  <a:pt x="172" y="43"/>
                </a:cubicBezTo>
                <a:cubicBezTo>
                  <a:pt x="155" y="30"/>
                  <a:pt x="148" y="15"/>
                  <a:pt x="145" y="0"/>
                </a:cubicBezTo>
                <a:cubicBezTo>
                  <a:pt x="138" y="0"/>
                  <a:pt x="132" y="0"/>
                  <a:pt x="126" y="0"/>
                </a:cubicBezTo>
                <a:cubicBezTo>
                  <a:pt x="123" y="20"/>
                  <a:pt x="114" y="33"/>
                  <a:pt x="100" y="43"/>
                </a:cubicBezTo>
                <a:cubicBezTo>
                  <a:pt x="76" y="44"/>
                  <a:pt x="76" y="44"/>
                  <a:pt x="76" y="44"/>
                </a:cubicBezTo>
                <a:cubicBezTo>
                  <a:pt x="65" y="44"/>
                  <a:pt x="56" y="51"/>
                  <a:pt x="53" y="62"/>
                </a:cubicBezTo>
                <a:cubicBezTo>
                  <a:pt x="31" y="62"/>
                  <a:pt x="31" y="62"/>
                  <a:pt x="31" y="62"/>
                </a:cubicBezTo>
                <a:cubicBezTo>
                  <a:pt x="23" y="62"/>
                  <a:pt x="15" y="65"/>
                  <a:pt x="9" y="71"/>
                </a:cubicBezTo>
                <a:cubicBezTo>
                  <a:pt x="3" y="77"/>
                  <a:pt x="0" y="84"/>
                  <a:pt x="0" y="93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15"/>
                  <a:pt x="3" y="223"/>
                  <a:pt x="9" y="229"/>
                </a:cubicBezTo>
                <a:cubicBezTo>
                  <a:pt x="15" y="235"/>
                  <a:pt x="23" y="238"/>
                  <a:pt x="31" y="238"/>
                </a:cubicBezTo>
                <a:cubicBezTo>
                  <a:pt x="243" y="238"/>
                  <a:pt x="243" y="238"/>
                  <a:pt x="243" y="238"/>
                </a:cubicBezTo>
                <a:cubicBezTo>
                  <a:pt x="252" y="238"/>
                  <a:pt x="260" y="235"/>
                  <a:pt x="265" y="229"/>
                </a:cubicBezTo>
                <a:cubicBezTo>
                  <a:pt x="271" y="223"/>
                  <a:pt x="275" y="215"/>
                  <a:pt x="275" y="207"/>
                </a:cubicBezTo>
                <a:cubicBezTo>
                  <a:pt x="275" y="93"/>
                  <a:pt x="275" y="93"/>
                  <a:pt x="275" y="93"/>
                </a:cubicBezTo>
                <a:cubicBezTo>
                  <a:pt x="275" y="84"/>
                  <a:pt x="271" y="77"/>
                  <a:pt x="265" y="71"/>
                </a:cubicBezTo>
                <a:close/>
                <a:moveTo>
                  <a:pt x="77" y="50"/>
                </a:moveTo>
                <a:cubicBezTo>
                  <a:pt x="194" y="49"/>
                  <a:pt x="194" y="49"/>
                  <a:pt x="194" y="49"/>
                </a:cubicBezTo>
                <a:cubicBezTo>
                  <a:pt x="201" y="49"/>
                  <a:pt x="207" y="53"/>
                  <a:pt x="210" y="58"/>
                </a:cubicBezTo>
                <a:cubicBezTo>
                  <a:pt x="207" y="57"/>
                  <a:pt x="204" y="56"/>
                  <a:pt x="201" y="56"/>
                </a:cubicBezTo>
                <a:cubicBezTo>
                  <a:pt x="83" y="57"/>
                  <a:pt x="83" y="57"/>
                  <a:pt x="83" y="57"/>
                </a:cubicBezTo>
                <a:cubicBezTo>
                  <a:pt x="74" y="57"/>
                  <a:pt x="66" y="65"/>
                  <a:pt x="66" y="74"/>
                </a:cubicBezTo>
                <a:cubicBezTo>
                  <a:pt x="66" y="77"/>
                  <a:pt x="66" y="80"/>
                  <a:pt x="68" y="83"/>
                </a:cubicBezTo>
                <a:cubicBezTo>
                  <a:pt x="63" y="80"/>
                  <a:pt x="59" y="74"/>
                  <a:pt x="59" y="68"/>
                </a:cubicBezTo>
                <a:cubicBezTo>
                  <a:pt x="59" y="58"/>
                  <a:pt x="67" y="50"/>
                  <a:pt x="77" y="50"/>
                </a:cubicBezTo>
                <a:close/>
                <a:moveTo>
                  <a:pt x="258" y="207"/>
                </a:moveTo>
                <a:cubicBezTo>
                  <a:pt x="258" y="211"/>
                  <a:pt x="256" y="214"/>
                  <a:pt x="254" y="217"/>
                </a:cubicBezTo>
                <a:cubicBezTo>
                  <a:pt x="251" y="220"/>
                  <a:pt x="247" y="222"/>
                  <a:pt x="243" y="222"/>
                </a:cubicBezTo>
                <a:cubicBezTo>
                  <a:pt x="31" y="222"/>
                  <a:pt x="31" y="222"/>
                  <a:pt x="31" y="222"/>
                </a:cubicBezTo>
                <a:cubicBezTo>
                  <a:pt x="27" y="222"/>
                  <a:pt x="24" y="220"/>
                  <a:pt x="21" y="217"/>
                </a:cubicBezTo>
                <a:cubicBezTo>
                  <a:pt x="18" y="214"/>
                  <a:pt x="17" y="211"/>
                  <a:pt x="17" y="207"/>
                </a:cubicBezTo>
                <a:cubicBezTo>
                  <a:pt x="17" y="93"/>
                  <a:pt x="17" y="93"/>
                  <a:pt x="17" y="93"/>
                </a:cubicBezTo>
                <a:cubicBezTo>
                  <a:pt x="17" y="89"/>
                  <a:pt x="18" y="85"/>
                  <a:pt x="21" y="83"/>
                </a:cubicBezTo>
                <a:cubicBezTo>
                  <a:pt x="24" y="80"/>
                  <a:pt x="27" y="78"/>
                  <a:pt x="31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8" y="87"/>
                  <a:pt x="67" y="92"/>
                  <a:pt x="76" y="92"/>
                </a:cubicBezTo>
                <a:cubicBezTo>
                  <a:pt x="194" y="92"/>
                  <a:pt x="194" y="92"/>
                  <a:pt x="194" y="92"/>
                </a:cubicBezTo>
                <a:cubicBezTo>
                  <a:pt x="203" y="92"/>
                  <a:pt x="211" y="86"/>
                  <a:pt x="215" y="78"/>
                </a:cubicBezTo>
                <a:cubicBezTo>
                  <a:pt x="243" y="78"/>
                  <a:pt x="243" y="78"/>
                  <a:pt x="243" y="78"/>
                </a:cubicBezTo>
                <a:cubicBezTo>
                  <a:pt x="247" y="78"/>
                  <a:pt x="251" y="80"/>
                  <a:pt x="254" y="83"/>
                </a:cubicBezTo>
                <a:cubicBezTo>
                  <a:pt x="256" y="85"/>
                  <a:pt x="258" y="89"/>
                  <a:pt x="258" y="93"/>
                </a:cubicBezTo>
                <a:lnTo>
                  <a:pt x="258" y="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4928" compatLnSpc="1" lIns="89855" numCol="1" rIns="89855" tIns="44928" vert="horz" wrap="square"/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226338" y="1472876"/>
            <a:ext cx="1134126" cy="1129015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anchor="ctr" bIns="47539" lIns="95575" rIns="95575" tIns="47539"/>
          <a:lstStyle/>
          <a:p>
            <a:pPr algn="ctr">
              <a:buFont charset="0" panose="020b0604020202020204" pitchFamily="34" typeface="Arial"/>
              <a:buNone/>
            </a:pPr>
            <a:endParaRPr altLang="en-US" lang="zh-CN" sz="22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" name="Freeform 21"/>
          <p:cNvSpPr>
            <a:spLocks noChangeAspect="1" noEditPoints="1"/>
          </p:cNvSpPr>
          <p:nvPr/>
        </p:nvSpPr>
        <p:spPr bwMode="auto">
          <a:xfrm>
            <a:off x="7476135" y="1742721"/>
            <a:ext cx="611369" cy="571500"/>
          </a:xfrm>
          <a:custGeom>
            <a:gdLst>
              <a:gd fmla="*/ 189 w 243" name="T0"/>
              <a:gd fmla="*/ 0 h 228" name="T1"/>
              <a:gd fmla="*/ 196 w 243" name="T2"/>
              <a:gd fmla="*/ 190 h 228" name="T3"/>
              <a:gd fmla="*/ 201 w 243" name="T4"/>
              <a:gd fmla="*/ 207 h 228" name="T5"/>
              <a:gd fmla="*/ 224 w 243" name="T6"/>
              <a:gd fmla="*/ 208 h 228" name="T7"/>
              <a:gd fmla="*/ 228 w 243" name="T8"/>
              <a:gd fmla="*/ 184 h 228" name="T9"/>
              <a:gd fmla="*/ 235 w 243" name="T10"/>
              <a:gd fmla="*/ 11 h 228" name="T11"/>
              <a:gd fmla="*/ 243 w 243" name="T12"/>
              <a:gd fmla="*/ 184 h 228" name="T13"/>
              <a:gd fmla="*/ 236 w 243" name="T14"/>
              <a:gd fmla="*/ 215 h 228" name="T15"/>
              <a:gd fmla="*/ 216 w 243" name="T16"/>
              <a:gd fmla="*/ 228 h 228" name="T17"/>
              <a:gd fmla="*/ 35 w 243" name="T18"/>
              <a:gd fmla="*/ 228 h 228" name="T19"/>
              <a:gd fmla="*/ 10 w 243" name="T20"/>
              <a:gd fmla="*/ 219 h 228" name="T21"/>
              <a:gd fmla="*/ 0 w 243" name="T22"/>
              <a:gd fmla="*/ 191 h 228" name="T23"/>
              <a:gd fmla="*/ 8 w 243" name="T24"/>
              <a:gd fmla="*/ 0 h 228" name="T25"/>
              <a:gd fmla="*/ 34 w 243" name="T26"/>
              <a:gd fmla="*/ 188 h 228" name="T27"/>
              <a:gd fmla="*/ 72 w 243" name="T28"/>
              <a:gd fmla="*/ 179 h 228" name="T29"/>
              <a:gd fmla="*/ 34 w 243" name="T30"/>
              <a:gd fmla="*/ 157 h 228" name="T31"/>
              <a:gd fmla="*/ 161 w 243" name="T32"/>
              <a:gd fmla="*/ 166 h 228" name="T33"/>
              <a:gd fmla="*/ 34 w 243" name="T34"/>
              <a:gd fmla="*/ 157 h 228" name="T35"/>
              <a:gd fmla="*/ 34 w 243" name="T36"/>
              <a:gd fmla="*/ 142 h 228" name="T37"/>
              <a:gd fmla="*/ 161 w 243" name="T38"/>
              <a:gd fmla="*/ 132 h 228" name="T39"/>
              <a:gd fmla="*/ 34 w 243" name="T40"/>
              <a:gd fmla="*/ 109 h 228" name="T41"/>
              <a:gd fmla="*/ 161 w 243" name="T42"/>
              <a:gd fmla="*/ 119 h 228" name="T43"/>
              <a:gd fmla="*/ 34 w 243" name="T44"/>
              <a:gd fmla="*/ 109 h 228" name="T45"/>
              <a:gd fmla="*/ 64 w 243" name="T46"/>
              <a:gd fmla="*/ 38 h 228" name="T47"/>
              <a:gd fmla="*/ 54 w 243" name="T48"/>
              <a:gd fmla="*/ 62 h 228" name="T49"/>
              <a:gd fmla="*/ 34 w 243" name="T50"/>
              <a:gd fmla="*/ 38 h 228" name="T51"/>
              <a:gd fmla="*/ 44 w 243" name="T52"/>
              <a:gd fmla="*/ 90 h 228" name="T53"/>
              <a:gd fmla="*/ 52 w 243" name="T54"/>
              <a:gd fmla="*/ 90 h 228" name="T55"/>
              <a:gd fmla="*/ 89 w 243" name="T56"/>
              <a:gd fmla="*/ 90 h 228" name="T57"/>
              <a:gd fmla="*/ 78 w 243" name="T58"/>
              <a:gd fmla="*/ 84 h 228" name="T59"/>
              <a:gd fmla="*/ 87 w 243" name="T60"/>
              <a:gd fmla="*/ 65 h 228" name="T61"/>
              <a:gd fmla="*/ 78 w 243" name="T62"/>
              <a:gd fmla="*/ 59 h 228" name="T63"/>
              <a:gd fmla="*/ 89 w 243" name="T64"/>
              <a:gd fmla="*/ 45 h 228" name="T65"/>
              <a:gd fmla="*/ 66 w 243" name="T66"/>
              <a:gd fmla="*/ 38 h 228" name="T67"/>
              <a:gd fmla="*/ 89 w 243" name="T68"/>
              <a:gd fmla="*/ 90 h 228" name="T69"/>
              <a:gd fmla="*/ 127 w 243" name="T70"/>
              <a:gd fmla="*/ 38 h 228" name="T71"/>
              <a:gd fmla="*/ 120 w 243" name="T72"/>
              <a:gd fmla="*/ 38 h 228" name="T73"/>
              <a:gd fmla="*/ 103 w 243" name="T74"/>
              <a:gd fmla="*/ 62 h 228" name="T75"/>
              <a:gd fmla="*/ 90 w 243" name="T76"/>
              <a:gd fmla="*/ 38 h 228" name="T77"/>
              <a:gd fmla="*/ 108 w 243" name="T78"/>
              <a:gd fmla="*/ 90 h 228" name="T79"/>
              <a:gd fmla="*/ 116 w 243" name="T80"/>
              <a:gd fmla="*/ 90 h 228" name="T81"/>
              <a:gd fmla="*/ 136 w 243" name="T82"/>
              <a:gd fmla="*/ 38 h 228" name="T83"/>
              <a:gd fmla="*/ 138 w 243" name="T84"/>
              <a:gd fmla="*/ 81 h 228" name="T85"/>
              <a:gd fmla="*/ 164 w 243" name="T86"/>
              <a:gd fmla="*/ 81 h 228" name="T87"/>
              <a:gd fmla="*/ 162 w 243" name="T88"/>
              <a:gd fmla="*/ 68 h 228" name="T89"/>
              <a:gd fmla="*/ 149 w 243" name="T90"/>
              <a:gd fmla="*/ 51 h 228" name="T91"/>
              <a:gd fmla="*/ 150 w 243" name="T92"/>
              <a:gd fmla="*/ 45 h 228" name="T93"/>
              <a:gd fmla="*/ 152 w 243" name="T94"/>
              <a:gd fmla="*/ 56 h 228" name="T95"/>
              <a:gd fmla="*/ 163 w 243" name="T96"/>
              <a:gd fmla="*/ 47 h 228" name="T97"/>
              <a:gd fmla="*/ 138 w 243" name="T98"/>
              <a:gd fmla="*/ 48 h 228" name="T99"/>
              <a:gd fmla="*/ 139 w 243" name="T100"/>
              <a:gd fmla="*/ 59 h 228" name="T101"/>
              <a:gd fmla="*/ 152 w 243" name="T102"/>
              <a:gd fmla="*/ 75 h 228" name="T103"/>
              <a:gd fmla="*/ 150 w 243" name="T104"/>
              <a:gd fmla="*/ 83 h 228" name="T105"/>
              <a:gd fmla="*/ 148 w 243" name="T106"/>
              <a:gd fmla="*/ 70 h 228" name="T107"/>
              <a:gd fmla="*/ 206 w 243" name="T108"/>
              <a:gd fmla="*/ 12 h 228" name="T109"/>
              <a:gd fmla="*/ 213 w 243" name="T110"/>
              <a:gd fmla="*/ 200 h 228" name="T111"/>
              <a:gd fmla="*/ 220 w 243" name="T112"/>
              <a:gd fmla="*/ 12 h 228" name="T113"/>
              <a:gd fmla="*/ 206 w 243" name="T114"/>
              <a:gd fmla="*/ 12 h 228" name="T115"/>
              <a:gd fmla="*/ 15 w 243" name="T116"/>
              <a:gd fmla="*/ 15 h 228" name="T117"/>
              <a:gd fmla="*/ 15 w 243" name="T118"/>
              <a:gd fmla="*/ 191 h 228" name="T119"/>
              <a:gd fmla="*/ 35 w 243" name="T120"/>
              <a:gd fmla="*/ 213 h 228" name="T121"/>
              <a:gd fmla="*/ 188 w 243" name="T122"/>
              <a:gd fmla="*/ 213 h 228" name="T123"/>
              <a:gd fmla="*/ 182 w 243" name="T124"/>
              <a:gd fmla="*/ 190 h 22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28" w="243">
                <a:moveTo>
                  <a:pt x="8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93" y="0"/>
                  <a:pt x="196" y="3"/>
                  <a:pt x="196" y="7"/>
                </a:cubicBezTo>
                <a:cubicBezTo>
                  <a:pt x="196" y="190"/>
                  <a:pt x="196" y="190"/>
                  <a:pt x="196" y="190"/>
                </a:cubicBezTo>
                <a:cubicBezTo>
                  <a:pt x="196" y="190"/>
                  <a:pt x="196" y="190"/>
                  <a:pt x="196" y="190"/>
                </a:cubicBezTo>
                <a:cubicBezTo>
                  <a:pt x="196" y="198"/>
                  <a:pt x="198" y="203"/>
                  <a:pt x="201" y="207"/>
                </a:cubicBezTo>
                <a:cubicBezTo>
                  <a:pt x="204" y="210"/>
                  <a:pt x="210" y="212"/>
                  <a:pt x="216" y="213"/>
                </a:cubicBezTo>
                <a:cubicBezTo>
                  <a:pt x="219" y="213"/>
                  <a:pt x="222" y="211"/>
                  <a:pt x="224" y="208"/>
                </a:cubicBezTo>
                <a:cubicBezTo>
                  <a:pt x="226" y="203"/>
                  <a:pt x="228" y="196"/>
                  <a:pt x="228" y="184"/>
                </a:cubicBezTo>
                <a:cubicBezTo>
                  <a:pt x="228" y="184"/>
                  <a:pt x="228" y="184"/>
                  <a:pt x="228" y="184"/>
                </a:cubicBezTo>
                <a:cubicBezTo>
                  <a:pt x="228" y="19"/>
                  <a:pt x="228" y="19"/>
                  <a:pt x="228" y="19"/>
                </a:cubicBezTo>
                <a:cubicBezTo>
                  <a:pt x="228" y="15"/>
                  <a:pt x="231" y="11"/>
                  <a:pt x="235" y="11"/>
                </a:cubicBezTo>
                <a:cubicBezTo>
                  <a:pt x="239" y="11"/>
                  <a:pt x="243" y="15"/>
                  <a:pt x="243" y="19"/>
                </a:cubicBezTo>
                <a:cubicBezTo>
                  <a:pt x="243" y="184"/>
                  <a:pt x="243" y="184"/>
                  <a:pt x="243" y="184"/>
                </a:cubicBezTo>
                <a:cubicBezTo>
                  <a:pt x="243" y="184"/>
                  <a:pt x="243" y="184"/>
                  <a:pt x="242" y="184"/>
                </a:cubicBezTo>
                <a:cubicBezTo>
                  <a:pt x="243" y="199"/>
                  <a:pt x="240" y="209"/>
                  <a:pt x="236" y="215"/>
                </a:cubicBezTo>
                <a:cubicBezTo>
                  <a:pt x="232" y="223"/>
                  <a:pt x="225" y="227"/>
                  <a:pt x="217" y="228"/>
                </a:cubicBezTo>
                <a:cubicBezTo>
                  <a:pt x="217" y="228"/>
                  <a:pt x="217" y="228"/>
                  <a:pt x="216" y="228"/>
                </a:cubicBezTo>
                <a:cubicBezTo>
                  <a:pt x="216" y="228"/>
                  <a:pt x="216" y="228"/>
                  <a:pt x="216" y="228"/>
                </a:cubicBezTo>
                <a:cubicBezTo>
                  <a:pt x="35" y="228"/>
                  <a:pt x="35" y="228"/>
                  <a:pt x="35" y="228"/>
                </a:cubicBezTo>
                <a:cubicBezTo>
                  <a:pt x="35" y="228"/>
                  <a:pt x="34" y="228"/>
                  <a:pt x="34" y="228"/>
                </a:cubicBezTo>
                <a:cubicBezTo>
                  <a:pt x="24" y="228"/>
                  <a:pt x="16" y="225"/>
                  <a:pt x="10" y="219"/>
                </a:cubicBezTo>
                <a:cubicBezTo>
                  <a:pt x="4" y="213"/>
                  <a:pt x="0" y="204"/>
                  <a:pt x="0" y="191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8" y="0"/>
                </a:cubicBezTo>
                <a:close/>
                <a:moveTo>
                  <a:pt x="34" y="179"/>
                </a:moveTo>
                <a:cubicBezTo>
                  <a:pt x="34" y="188"/>
                  <a:pt x="34" y="188"/>
                  <a:pt x="34" y="188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2" y="179"/>
                  <a:pt x="72" y="179"/>
                  <a:pt x="72" y="179"/>
                </a:cubicBezTo>
                <a:cubicBezTo>
                  <a:pt x="34" y="179"/>
                  <a:pt x="34" y="179"/>
                  <a:pt x="34" y="179"/>
                </a:cubicBezTo>
                <a:close/>
                <a:moveTo>
                  <a:pt x="34" y="157"/>
                </a:moveTo>
                <a:cubicBezTo>
                  <a:pt x="34" y="166"/>
                  <a:pt x="34" y="166"/>
                  <a:pt x="34" y="166"/>
                </a:cubicBezTo>
                <a:cubicBezTo>
                  <a:pt x="161" y="166"/>
                  <a:pt x="161" y="166"/>
                  <a:pt x="161" y="166"/>
                </a:cubicBezTo>
                <a:cubicBezTo>
                  <a:pt x="161" y="157"/>
                  <a:pt x="161" y="157"/>
                  <a:pt x="161" y="157"/>
                </a:cubicBezTo>
                <a:cubicBezTo>
                  <a:pt x="34" y="157"/>
                  <a:pt x="34" y="157"/>
                  <a:pt x="34" y="157"/>
                </a:cubicBezTo>
                <a:close/>
                <a:moveTo>
                  <a:pt x="34" y="132"/>
                </a:moveTo>
                <a:cubicBezTo>
                  <a:pt x="34" y="142"/>
                  <a:pt x="34" y="142"/>
                  <a:pt x="34" y="142"/>
                </a:cubicBezTo>
                <a:cubicBezTo>
                  <a:pt x="161" y="142"/>
                  <a:pt x="161" y="142"/>
                  <a:pt x="161" y="14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34" y="132"/>
                  <a:pt x="34" y="132"/>
                  <a:pt x="34" y="132"/>
                </a:cubicBezTo>
                <a:close/>
                <a:moveTo>
                  <a:pt x="34" y="109"/>
                </a:moveTo>
                <a:cubicBezTo>
                  <a:pt x="34" y="119"/>
                  <a:pt x="34" y="119"/>
                  <a:pt x="34" y="119"/>
                </a:cubicBezTo>
                <a:cubicBezTo>
                  <a:pt x="161" y="119"/>
                  <a:pt x="161" y="119"/>
                  <a:pt x="161" y="119"/>
                </a:cubicBezTo>
                <a:cubicBezTo>
                  <a:pt x="161" y="109"/>
                  <a:pt x="161" y="109"/>
                  <a:pt x="161" y="109"/>
                </a:cubicBezTo>
                <a:cubicBezTo>
                  <a:pt x="34" y="109"/>
                  <a:pt x="34" y="109"/>
                  <a:pt x="34" y="109"/>
                </a:cubicBezTo>
                <a:close/>
                <a:moveTo>
                  <a:pt x="64" y="90"/>
                </a:moveTo>
                <a:cubicBezTo>
                  <a:pt x="64" y="38"/>
                  <a:pt x="64" y="38"/>
                  <a:pt x="6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62"/>
                  <a:pt x="54" y="62"/>
                  <a:pt x="54" y="62"/>
                </a:cubicBezTo>
                <a:cubicBezTo>
                  <a:pt x="48" y="38"/>
                  <a:pt x="48" y="38"/>
                  <a:pt x="48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90"/>
                  <a:pt x="34" y="90"/>
                  <a:pt x="34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63"/>
                  <a:pt x="44" y="63"/>
                  <a:pt x="44" y="63"/>
                </a:cubicBezTo>
                <a:cubicBezTo>
                  <a:pt x="52" y="90"/>
                  <a:pt x="52" y="90"/>
                  <a:pt x="52" y="90"/>
                </a:cubicBezTo>
                <a:cubicBezTo>
                  <a:pt x="64" y="90"/>
                  <a:pt x="64" y="90"/>
                  <a:pt x="64" y="90"/>
                </a:cubicBezTo>
                <a:close/>
                <a:moveTo>
                  <a:pt x="89" y="90"/>
                </a:moveTo>
                <a:cubicBezTo>
                  <a:pt x="89" y="84"/>
                  <a:pt x="89" y="84"/>
                  <a:pt x="89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65"/>
                  <a:pt x="78" y="65"/>
                  <a:pt x="78" y="65"/>
                </a:cubicBezTo>
                <a:cubicBezTo>
                  <a:pt x="87" y="65"/>
                  <a:pt x="87" y="65"/>
                  <a:pt x="87" y="65"/>
                </a:cubicBezTo>
                <a:cubicBezTo>
                  <a:pt x="87" y="59"/>
                  <a:pt x="87" y="59"/>
                  <a:pt x="87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45"/>
                  <a:pt x="78" y="45"/>
                  <a:pt x="78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38"/>
                  <a:pt x="89" y="38"/>
                  <a:pt x="89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6" y="90"/>
                  <a:pt x="66" y="90"/>
                  <a:pt x="66" y="90"/>
                </a:cubicBezTo>
                <a:cubicBezTo>
                  <a:pt x="89" y="90"/>
                  <a:pt x="89" y="90"/>
                  <a:pt x="89" y="90"/>
                </a:cubicBezTo>
                <a:close/>
                <a:moveTo>
                  <a:pt x="136" y="38"/>
                </a:moveTo>
                <a:cubicBezTo>
                  <a:pt x="127" y="38"/>
                  <a:pt x="127" y="38"/>
                  <a:pt x="127" y="38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0" y="38"/>
                  <a:pt x="120" y="38"/>
                  <a:pt x="120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3" y="62"/>
                  <a:pt x="103" y="62"/>
                  <a:pt x="103" y="6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0" y="38"/>
                  <a:pt x="90" y="38"/>
                  <a:pt x="90" y="38"/>
                </a:cubicBezTo>
                <a:cubicBezTo>
                  <a:pt x="96" y="90"/>
                  <a:pt x="96" y="90"/>
                  <a:pt x="96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12" y="62"/>
                  <a:pt x="112" y="62"/>
                  <a:pt x="112" y="62"/>
                </a:cubicBezTo>
                <a:cubicBezTo>
                  <a:pt x="116" y="90"/>
                  <a:pt x="116" y="90"/>
                  <a:pt x="116" y="90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36" y="38"/>
                  <a:pt x="136" y="38"/>
                  <a:pt x="136" y="38"/>
                </a:cubicBezTo>
                <a:close/>
                <a:moveTo>
                  <a:pt x="138" y="70"/>
                </a:moveTo>
                <a:cubicBezTo>
                  <a:pt x="138" y="81"/>
                  <a:pt x="138" y="81"/>
                  <a:pt x="138" y="81"/>
                </a:cubicBezTo>
                <a:cubicBezTo>
                  <a:pt x="138" y="88"/>
                  <a:pt x="142" y="91"/>
                  <a:pt x="150" y="91"/>
                </a:cubicBezTo>
                <a:cubicBezTo>
                  <a:pt x="159" y="91"/>
                  <a:pt x="164" y="87"/>
                  <a:pt x="164" y="81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64" y="72"/>
                  <a:pt x="163" y="69"/>
                  <a:pt x="162" y="68"/>
                </a:cubicBezTo>
                <a:cubicBezTo>
                  <a:pt x="160" y="66"/>
                  <a:pt x="157" y="63"/>
                  <a:pt x="153" y="58"/>
                </a:cubicBezTo>
                <a:cubicBezTo>
                  <a:pt x="150" y="55"/>
                  <a:pt x="149" y="53"/>
                  <a:pt x="149" y="51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48" y="46"/>
                  <a:pt x="149" y="45"/>
                  <a:pt x="150" y="45"/>
                </a:cubicBezTo>
                <a:cubicBezTo>
                  <a:pt x="152" y="45"/>
                  <a:pt x="152" y="45"/>
                  <a:pt x="152" y="46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63" y="56"/>
                  <a:pt x="163" y="56"/>
                  <a:pt x="163" y="56"/>
                </a:cubicBezTo>
                <a:cubicBezTo>
                  <a:pt x="163" y="47"/>
                  <a:pt x="163" y="47"/>
                  <a:pt x="163" y="47"/>
                </a:cubicBezTo>
                <a:cubicBezTo>
                  <a:pt x="163" y="41"/>
                  <a:pt x="159" y="38"/>
                  <a:pt x="151" y="38"/>
                </a:cubicBezTo>
                <a:cubicBezTo>
                  <a:pt x="142" y="38"/>
                  <a:pt x="138" y="41"/>
                  <a:pt x="138" y="48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38" y="56"/>
                  <a:pt x="138" y="57"/>
                  <a:pt x="139" y="59"/>
                </a:cubicBezTo>
                <a:cubicBezTo>
                  <a:pt x="140" y="61"/>
                  <a:pt x="144" y="64"/>
                  <a:pt x="148" y="69"/>
                </a:cubicBezTo>
                <a:cubicBezTo>
                  <a:pt x="151" y="71"/>
                  <a:pt x="152" y="73"/>
                  <a:pt x="152" y="75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52" y="83"/>
                  <a:pt x="152" y="83"/>
                  <a:pt x="150" y="83"/>
                </a:cubicBezTo>
                <a:cubicBezTo>
                  <a:pt x="149" y="83"/>
                  <a:pt x="148" y="83"/>
                  <a:pt x="148" y="82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38" y="70"/>
                  <a:pt x="138" y="70"/>
                  <a:pt x="138" y="70"/>
                </a:cubicBezTo>
                <a:close/>
                <a:moveTo>
                  <a:pt x="206" y="12"/>
                </a:moveTo>
                <a:cubicBezTo>
                  <a:pt x="206" y="192"/>
                  <a:pt x="206" y="192"/>
                  <a:pt x="206" y="192"/>
                </a:cubicBezTo>
                <a:cubicBezTo>
                  <a:pt x="206" y="196"/>
                  <a:pt x="209" y="200"/>
                  <a:pt x="213" y="200"/>
                </a:cubicBezTo>
                <a:cubicBezTo>
                  <a:pt x="217" y="200"/>
                  <a:pt x="220" y="196"/>
                  <a:pt x="220" y="192"/>
                </a:cubicBezTo>
                <a:cubicBezTo>
                  <a:pt x="220" y="12"/>
                  <a:pt x="220" y="12"/>
                  <a:pt x="220" y="12"/>
                </a:cubicBezTo>
                <a:cubicBezTo>
                  <a:pt x="220" y="8"/>
                  <a:pt x="217" y="4"/>
                  <a:pt x="213" y="4"/>
                </a:cubicBezTo>
                <a:cubicBezTo>
                  <a:pt x="209" y="4"/>
                  <a:pt x="206" y="8"/>
                  <a:pt x="206" y="12"/>
                </a:cubicBezTo>
                <a:close/>
                <a:moveTo>
                  <a:pt x="182" y="15"/>
                </a:moveTo>
                <a:cubicBezTo>
                  <a:pt x="15" y="15"/>
                  <a:pt x="15" y="15"/>
                  <a:pt x="15" y="15"/>
                </a:cubicBezTo>
                <a:cubicBezTo>
                  <a:pt x="15" y="191"/>
                  <a:pt x="15" y="191"/>
                  <a:pt x="15" y="191"/>
                </a:cubicBezTo>
                <a:cubicBezTo>
                  <a:pt x="15" y="191"/>
                  <a:pt x="15" y="191"/>
                  <a:pt x="15" y="191"/>
                </a:cubicBezTo>
                <a:cubicBezTo>
                  <a:pt x="15" y="200"/>
                  <a:pt x="17" y="205"/>
                  <a:pt x="20" y="208"/>
                </a:cubicBezTo>
                <a:cubicBezTo>
                  <a:pt x="23" y="211"/>
                  <a:pt x="29" y="213"/>
                  <a:pt x="35" y="213"/>
                </a:cubicBezTo>
                <a:cubicBezTo>
                  <a:pt x="35" y="213"/>
                  <a:pt x="35" y="213"/>
                  <a:pt x="35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184" y="207"/>
                  <a:pt x="181" y="200"/>
                  <a:pt x="182" y="190"/>
                </a:cubicBezTo>
                <a:cubicBezTo>
                  <a:pt x="182" y="190"/>
                  <a:pt x="182" y="190"/>
                  <a:pt x="182" y="190"/>
                </a:cubicBezTo>
                <a:lnTo>
                  <a:pt x="182" y="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4928" compatLnSpc="1" lIns="89855" numCol="1" rIns="89855" tIns="44928" vert="horz" wrap="square"/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81367" y="1829357"/>
            <a:ext cx="283532" cy="282253"/>
          </a:xfrm>
          <a:prstGeom prst="ellipse">
            <a:avLst/>
          </a:prstGeom>
          <a:solidFill>
            <a:srgbClr val="17B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" name="加号 17"/>
          <p:cNvSpPr/>
          <p:nvPr/>
        </p:nvSpPr>
        <p:spPr>
          <a:xfrm>
            <a:off x="617115" y="1864011"/>
            <a:ext cx="214477" cy="213511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052550" y="1846907"/>
            <a:ext cx="283532" cy="282253"/>
          </a:xfrm>
          <a:prstGeom prst="ellipse">
            <a:avLst/>
          </a:prstGeom>
          <a:solidFill>
            <a:srgbClr val="17B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" name="加号 19"/>
          <p:cNvSpPr/>
          <p:nvPr/>
        </p:nvSpPr>
        <p:spPr>
          <a:xfrm>
            <a:off x="3088297" y="1881561"/>
            <a:ext cx="214477" cy="213511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81367" y="2533945"/>
            <a:ext cx="283532" cy="282253"/>
          </a:xfrm>
          <a:prstGeom prst="ellipse">
            <a:avLst/>
          </a:prstGeom>
          <a:solidFill>
            <a:srgbClr val="17B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2" name="加号 21"/>
          <p:cNvSpPr/>
          <p:nvPr/>
        </p:nvSpPr>
        <p:spPr>
          <a:xfrm>
            <a:off x="617115" y="2568599"/>
            <a:ext cx="214477" cy="213511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052550" y="2533945"/>
            <a:ext cx="283532" cy="282253"/>
          </a:xfrm>
          <a:prstGeom prst="ellipse">
            <a:avLst/>
          </a:prstGeom>
          <a:solidFill>
            <a:srgbClr val="17B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4" name="加号 23"/>
          <p:cNvSpPr/>
          <p:nvPr/>
        </p:nvSpPr>
        <p:spPr>
          <a:xfrm>
            <a:off x="3088297" y="2568599"/>
            <a:ext cx="214477" cy="213511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5" name="Text Placeholder 2"/>
          <p:cNvSpPr txBox="1"/>
          <p:nvPr/>
        </p:nvSpPr>
        <p:spPr>
          <a:xfrm>
            <a:off x="876156" y="1817500"/>
            <a:ext cx="1727458" cy="249350"/>
          </a:xfrm>
          <a:prstGeom prst="rect">
            <a:avLst/>
          </a:prstGeom>
          <a:noFill/>
        </p:spPr>
        <p:txBody>
          <a:bodyPr anchor="ctr" bIns="33696" lIns="67391" rIns="67391" rtlCol="0" tIns="33696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6" name="TextBox 104"/>
          <p:cNvSpPr txBox="1"/>
          <p:nvPr/>
        </p:nvSpPr>
        <p:spPr>
          <a:xfrm>
            <a:off x="931873" y="2066851"/>
            <a:ext cx="1545863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900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7" name="Text Placeholder 2"/>
          <p:cNvSpPr txBox="1"/>
          <p:nvPr/>
        </p:nvSpPr>
        <p:spPr>
          <a:xfrm>
            <a:off x="3377042" y="1817500"/>
            <a:ext cx="1727458" cy="249350"/>
          </a:xfrm>
          <a:prstGeom prst="rect">
            <a:avLst/>
          </a:prstGeom>
          <a:noFill/>
        </p:spPr>
        <p:txBody>
          <a:bodyPr anchor="ctr" bIns="33696" lIns="67391" rIns="67391" rtlCol="0" tIns="33696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8" name="TextBox 104"/>
          <p:cNvSpPr txBox="1"/>
          <p:nvPr/>
        </p:nvSpPr>
        <p:spPr>
          <a:xfrm>
            <a:off x="3432760" y="2066851"/>
            <a:ext cx="1545863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900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29" name="Text Placeholder 2"/>
          <p:cNvSpPr txBox="1"/>
          <p:nvPr/>
        </p:nvSpPr>
        <p:spPr>
          <a:xfrm>
            <a:off x="3377042" y="2487853"/>
            <a:ext cx="1727458" cy="249350"/>
          </a:xfrm>
          <a:prstGeom prst="rect">
            <a:avLst/>
          </a:prstGeom>
          <a:noFill/>
        </p:spPr>
        <p:txBody>
          <a:bodyPr anchor="ctr" bIns="33696" lIns="67391" rIns="67391" rtlCol="0" tIns="33696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0" name="TextBox 104"/>
          <p:cNvSpPr txBox="1"/>
          <p:nvPr/>
        </p:nvSpPr>
        <p:spPr>
          <a:xfrm>
            <a:off x="3432760" y="2737204"/>
            <a:ext cx="1545863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900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872551" y="2487853"/>
            <a:ext cx="1727458" cy="249350"/>
          </a:xfrm>
          <a:prstGeom prst="rect">
            <a:avLst/>
          </a:prstGeom>
          <a:noFill/>
        </p:spPr>
        <p:txBody>
          <a:bodyPr anchor="ctr" bIns="33696" lIns="67391" rIns="67391" rtlCol="0" tIns="33696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32" name="TextBox 104"/>
          <p:cNvSpPr txBox="1"/>
          <p:nvPr/>
        </p:nvSpPr>
        <p:spPr>
          <a:xfrm>
            <a:off x="928269" y="2737204"/>
            <a:ext cx="1545863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900">
                <a:solidFill>
                  <a:srgbClr val="262626"/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</p:spTree>
    <p:extLst>
      <p:ext uri="{BB962C8B-B14F-4D97-AF65-F5344CB8AC3E}">
        <p14:creationId val="643119536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47590" y="287970"/>
            <a:ext cx="187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sp>
        <p:nvSpPr>
          <p:cNvPr id="2" name="Oval 3"/>
          <p:cNvSpPr/>
          <p:nvPr/>
        </p:nvSpPr>
        <p:spPr bwMode="auto">
          <a:xfrm>
            <a:off x="3948945" y="2910282"/>
            <a:ext cx="1161177" cy="1155943"/>
          </a:xfrm>
          <a:prstGeom prst="ellipse">
            <a:avLst/>
          </a:prstGeom>
          <a:solidFill>
            <a:srgbClr val="17B59E"/>
          </a:solidFill>
          <a:ln w="57150">
            <a:solidFill>
              <a:schemeClr val="bg1"/>
            </a:solidFill>
            <a:round/>
          </a:ln>
        </p:spPr>
        <p:txBody>
          <a:bodyPr anchor="t" anchorCtr="0" bIns="44928" compatLnSpc="1" lIns="89855" numCol="1" rIns="89855" rtlCol="0" tIns="44928" vert="horz" wrap="square"/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3" name="Freeform 16"/>
          <p:cNvSpPr>
            <a:spLocks noEditPoints="1"/>
          </p:cNvSpPr>
          <p:nvPr/>
        </p:nvSpPr>
        <p:spPr bwMode="auto">
          <a:xfrm>
            <a:off x="4229116" y="3143206"/>
            <a:ext cx="600835" cy="690092"/>
          </a:xfrm>
          <a:custGeom>
            <a:gdLst>
              <a:gd fmla="*/ 396 w 792" name="T0"/>
              <a:gd fmla="*/ 85 h 914" name="T1"/>
              <a:gd fmla="*/ 395 w 792" name="T2"/>
              <a:gd fmla="*/ 10 h 914" name="T3"/>
              <a:gd fmla="*/ 547 w 792" name="T4"/>
              <a:gd fmla="*/ 166 h 914" name="T5"/>
              <a:gd fmla="*/ 615 w 792" name="T6"/>
              <a:gd fmla="*/ 329 h 914" name="T7"/>
              <a:gd fmla="*/ 626 w 792" name="T8"/>
              <a:gd fmla="*/ 424 h 914" name="T9"/>
              <a:gd fmla="*/ 573 w 792" name="T10"/>
              <a:gd fmla="*/ 499 h 914" name="T11"/>
              <a:gd fmla="*/ 567 w 792" name="T12"/>
              <a:gd fmla="*/ 668 h 914" name="T13"/>
              <a:gd fmla="*/ 763 w 792" name="T14"/>
              <a:gd fmla="*/ 914 h 914" name="T15"/>
              <a:gd fmla="*/ 395 w 792" name="T16"/>
              <a:gd fmla="*/ 847 h 914" name="T17"/>
              <a:gd fmla="*/ 453 w 792" name="T18"/>
              <a:gd fmla="*/ 775 h 914" name="T19"/>
              <a:gd fmla="*/ 574 w 792" name="T20"/>
              <a:gd fmla="*/ 699 h 914" name="T21"/>
              <a:gd fmla="*/ 399 w 792" name="T22"/>
              <a:gd fmla="*/ 820 h 914" name="T23"/>
              <a:gd fmla="*/ 395 w 792" name="T24"/>
              <a:gd fmla="*/ 786 h 914" name="T25"/>
              <a:gd fmla="*/ 518 w 792" name="T26"/>
              <a:gd fmla="*/ 665 h 914" name="T27"/>
              <a:gd fmla="*/ 396 w 792" name="T28"/>
              <a:gd fmla="*/ 629 h 914" name="T29"/>
              <a:gd fmla="*/ 395 w 792" name="T30"/>
              <a:gd fmla="*/ 604 h 914" name="T31"/>
              <a:gd fmla="*/ 556 w 792" name="T32"/>
              <a:gd fmla="*/ 480 h 914" name="T33"/>
              <a:gd fmla="*/ 595 w 792" name="T34"/>
              <a:gd fmla="*/ 343 h 914" name="T35"/>
              <a:gd fmla="*/ 531 w 792" name="T36"/>
              <a:gd fmla="*/ 440 h 914" name="T37"/>
              <a:gd fmla="*/ 550 w 792" name="T38"/>
              <a:gd fmla="*/ 336 h 914" name="T39"/>
              <a:gd fmla="*/ 529 w 792" name="T40"/>
              <a:gd fmla="*/ 238 h 914" name="T41"/>
              <a:gd fmla="*/ 475 w 792" name="T42"/>
              <a:gd fmla="*/ 217 h 914" name="T43"/>
              <a:gd fmla="*/ 395 w 792" name="T44"/>
              <a:gd fmla="*/ 82 h 914" name="T45"/>
              <a:gd fmla="*/ 3 w 792" name="T46"/>
              <a:gd fmla="*/ 836 h 914" name="T47"/>
              <a:gd fmla="*/ 285 w 792" name="T48"/>
              <a:gd fmla="*/ 588 h 914" name="T49"/>
              <a:gd fmla="*/ 188 w 792" name="T50"/>
              <a:gd fmla="*/ 475 h 914" name="T51"/>
              <a:gd fmla="*/ 165 w 792" name="T52"/>
              <a:gd fmla="*/ 367 h 914" name="T53"/>
              <a:gd fmla="*/ 176 w 792" name="T54"/>
              <a:gd fmla="*/ 318 h 914" name="T55"/>
              <a:gd fmla="*/ 246 w 792" name="T56"/>
              <a:gd fmla="*/ 69 h 914" name="T57"/>
              <a:gd fmla="*/ 263 w 792" name="T58"/>
              <a:gd fmla="*/ 53 h 914" name="T59"/>
              <a:gd fmla="*/ 395 w 792" name="T60"/>
              <a:gd fmla="*/ 243 h 914" name="T61"/>
              <a:gd fmla="*/ 264 w 792" name="T62"/>
              <a:gd fmla="*/ 238 h 914" name="T63"/>
              <a:gd fmla="*/ 244 w 792" name="T64"/>
              <a:gd fmla="*/ 342 h 914" name="T65"/>
              <a:gd fmla="*/ 236 w 792" name="T66"/>
              <a:gd fmla="*/ 420 h 914" name="T67"/>
              <a:gd fmla="*/ 195 w 792" name="T68"/>
              <a:gd fmla="*/ 344 h 914" name="T69"/>
              <a:gd fmla="*/ 395 w 792" name="T70"/>
              <a:gd fmla="*/ 604 h 914" name="T71"/>
              <a:gd fmla="*/ 311 w 792" name="T72"/>
              <a:gd fmla="*/ 606 h 914" name="T73"/>
              <a:gd fmla="*/ 395 w 792" name="T74"/>
              <a:gd fmla="*/ 786 h 914" name="T75"/>
              <a:gd fmla="*/ 268 w 792" name="T76"/>
              <a:gd fmla="*/ 674 h 914" name="T77"/>
              <a:gd fmla="*/ 215 w 792" name="T78"/>
              <a:gd fmla="*/ 696 h 914" name="T79"/>
              <a:gd fmla="*/ 340 w 792" name="T80"/>
              <a:gd fmla="*/ 783 h 914" name="T81"/>
              <a:gd fmla="*/ 395 w 792" name="T82"/>
              <a:gd fmla="*/ 914 h 914" name="T83"/>
              <a:gd fmla="*/ 395 w 792" name="T84"/>
              <a:gd fmla="*/ 50 h 914" name="T85"/>
              <a:gd fmla="*/ 360 w 792" name="T86"/>
              <a:gd fmla="*/ 17 h 914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914" w="792">
                <a:moveTo>
                  <a:pt x="395" y="82"/>
                </a:moveTo>
                <a:cubicBezTo>
                  <a:pt x="395" y="83"/>
                  <a:pt x="395" y="84"/>
                  <a:pt x="396" y="85"/>
                </a:cubicBezTo>
                <a:cubicBezTo>
                  <a:pt x="402" y="73"/>
                  <a:pt x="401" y="61"/>
                  <a:pt x="395" y="50"/>
                </a:cubicBezTo>
                <a:cubicBezTo>
                  <a:pt x="395" y="10"/>
                  <a:pt x="395" y="10"/>
                  <a:pt x="395" y="10"/>
                </a:cubicBezTo>
                <a:cubicBezTo>
                  <a:pt x="483" y="0"/>
                  <a:pt x="549" y="69"/>
                  <a:pt x="521" y="140"/>
                </a:cubicBezTo>
                <a:cubicBezTo>
                  <a:pt x="531" y="148"/>
                  <a:pt x="540" y="157"/>
                  <a:pt x="547" y="166"/>
                </a:cubicBezTo>
                <a:cubicBezTo>
                  <a:pt x="582" y="207"/>
                  <a:pt x="608" y="265"/>
                  <a:pt x="615" y="329"/>
                </a:cubicBezTo>
                <a:cubicBezTo>
                  <a:pt x="615" y="329"/>
                  <a:pt x="615" y="329"/>
                  <a:pt x="615" y="329"/>
                </a:cubicBezTo>
                <a:cubicBezTo>
                  <a:pt x="621" y="340"/>
                  <a:pt x="625" y="353"/>
                  <a:pt x="627" y="367"/>
                </a:cubicBezTo>
                <a:cubicBezTo>
                  <a:pt x="630" y="385"/>
                  <a:pt x="630" y="406"/>
                  <a:pt x="626" y="424"/>
                </a:cubicBezTo>
                <a:cubicBezTo>
                  <a:pt x="622" y="444"/>
                  <a:pt x="615" y="462"/>
                  <a:pt x="604" y="475"/>
                </a:cubicBezTo>
                <a:cubicBezTo>
                  <a:pt x="596" y="486"/>
                  <a:pt x="585" y="495"/>
                  <a:pt x="573" y="499"/>
                </a:cubicBezTo>
                <a:cubicBezTo>
                  <a:pt x="557" y="535"/>
                  <a:pt x="535" y="566"/>
                  <a:pt x="507" y="588"/>
                </a:cubicBezTo>
                <a:cubicBezTo>
                  <a:pt x="511" y="623"/>
                  <a:pt x="525" y="651"/>
                  <a:pt x="567" y="668"/>
                </a:cubicBezTo>
                <a:cubicBezTo>
                  <a:pt x="661" y="708"/>
                  <a:pt x="792" y="718"/>
                  <a:pt x="790" y="836"/>
                </a:cubicBezTo>
                <a:cubicBezTo>
                  <a:pt x="789" y="861"/>
                  <a:pt x="779" y="888"/>
                  <a:pt x="763" y="914"/>
                </a:cubicBezTo>
                <a:cubicBezTo>
                  <a:pt x="395" y="914"/>
                  <a:pt x="395" y="914"/>
                  <a:pt x="395" y="914"/>
                </a:cubicBezTo>
                <a:cubicBezTo>
                  <a:pt x="395" y="847"/>
                  <a:pt x="395" y="847"/>
                  <a:pt x="395" y="847"/>
                </a:cubicBezTo>
                <a:cubicBezTo>
                  <a:pt x="396" y="851"/>
                  <a:pt x="397" y="856"/>
                  <a:pt x="397" y="860"/>
                </a:cubicBezTo>
                <a:cubicBezTo>
                  <a:pt x="401" y="837"/>
                  <a:pt x="430" y="790"/>
                  <a:pt x="453" y="775"/>
                </a:cubicBezTo>
                <a:cubicBezTo>
                  <a:pt x="479" y="790"/>
                  <a:pt x="489" y="819"/>
                  <a:pt x="504" y="838"/>
                </a:cubicBezTo>
                <a:cubicBezTo>
                  <a:pt x="531" y="811"/>
                  <a:pt x="557" y="741"/>
                  <a:pt x="574" y="699"/>
                </a:cubicBezTo>
                <a:cubicBezTo>
                  <a:pt x="558" y="695"/>
                  <a:pt x="544" y="687"/>
                  <a:pt x="532" y="677"/>
                </a:cubicBezTo>
                <a:cubicBezTo>
                  <a:pt x="485" y="727"/>
                  <a:pt x="439" y="766"/>
                  <a:pt x="399" y="820"/>
                </a:cubicBezTo>
                <a:cubicBezTo>
                  <a:pt x="398" y="818"/>
                  <a:pt x="396" y="817"/>
                  <a:pt x="395" y="816"/>
                </a:cubicBezTo>
                <a:cubicBezTo>
                  <a:pt x="395" y="786"/>
                  <a:pt x="395" y="786"/>
                  <a:pt x="395" y="786"/>
                </a:cubicBezTo>
                <a:cubicBezTo>
                  <a:pt x="396" y="787"/>
                  <a:pt x="397" y="788"/>
                  <a:pt x="399" y="789"/>
                </a:cubicBezTo>
                <a:cubicBezTo>
                  <a:pt x="433" y="752"/>
                  <a:pt x="467" y="728"/>
                  <a:pt x="518" y="665"/>
                </a:cubicBezTo>
                <a:cubicBezTo>
                  <a:pt x="501" y="648"/>
                  <a:pt x="490" y="626"/>
                  <a:pt x="484" y="605"/>
                </a:cubicBezTo>
                <a:cubicBezTo>
                  <a:pt x="458" y="620"/>
                  <a:pt x="429" y="629"/>
                  <a:pt x="396" y="629"/>
                </a:cubicBezTo>
                <a:cubicBezTo>
                  <a:pt x="395" y="629"/>
                  <a:pt x="395" y="629"/>
                  <a:pt x="395" y="629"/>
                </a:cubicBezTo>
                <a:cubicBezTo>
                  <a:pt x="395" y="604"/>
                  <a:pt x="395" y="604"/>
                  <a:pt x="395" y="604"/>
                </a:cubicBezTo>
                <a:cubicBezTo>
                  <a:pt x="395" y="604"/>
                  <a:pt x="396" y="604"/>
                  <a:pt x="396" y="604"/>
                </a:cubicBezTo>
                <a:cubicBezTo>
                  <a:pt x="471" y="604"/>
                  <a:pt x="526" y="551"/>
                  <a:pt x="556" y="480"/>
                </a:cubicBezTo>
                <a:cubicBezTo>
                  <a:pt x="600" y="472"/>
                  <a:pt x="618" y="391"/>
                  <a:pt x="597" y="344"/>
                </a:cubicBezTo>
                <a:cubicBezTo>
                  <a:pt x="596" y="343"/>
                  <a:pt x="596" y="343"/>
                  <a:pt x="595" y="343"/>
                </a:cubicBezTo>
                <a:cubicBezTo>
                  <a:pt x="566" y="324"/>
                  <a:pt x="557" y="411"/>
                  <a:pt x="557" y="420"/>
                </a:cubicBezTo>
                <a:cubicBezTo>
                  <a:pt x="556" y="451"/>
                  <a:pt x="523" y="461"/>
                  <a:pt x="531" y="440"/>
                </a:cubicBezTo>
                <a:cubicBezTo>
                  <a:pt x="538" y="418"/>
                  <a:pt x="548" y="385"/>
                  <a:pt x="549" y="342"/>
                </a:cubicBezTo>
                <a:cubicBezTo>
                  <a:pt x="549" y="340"/>
                  <a:pt x="550" y="338"/>
                  <a:pt x="550" y="336"/>
                </a:cubicBezTo>
                <a:cubicBezTo>
                  <a:pt x="550" y="304"/>
                  <a:pt x="543" y="271"/>
                  <a:pt x="530" y="239"/>
                </a:cubicBezTo>
                <a:cubicBezTo>
                  <a:pt x="530" y="239"/>
                  <a:pt x="530" y="239"/>
                  <a:pt x="529" y="238"/>
                </a:cubicBezTo>
                <a:cubicBezTo>
                  <a:pt x="516" y="219"/>
                  <a:pt x="507" y="209"/>
                  <a:pt x="476" y="217"/>
                </a:cubicBezTo>
                <a:cubicBezTo>
                  <a:pt x="475" y="217"/>
                  <a:pt x="475" y="217"/>
                  <a:pt x="475" y="217"/>
                </a:cubicBezTo>
                <a:cubicBezTo>
                  <a:pt x="445" y="231"/>
                  <a:pt x="419" y="239"/>
                  <a:pt x="395" y="243"/>
                </a:cubicBezTo>
                <a:lnTo>
                  <a:pt x="395" y="82"/>
                </a:lnTo>
                <a:close/>
                <a:moveTo>
                  <a:pt x="29" y="914"/>
                </a:moveTo>
                <a:cubicBezTo>
                  <a:pt x="14" y="888"/>
                  <a:pt x="3" y="861"/>
                  <a:pt x="3" y="836"/>
                </a:cubicBezTo>
                <a:cubicBezTo>
                  <a:pt x="0" y="718"/>
                  <a:pt x="132" y="708"/>
                  <a:pt x="226" y="668"/>
                </a:cubicBezTo>
                <a:cubicBezTo>
                  <a:pt x="267" y="651"/>
                  <a:pt x="282" y="623"/>
                  <a:pt x="285" y="588"/>
                </a:cubicBezTo>
                <a:cubicBezTo>
                  <a:pt x="257" y="566"/>
                  <a:pt x="235" y="535"/>
                  <a:pt x="219" y="499"/>
                </a:cubicBezTo>
                <a:cubicBezTo>
                  <a:pt x="207" y="495"/>
                  <a:pt x="197" y="486"/>
                  <a:pt x="188" y="475"/>
                </a:cubicBezTo>
                <a:cubicBezTo>
                  <a:pt x="178" y="462"/>
                  <a:pt x="170" y="444"/>
                  <a:pt x="166" y="424"/>
                </a:cubicBezTo>
                <a:cubicBezTo>
                  <a:pt x="163" y="406"/>
                  <a:pt x="162" y="385"/>
                  <a:pt x="165" y="367"/>
                </a:cubicBezTo>
                <a:cubicBezTo>
                  <a:pt x="167" y="354"/>
                  <a:pt x="171" y="341"/>
                  <a:pt x="176" y="330"/>
                </a:cubicBezTo>
                <a:cubicBezTo>
                  <a:pt x="176" y="327"/>
                  <a:pt x="176" y="323"/>
                  <a:pt x="176" y="318"/>
                </a:cubicBezTo>
                <a:cubicBezTo>
                  <a:pt x="180" y="263"/>
                  <a:pt x="205" y="208"/>
                  <a:pt x="240" y="168"/>
                </a:cubicBezTo>
                <a:cubicBezTo>
                  <a:pt x="230" y="138"/>
                  <a:pt x="232" y="103"/>
                  <a:pt x="246" y="69"/>
                </a:cubicBezTo>
                <a:cubicBezTo>
                  <a:pt x="258" y="99"/>
                  <a:pt x="267" y="119"/>
                  <a:pt x="296" y="118"/>
                </a:cubicBezTo>
                <a:cubicBezTo>
                  <a:pt x="297" y="88"/>
                  <a:pt x="289" y="71"/>
                  <a:pt x="263" y="53"/>
                </a:cubicBezTo>
                <a:cubicBezTo>
                  <a:pt x="265" y="24"/>
                  <a:pt x="364" y="0"/>
                  <a:pt x="395" y="82"/>
                </a:cubicBezTo>
                <a:cubicBezTo>
                  <a:pt x="395" y="243"/>
                  <a:pt x="395" y="243"/>
                  <a:pt x="395" y="243"/>
                </a:cubicBezTo>
                <a:cubicBezTo>
                  <a:pt x="344" y="252"/>
                  <a:pt x="305" y="242"/>
                  <a:pt x="278" y="221"/>
                </a:cubicBezTo>
                <a:cubicBezTo>
                  <a:pt x="273" y="226"/>
                  <a:pt x="268" y="231"/>
                  <a:pt x="264" y="238"/>
                </a:cubicBezTo>
                <a:cubicBezTo>
                  <a:pt x="250" y="270"/>
                  <a:pt x="242" y="306"/>
                  <a:pt x="243" y="339"/>
                </a:cubicBezTo>
                <a:cubicBezTo>
                  <a:pt x="243" y="340"/>
                  <a:pt x="244" y="341"/>
                  <a:pt x="244" y="342"/>
                </a:cubicBezTo>
                <a:cubicBezTo>
                  <a:pt x="245" y="385"/>
                  <a:pt x="255" y="418"/>
                  <a:pt x="262" y="440"/>
                </a:cubicBezTo>
                <a:cubicBezTo>
                  <a:pt x="270" y="461"/>
                  <a:pt x="237" y="451"/>
                  <a:pt x="236" y="420"/>
                </a:cubicBezTo>
                <a:cubicBezTo>
                  <a:pt x="236" y="411"/>
                  <a:pt x="227" y="324"/>
                  <a:pt x="198" y="343"/>
                </a:cubicBezTo>
                <a:cubicBezTo>
                  <a:pt x="197" y="343"/>
                  <a:pt x="196" y="344"/>
                  <a:pt x="195" y="344"/>
                </a:cubicBezTo>
                <a:cubicBezTo>
                  <a:pt x="174" y="392"/>
                  <a:pt x="192" y="473"/>
                  <a:pt x="236" y="480"/>
                </a:cubicBezTo>
                <a:cubicBezTo>
                  <a:pt x="266" y="550"/>
                  <a:pt x="320" y="603"/>
                  <a:pt x="395" y="604"/>
                </a:cubicBezTo>
                <a:cubicBezTo>
                  <a:pt x="395" y="629"/>
                  <a:pt x="395" y="629"/>
                  <a:pt x="395" y="629"/>
                </a:cubicBezTo>
                <a:cubicBezTo>
                  <a:pt x="364" y="629"/>
                  <a:pt x="336" y="621"/>
                  <a:pt x="311" y="606"/>
                </a:cubicBezTo>
                <a:cubicBezTo>
                  <a:pt x="305" y="624"/>
                  <a:pt x="294" y="641"/>
                  <a:pt x="280" y="657"/>
                </a:cubicBezTo>
                <a:cubicBezTo>
                  <a:pt x="328" y="725"/>
                  <a:pt x="365" y="766"/>
                  <a:pt x="395" y="786"/>
                </a:cubicBezTo>
                <a:cubicBezTo>
                  <a:pt x="395" y="816"/>
                  <a:pt x="395" y="816"/>
                  <a:pt x="395" y="816"/>
                </a:cubicBezTo>
                <a:cubicBezTo>
                  <a:pt x="357" y="783"/>
                  <a:pt x="300" y="719"/>
                  <a:pt x="268" y="674"/>
                </a:cubicBezTo>
                <a:cubicBezTo>
                  <a:pt x="267" y="673"/>
                  <a:pt x="267" y="671"/>
                  <a:pt x="266" y="669"/>
                </a:cubicBezTo>
                <a:cubicBezTo>
                  <a:pt x="251" y="682"/>
                  <a:pt x="233" y="692"/>
                  <a:pt x="215" y="696"/>
                </a:cubicBezTo>
                <a:cubicBezTo>
                  <a:pt x="229" y="754"/>
                  <a:pt x="274" y="818"/>
                  <a:pt x="291" y="839"/>
                </a:cubicBezTo>
                <a:cubicBezTo>
                  <a:pt x="307" y="818"/>
                  <a:pt x="315" y="795"/>
                  <a:pt x="340" y="783"/>
                </a:cubicBezTo>
                <a:cubicBezTo>
                  <a:pt x="351" y="794"/>
                  <a:pt x="385" y="818"/>
                  <a:pt x="395" y="847"/>
                </a:cubicBezTo>
                <a:cubicBezTo>
                  <a:pt x="395" y="914"/>
                  <a:pt x="395" y="914"/>
                  <a:pt x="395" y="914"/>
                </a:cubicBezTo>
                <a:cubicBezTo>
                  <a:pt x="29" y="914"/>
                  <a:pt x="29" y="914"/>
                  <a:pt x="29" y="914"/>
                </a:cubicBezTo>
                <a:close/>
                <a:moveTo>
                  <a:pt x="395" y="50"/>
                </a:moveTo>
                <a:cubicBezTo>
                  <a:pt x="395" y="10"/>
                  <a:pt x="395" y="10"/>
                  <a:pt x="395" y="10"/>
                </a:cubicBezTo>
                <a:cubicBezTo>
                  <a:pt x="384" y="11"/>
                  <a:pt x="372" y="13"/>
                  <a:pt x="360" y="17"/>
                </a:cubicBezTo>
                <a:cubicBezTo>
                  <a:pt x="375" y="25"/>
                  <a:pt x="388" y="37"/>
                  <a:pt x="395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cxnSp>
        <p:nvCxnSpPr>
          <p:cNvPr id="4" name="Straight Connector 6"/>
          <p:cNvCxnSpPr/>
          <p:nvPr/>
        </p:nvCxnSpPr>
        <p:spPr>
          <a:xfrm>
            <a:off x="5182695" y="3488252"/>
            <a:ext cx="653162" cy="0"/>
          </a:xfrm>
          <a:prstGeom prst="line">
            <a:avLst/>
          </a:prstGeom>
          <a:ln w="19050">
            <a:solidFill>
              <a:srgbClr val="2626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/>
          <p:cNvCxnSpPr/>
          <p:nvPr/>
        </p:nvCxnSpPr>
        <p:spPr>
          <a:xfrm flipV="1">
            <a:off x="5835857" y="1754338"/>
            <a:ext cx="1306324" cy="1733915"/>
          </a:xfrm>
          <a:prstGeom prst="line">
            <a:avLst/>
          </a:prstGeom>
          <a:ln w="19050">
            <a:solidFill>
              <a:srgbClr val="2626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3223208" y="3488252"/>
            <a:ext cx="653162" cy="0"/>
          </a:xfrm>
          <a:prstGeom prst="line">
            <a:avLst/>
          </a:prstGeom>
          <a:ln w="19050">
            <a:solidFill>
              <a:srgbClr val="1273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/>
          <p:cNvCxnSpPr/>
          <p:nvPr/>
        </p:nvCxnSpPr>
        <p:spPr>
          <a:xfrm flipH="1" flipV="1">
            <a:off x="1916885" y="1754338"/>
            <a:ext cx="1306324" cy="1733915"/>
          </a:xfrm>
          <a:prstGeom prst="line">
            <a:avLst/>
          </a:prstGeom>
          <a:ln w="19050">
            <a:solidFill>
              <a:srgbClr val="1273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/>
          <p:cNvCxnSpPr/>
          <p:nvPr/>
        </p:nvCxnSpPr>
        <p:spPr>
          <a:xfrm>
            <a:off x="5110122" y="3213578"/>
            <a:ext cx="217721" cy="0"/>
          </a:xfrm>
          <a:prstGeom prst="line">
            <a:avLst/>
          </a:prstGeom>
          <a:ln w="19050">
            <a:solidFill>
              <a:srgbClr val="1273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2"/>
          <p:cNvCxnSpPr/>
          <p:nvPr/>
        </p:nvCxnSpPr>
        <p:spPr>
          <a:xfrm flipV="1">
            <a:off x="5327842" y="1754337"/>
            <a:ext cx="870882" cy="1459240"/>
          </a:xfrm>
          <a:prstGeom prst="line">
            <a:avLst/>
          </a:prstGeom>
          <a:ln w="19050">
            <a:solidFill>
              <a:srgbClr val="1273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/>
          <p:cNvCxnSpPr/>
          <p:nvPr/>
        </p:nvCxnSpPr>
        <p:spPr>
          <a:xfrm flipH="1">
            <a:off x="3731224" y="3213578"/>
            <a:ext cx="217721" cy="0"/>
          </a:xfrm>
          <a:prstGeom prst="line">
            <a:avLst/>
          </a:prstGeom>
          <a:ln w="19050">
            <a:solidFill>
              <a:srgbClr val="2626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6"/>
          <p:cNvCxnSpPr/>
          <p:nvPr/>
        </p:nvCxnSpPr>
        <p:spPr>
          <a:xfrm flipH="1" flipV="1">
            <a:off x="2860340" y="1754337"/>
            <a:ext cx="870882" cy="1459240"/>
          </a:xfrm>
          <a:prstGeom prst="line">
            <a:avLst/>
          </a:prstGeom>
          <a:ln w="19050">
            <a:solidFill>
              <a:srgbClr val="2626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8"/>
          <p:cNvCxnSpPr/>
          <p:nvPr/>
        </p:nvCxnSpPr>
        <p:spPr>
          <a:xfrm flipV="1">
            <a:off x="4829956" y="1754905"/>
            <a:ext cx="280171" cy="1155943"/>
          </a:xfrm>
          <a:prstGeom prst="line">
            <a:avLst/>
          </a:prstGeom>
          <a:ln w="19050">
            <a:solidFill>
              <a:srgbClr val="2626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9"/>
          <p:cNvCxnSpPr/>
          <p:nvPr/>
        </p:nvCxnSpPr>
        <p:spPr>
          <a:xfrm flipH="1" flipV="1">
            <a:off x="3936854" y="1754905"/>
            <a:ext cx="280171" cy="1155943"/>
          </a:xfrm>
          <a:prstGeom prst="line">
            <a:avLst/>
          </a:prstGeom>
          <a:ln w="19050">
            <a:solidFill>
              <a:srgbClr val="1273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30"/>
          <p:cNvSpPr/>
          <p:nvPr/>
        </p:nvSpPr>
        <p:spPr bwMode="auto">
          <a:xfrm>
            <a:off x="1469347" y="1008357"/>
            <a:ext cx="725736" cy="722465"/>
          </a:xfrm>
          <a:prstGeom prst="ellipse">
            <a:avLst/>
          </a:prstGeom>
          <a:noFill/>
          <a:ln w="28575">
            <a:solidFill>
              <a:srgbClr val="17B59E"/>
            </a:solidFill>
            <a:round/>
          </a:ln>
        </p:spPr>
        <p:txBody>
          <a:bodyPr anchor="t" anchorCtr="0" bIns="44928" compatLnSpc="1" lIns="89855" numCol="1" rIns="89855" rtlCol="0" tIns="44928" vert="horz" wrap="square"/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15" name="Freeform 24"/>
          <p:cNvSpPr>
            <a:spLocks noEditPoints="1"/>
          </p:cNvSpPr>
          <p:nvPr/>
        </p:nvSpPr>
        <p:spPr bwMode="auto">
          <a:xfrm>
            <a:off x="1650937" y="1201015"/>
            <a:ext cx="362557" cy="337148"/>
          </a:xfrm>
          <a:custGeom>
            <a:cxnLst>
              <a:cxn ang="0">
                <a:pos x="77" y="16"/>
              </a:cxn>
              <a:cxn ang="0">
                <a:pos x="77" y="21"/>
              </a:cxn>
              <a:cxn ang="0">
                <a:pos x="72" y="21"/>
              </a:cxn>
              <a:cxn ang="0">
                <a:pos x="69" y="23"/>
              </a:cxn>
              <a:cxn ang="0">
                <a:pos x="8" y="23"/>
              </a:cxn>
              <a:cxn ang="0">
                <a:pos x="5" y="21"/>
              </a:cxn>
              <a:cxn ang="0">
                <a:pos x="0" y="21"/>
              </a:cxn>
              <a:cxn ang="0">
                <a:pos x="0" y="16"/>
              </a:cxn>
              <a:cxn ang="0">
                <a:pos x="38" y="0"/>
              </a:cxn>
              <a:cxn ang="0">
                <a:pos x="77" y="16"/>
              </a:cxn>
              <a:cxn ang="0">
                <a:pos x="77" y="67"/>
              </a:cxn>
              <a:cxn ang="0">
                <a:pos x="77" y="72"/>
              </a:cxn>
              <a:cxn ang="0">
                <a:pos x="0" y="72"/>
              </a:cxn>
              <a:cxn ang="0">
                <a:pos x="0" y="67"/>
              </a:cxn>
              <a:cxn ang="0">
                <a:pos x="3" y="65"/>
              </a:cxn>
              <a:cxn ang="0">
                <a:pos x="74" y="65"/>
              </a:cxn>
              <a:cxn ang="0">
                <a:pos x="77" y="67"/>
              </a:cxn>
              <a:cxn ang="0">
                <a:pos x="20" y="26"/>
              </a:cxn>
              <a:cxn ang="0">
                <a:pos x="20" y="57"/>
              </a:cxn>
              <a:cxn ang="0">
                <a:pos x="25" y="57"/>
              </a:cxn>
              <a:cxn ang="0">
                <a:pos x="25" y="26"/>
              </a:cxn>
              <a:cxn ang="0">
                <a:pos x="36" y="26"/>
              </a:cxn>
              <a:cxn ang="0">
                <a:pos x="36" y="57"/>
              </a:cxn>
              <a:cxn ang="0">
                <a:pos x="41" y="57"/>
              </a:cxn>
              <a:cxn ang="0">
                <a:pos x="41" y="26"/>
              </a:cxn>
              <a:cxn ang="0">
                <a:pos x="51" y="26"/>
              </a:cxn>
              <a:cxn ang="0">
                <a:pos x="51" y="57"/>
              </a:cxn>
              <a:cxn ang="0">
                <a:pos x="56" y="57"/>
              </a:cxn>
              <a:cxn ang="0">
                <a:pos x="56" y="26"/>
              </a:cxn>
              <a:cxn ang="0">
                <a:pos x="67" y="26"/>
              </a:cxn>
              <a:cxn ang="0">
                <a:pos x="67" y="57"/>
              </a:cxn>
              <a:cxn ang="0">
                <a:pos x="69" y="57"/>
              </a:cxn>
              <a:cxn ang="0">
                <a:pos x="72" y="59"/>
              </a:cxn>
              <a:cxn ang="0">
                <a:pos x="72" y="62"/>
              </a:cxn>
              <a:cxn ang="0">
                <a:pos x="5" y="62"/>
              </a:cxn>
              <a:cxn ang="0">
                <a:pos x="5" y="59"/>
              </a:cxn>
              <a:cxn ang="0">
                <a:pos x="8" y="57"/>
              </a:cxn>
              <a:cxn ang="0">
                <a:pos x="10" y="57"/>
              </a:cxn>
              <a:cxn ang="0">
                <a:pos x="10" y="26"/>
              </a:cxn>
              <a:cxn ang="0">
                <a:pos x="20" y="26"/>
              </a:cxn>
            </a:cxnLst>
            <a:rect b="b" l="0" r="r" t="0"/>
            <a:pathLst>
              <a:path h="72" w="77">
                <a:moveTo>
                  <a:pt x="77" y="16"/>
                </a:moveTo>
                <a:cubicBezTo>
                  <a:pt x="77" y="21"/>
                  <a:pt x="77" y="21"/>
                  <a:pt x="77" y="21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22"/>
                  <a:pt x="70" y="23"/>
                  <a:pt x="69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3"/>
                  <a:pt x="5" y="22"/>
                  <a:pt x="5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38" y="0"/>
                  <a:pt x="38" y="0"/>
                  <a:pt x="38" y="0"/>
                </a:cubicBezTo>
                <a:lnTo>
                  <a:pt x="77" y="16"/>
                </a:lnTo>
                <a:close/>
                <a:moveTo>
                  <a:pt x="77" y="67"/>
                </a:moveTo>
                <a:cubicBezTo>
                  <a:pt x="77" y="72"/>
                  <a:pt x="77" y="72"/>
                  <a:pt x="77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6"/>
                  <a:pt x="1" y="65"/>
                  <a:pt x="3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6" y="65"/>
                  <a:pt x="77" y="66"/>
                  <a:pt x="77" y="67"/>
                </a:cubicBezTo>
                <a:close/>
                <a:moveTo>
                  <a:pt x="20" y="26"/>
                </a:moveTo>
                <a:cubicBezTo>
                  <a:pt x="20" y="57"/>
                  <a:pt x="20" y="57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26"/>
                  <a:pt x="25" y="26"/>
                  <a:pt x="2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57"/>
                  <a:pt x="36" y="57"/>
                  <a:pt x="36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26"/>
                  <a:pt x="41" y="26"/>
                  <a:pt x="4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57"/>
                  <a:pt x="51" y="57"/>
                  <a:pt x="51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26"/>
                  <a:pt x="56" y="26"/>
                  <a:pt x="56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57"/>
                  <a:pt x="67" y="57"/>
                  <a:pt x="67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70" y="57"/>
                  <a:pt x="72" y="58"/>
                  <a:pt x="72" y="59"/>
                </a:cubicBezTo>
                <a:cubicBezTo>
                  <a:pt x="72" y="62"/>
                  <a:pt x="72" y="62"/>
                  <a:pt x="72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8"/>
                  <a:pt x="6" y="57"/>
                  <a:pt x="8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26"/>
                  <a:pt x="10" y="26"/>
                  <a:pt x="10" y="26"/>
                </a:cubicBezTo>
                <a:lnTo>
                  <a:pt x="20" y="26"/>
                </a:lnTo>
                <a:close/>
              </a:path>
            </a:pathLst>
          </a:custGeom>
          <a:solidFill>
            <a:srgbClr val="17B59E"/>
          </a:solidFill>
          <a:ln w="9525">
            <a:solidFill>
              <a:srgbClr val="1273B8"/>
            </a:solidFill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16" name="Oval 35"/>
          <p:cNvSpPr/>
          <p:nvPr/>
        </p:nvSpPr>
        <p:spPr bwMode="auto">
          <a:xfrm>
            <a:off x="2424899" y="1008357"/>
            <a:ext cx="725736" cy="722465"/>
          </a:xfrm>
          <a:prstGeom prst="ellipse">
            <a:avLst/>
          </a:prstGeom>
          <a:noFill/>
          <a:ln w="28575">
            <a:solidFill>
              <a:srgbClr val="17B59E"/>
            </a:solidFill>
            <a:round/>
          </a:ln>
        </p:spPr>
        <p:txBody>
          <a:bodyPr anchor="t" anchorCtr="0" bIns="44928" compatLnSpc="1" lIns="89855" numCol="1" rIns="89855" rtlCol="0" tIns="44928" vert="horz" wrap="square"/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17" name="Freeform 101"/>
          <p:cNvSpPr>
            <a:spLocks noEditPoints="1"/>
          </p:cNvSpPr>
          <p:nvPr/>
        </p:nvSpPr>
        <p:spPr bwMode="auto">
          <a:xfrm>
            <a:off x="2529368" y="1197249"/>
            <a:ext cx="516801" cy="340914"/>
          </a:xfrm>
          <a:custGeom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b="b" l="0" r="r" t="0"/>
            <a:pathLst>
              <a:path h="51" w="77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17B59E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18" name="Oval 33"/>
          <p:cNvSpPr/>
          <p:nvPr/>
        </p:nvSpPr>
        <p:spPr bwMode="auto">
          <a:xfrm>
            <a:off x="4783540" y="1008357"/>
            <a:ext cx="725736" cy="722465"/>
          </a:xfrm>
          <a:prstGeom prst="ellipse">
            <a:avLst/>
          </a:prstGeom>
          <a:noFill/>
          <a:ln w="28575">
            <a:solidFill>
              <a:srgbClr val="17B59E"/>
            </a:solidFill>
            <a:round/>
          </a:ln>
        </p:spPr>
        <p:txBody>
          <a:bodyPr anchor="t" anchorCtr="0" bIns="44928" compatLnSpc="1" lIns="89855" numCol="1" rIns="89855" rtlCol="0" tIns="44928" vert="horz" wrap="square"/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19" name="Freeform 181"/>
          <p:cNvSpPr/>
          <p:nvPr/>
        </p:nvSpPr>
        <p:spPr bwMode="auto">
          <a:xfrm>
            <a:off x="5017662" y="1126160"/>
            <a:ext cx="257493" cy="483090"/>
          </a:xfrm>
          <a:custGeom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b="b" l="0" r="r" t="0"/>
            <a:pathLst>
              <a:path h="68" w="36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17B59E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20" name="Oval 32"/>
          <p:cNvSpPr/>
          <p:nvPr/>
        </p:nvSpPr>
        <p:spPr bwMode="auto">
          <a:xfrm>
            <a:off x="5908431" y="1008357"/>
            <a:ext cx="725736" cy="722465"/>
          </a:xfrm>
          <a:prstGeom prst="ellipse">
            <a:avLst/>
          </a:prstGeom>
          <a:noFill/>
          <a:ln w="28575">
            <a:solidFill>
              <a:srgbClr val="17B59E"/>
            </a:solidFill>
            <a:round/>
          </a:ln>
        </p:spPr>
        <p:txBody>
          <a:bodyPr anchor="t" anchorCtr="0" bIns="44928" compatLnSpc="1" lIns="89855" numCol="1" rIns="89855" rtlCol="0" tIns="44928" vert="horz" wrap="square"/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21" name="Freeform 161"/>
          <p:cNvSpPr>
            <a:spLocks noEditPoints="1"/>
          </p:cNvSpPr>
          <p:nvPr/>
        </p:nvSpPr>
        <p:spPr bwMode="auto">
          <a:xfrm>
            <a:off x="6076446" y="1160945"/>
            <a:ext cx="389705" cy="417289"/>
          </a:xfrm>
          <a:custGeom>
            <a:cxnLst>
              <a:cxn ang="0">
                <a:pos x="53" y="33"/>
              </a:cxn>
              <a:cxn ang="0">
                <a:pos x="53" y="36"/>
              </a:cxn>
              <a:cxn ang="0">
                <a:pos x="52" y="41"/>
              </a:cxn>
              <a:cxn ang="0">
                <a:pos x="52" y="42"/>
              </a:cxn>
              <a:cxn ang="0">
                <a:pos x="50" y="49"/>
              </a:cxn>
              <a:cxn ang="0">
                <a:pos x="39" y="59"/>
              </a:cxn>
              <a:cxn ang="0">
                <a:pos x="37" y="59"/>
              </a:cxn>
              <a:cxn ang="0">
                <a:pos x="34" y="59"/>
              </a:cxn>
              <a:cxn ang="0">
                <a:pos x="20" y="56"/>
              </a:cxn>
              <a:cxn ang="0">
                <a:pos x="15" y="55"/>
              </a:cxn>
              <a:cxn ang="0">
                <a:pos x="4" y="55"/>
              </a:cxn>
              <a:cxn ang="0">
                <a:pos x="0" y="50"/>
              </a:cxn>
              <a:cxn ang="0">
                <a:pos x="0" y="27"/>
              </a:cxn>
              <a:cxn ang="0">
                <a:pos x="4" y="23"/>
              </a:cxn>
              <a:cxn ang="0">
                <a:pos x="14" y="23"/>
              </a:cxn>
              <a:cxn ang="0">
                <a:pos x="19" y="17"/>
              </a:cxn>
              <a:cxn ang="0">
                <a:pos x="23" y="13"/>
              </a:cxn>
              <a:cxn ang="0">
                <a:pos x="27" y="1"/>
              </a:cxn>
              <a:cxn ang="0">
                <a:pos x="31" y="0"/>
              </a:cxn>
              <a:cxn ang="0">
                <a:pos x="40" y="5"/>
              </a:cxn>
              <a:cxn ang="0">
                <a:pos x="41" y="11"/>
              </a:cxn>
              <a:cxn ang="0">
                <a:pos x="39" y="18"/>
              </a:cxn>
              <a:cxn ang="0">
                <a:pos x="45" y="18"/>
              </a:cxn>
              <a:cxn ang="0">
                <a:pos x="55" y="27"/>
              </a:cxn>
              <a:cxn ang="0">
                <a:pos x="53" y="33"/>
              </a:cxn>
              <a:cxn ang="0">
                <a:pos x="7" y="46"/>
              </a:cxn>
              <a:cxn ang="0">
                <a:pos x="4" y="48"/>
              </a:cxn>
              <a:cxn ang="0">
                <a:pos x="7" y="50"/>
              </a:cxn>
              <a:cxn ang="0">
                <a:pos x="9" y="48"/>
              </a:cxn>
              <a:cxn ang="0">
                <a:pos x="7" y="46"/>
              </a:cxn>
              <a:cxn ang="0">
                <a:pos x="45" y="23"/>
              </a:cxn>
              <a:cxn ang="0">
                <a:pos x="33" y="23"/>
              </a:cxn>
              <a:cxn ang="0">
                <a:pos x="36" y="11"/>
              </a:cxn>
              <a:cxn ang="0">
                <a:pos x="31" y="5"/>
              </a:cxn>
              <a:cxn ang="0">
                <a:pos x="26" y="16"/>
              </a:cxn>
              <a:cxn ang="0">
                <a:pos x="23" y="19"/>
              </a:cxn>
              <a:cxn ang="0">
                <a:pos x="15" y="27"/>
              </a:cxn>
              <a:cxn ang="0">
                <a:pos x="13" y="27"/>
              </a:cxn>
              <a:cxn ang="0">
                <a:pos x="13" y="50"/>
              </a:cxn>
              <a:cxn ang="0">
                <a:pos x="15" y="50"/>
              </a:cxn>
              <a:cxn ang="0">
                <a:pos x="22" y="52"/>
              </a:cxn>
              <a:cxn ang="0">
                <a:pos x="34" y="55"/>
              </a:cxn>
              <a:cxn ang="0">
                <a:pos x="38" y="55"/>
              </a:cxn>
              <a:cxn ang="0">
                <a:pos x="45" y="49"/>
              </a:cxn>
              <a:cxn ang="0">
                <a:pos x="45" y="47"/>
              </a:cxn>
              <a:cxn ang="0">
                <a:pos x="47" y="42"/>
              </a:cxn>
              <a:cxn ang="0">
                <a:pos x="47" y="40"/>
              </a:cxn>
              <a:cxn ang="0">
                <a:pos x="49" y="36"/>
              </a:cxn>
              <a:cxn ang="0">
                <a:pos x="47" y="32"/>
              </a:cxn>
              <a:cxn ang="0">
                <a:pos x="50" y="27"/>
              </a:cxn>
              <a:cxn ang="0">
                <a:pos x="45" y="23"/>
              </a:cxn>
            </a:cxnLst>
            <a:rect b="b" l="0" r="r" t="0"/>
            <a:pathLst>
              <a:path h="59" w="55">
                <a:moveTo>
                  <a:pt x="53" y="33"/>
                </a:moveTo>
                <a:cubicBezTo>
                  <a:pt x="53" y="34"/>
                  <a:pt x="53" y="35"/>
                  <a:pt x="53" y="36"/>
                </a:cubicBezTo>
                <a:cubicBezTo>
                  <a:pt x="53" y="37"/>
                  <a:pt x="53" y="39"/>
                  <a:pt x="52" y="41"/>
                </a:cubicBezTo>
                <a:cubicBezTo>
                  <a:pt x="52" y="41"/>
                  <a:pt x="52" y="42"/>
                  <a:pt x="52" y="42"/>
                </a:cubicBezTo>
                <a:cubicBezTo>
                  <a:pt x="52" y="45"/>
                  <a:pt x="51" y="47"/>
                  <a:pt x="50" y="49"/>
                </a:cubicBezTo>
                <a:cubicBezTo>
                  <a:pt x="50" y="55"/>
                  <a:pt x="45" y="59"/>
                  <a:pt x="39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29" y="59"/>
                  <a:pt x="24" y="58"/>
                  <a:pt x="20" y="56"/>
                </a:cubicBezTo>
                <a:cubicBezTo>
                  <a:pt x="19" y="56"/>
                  <a:pt x="16" y="55"/>
                  <a:pt x="15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2" y="23"/>
                  <a:pt x="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2"/>
                  <a:pt x="18" y="19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5" y="10"/>
                  <a:pt x="24" y="5"/>
                  <a:pt x="27" y="1"/>
                </a:cubicBezTo>
                <a:cubicBezTo>
                  <a:pt x="28" y="0"/>
                  <a:pt x="29" y="0"/>
                  <a:pt x="31" y="0"/>
                </a:cubicBezTo>
                <a:cubicBezTo>
                  <a:pt x="34" y="0"/>
                  <a:pt x="38" y="1"/>
                  <a:pt x="40" y="5"/>
                </a:cubicBezTo>
                <a:cubicBezTo>
                  <a:pt x="41" y="7"/>
                  <a:pt x="41" y="9"/>
                  <a:pt x="41" y="11"/>
                </a:cubicBezTo>
                <a:cubicBezTo>
                  <a:pt x="41" y="14"/>
                  <a:pt x="40" y="16"/>
                  <a:pt x="39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50" y="18"/>
                  <a:pt x="55" y="22"/>
                  <a:pt x="55" y="27"/>
                </a:cubicBezTo>
                <a:cubicBezTo>
                  <a:pt x="55" y="29"/>
                  <a:pt x="54" y="31"/>
                  <a:pt x="53" y="33"/>
                </a:cubicBezTo>
                <a:close/>
                <a:moveTo>
                  <a:pt x="7" y="46"/>
                </a:moveTo>
                <a:cubicBezTo>
                  <a:pt x="5" y="46"/>
                  <a:pt x="4" y="47"/>
                  <a:pt x="4" y="48"/>
                </a:cubicBezTo>
                <a:cubicBezTo>
                  <a:pt x="4" y="49"/>
                  <a:pt x="5" y="50"/>
                  <a:pt x="7" y="50"/>
                </a:cubicBezTo>
                <a:cubicBezTo>
                  <a:pt x="8" y="50"/>
                  <a:pt x="9" y="49"/>
                  <a:pt x="9" y="48"/>
                </a:cubicBezTo>
                <a:cubicBezTo>
                  <a:pt x="9" y="47"/>
                  <a:pt x="8" y="46"/>
                  <a:pt x="7" y="46"/>
                </a:cubicBezTo>
                <a:close/>
                <a:moveTo>
                  <a:pt x="45" y="23"/>
                </a:moveTo>
                <a:cubicBezTo>
                  <a:pt x="33" y="23"/>
                  <a:pt x="33" y="23"/>
                  <a:pt x="33" y="23"/>
                </a:cubicBezTo>
                <a:cubicBezTo>
                  <a:pt x="33" y="19"/>
                  <a:pt x="36" y="16"/>
                  <a:pt x="36" y="11"/>
                </a:cubicBezTo>
                <a:cubicBezTo>
                  <a:pt x="36" y="7"/>
                  <a:pt x="36" y="5"/>
                  <a:pt x="31" y="5"/>
                </a:cubicBezTo>
                <a:cubicBezTo>
                  <a:pt x="28" y="7"/>
                  <a:pt x="30" y="12"/>
                  <a:pt x="26" y="16"/>
                </a:cubicBezTo>
                <a:cubicBezTo>
                  <a:pt x="25" y="17"/>
                  <a:pt x="24" y="18"/>
                  <a:pt x="23" y="19"/>
                </a:cubicBezTo>
                <a:cubicBezTo>
                  <a:pt x="22" y="21"/>
                  <a:pt x="17" y="27"/>
                  <a:pt x="15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50"/>
                  <a:pt x="13" y="50"/>
                  <a:pt x="13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7" y="50"/>
                  <a:pt x="20" y="52"/>
                  <a:pt x="22" y="52"/>
                </a:cubicBezTo>
                <a:cubicBezTo>
                  <a:pt x="26" y="54"/>
                  <a:pt x="30" y="55"/>
                  <a:pt x="34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42" y="55"/>
                  <a:pt x="45" y="53"/>
                  <a:pt x="45" y="49"/>
                </a:cubicBezTo>
                <a:cubicBezTo>
                  <a:pt x="45" y="48"/>
                  <a:pt x="45" y="47"/>
                  <a:pt x="45" y="47"/>
                </a:cubicBezTo>
                <a:cubicBezTo>
                  <a:pt x="47" y="46"/>
                  <a:pt x="47" y="44"/>
                  <a:pt x="47" y="42"/>
                </a:cubicBezTo>
                <a:cubicBezTo>
                  <a:pt x="47" y="41"/>
                  <a:pt x="47" y="41"/>
                  <a:pt x="47" y="40"/>
                </a:cubicBezTo>
                <a:cubicBezTo>
                  <a:pt x="48" y="39"/>
                  <a:pt x="49" y="37"/>
                  <a:pt x="49" y="36"/>
                </a:cubicBezTo>
                <a:cubicBezTo>
                  <a:pt x="49" y="34"/>
                  <a:pt x="48" y="33"/>
                  <a:pt x="47" y="32"/>
                </a:cubicBezTo>
                <a:cubicBezTo>
                  <a:pt x="49" y="32"/>
                  <a:pt x="50" y="29"/>
                  <a:pt x="50" y="27"/>
                </a:cubicBezTo>
                <a:cubicBezTo>
                  <a:pt x="50" y="25"/>
                  <a:pt x="48" y="23"/>
                  <a:pt x="45" y="23"/>
                </a:cubicBezTo>
                <a:close/>
              </a:path>
            </a:pathLst>
          </a:custGeom>
          <a:solidFill>
            <a:srgbClr val="17B59E"/>
          </a:solidFill>
          <a:ln w="9525">
            <a:solidFill>
              <a:srgbClr val="1273B8"/>
            </a:solidFill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22" name="Oval 34"/>
          <p:cNvSpPr/>
          <p:nvPr/>
        </p:nvSpPr>
        <p:spPr bwMode="auto">
          <a:xfrm>
            <a:off x="3573981" y="1008357"/>
            <a:ext cx="725736" cy="722465"/>
          </a:xfrm>
          <a:prstGeom prst="ellipse">
            <a:avLst/>
          </a:prstGeom>
          <a:noFill/>
          <a:ln w="28575">
            <a:solidFill>
              <a:srgbClr val="17B59E"/>
            </a:solidFill>
            <a:round/>
          </a:ln>
        </p:spPr>
        <p:txBody>
          <a:bodyPr anchor="t" anchorCtr="0" bIns="44928" compatLnSpc="1" lIns="89855" numCol="1" rIns="89855" rtlCol="0" tIns="44928" vert="horz" wrap="square"/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23" name="Freeform 103"/>
          <p:cNvSpPr>
            <a:spLocks noEditPoints="1"/>
          </p:cNvSpPr>
          <p:nvPr/>
        </p:nvSpPr>
        <p:spPr bwMode="auto">
          <a:xfrm>
            <a:off x="3784784" y="1128946"/>
            <a:ext cx="328323" cy="481284"/>
          </a:xfrm>
          <a:custGeom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b="b" l="0" r="r" t="0"/>
            <a:pathLst>
              <a:path h="62" w="4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17B59E"/>
          </a:solidFill>
          <a:ln w="9525">
            <a:solidFill>
              <a:srgbClr val="1273B8"/>
            </a:solidFill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24" name="Oval 31"/>
          <p:cNvSpPr/>
          <p:nvPr/>
        </p:nvSpPr>
        <p:spPr bwMode="auto">
          <a:xfrm>
            <a:off x="6851887" y="1008357"/>
            <a:ext cx="725736" cy="722465"/>
          </a:xfrm>
          <a:prstGeom prst="ellipse">
            <a:avLst/>
          </a:prstGeom>
          <a:noFill/>
          <a:ln w="28575">
            <a:solidFill>
              <a:srgbClr val="17B59E"/>
            </a:solidFill>
            <a:round/>
          </a:ln>
        </p:spPr>
        <p:txBody>
          <a:bodyPr anchor="t" anchorCtr="0" bIns="44928" compatLnSpc="1" lIns="89855" numCol="1" rIns="89855" rtlCol="0" tIns="44928" vert="horz" wrap="square"/>
          <a:lstStyle/>
          <a:p>
            <a:pPr algn="ctr"/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25" name="Freeform 130"/>
          <p:cNvSpPr>
            <a:spLocks noChangeAspect="1" noEditPoints="1"/>
          </p:cNvSpPr>
          <p:nvPr/>
        </p:nvSpPr>
        <p:spPr bwMode="auto">
          <a:xfrm>
            <a:off x="7010109" y="1165865"/>
            <a:ext cx="409293" cy="407448"/>
          </a:xfrm>
          <a:custGeom>
            <a:cxnLst>
              <a:cxn ang="0">
                <a:pos x="62" y="67"/>
              </a:cxn>
              <a:cxn ang="0">
                <a:pos x="59" y="66"/>
              </a:cxn>
              <a:cxn ang="0">
                <a:pos x="45" y="52"/>
              </a:cxn>
              <a:cxn ang="0">
                <a:pos x="29" y="57"/>
              </a:cxn>
              <a:cxn ang="0">
                <a:pos x="0" y="29"/>
              </a:cxn>
              <a:cxn ang="0">
                <a:pos x="29" y="0"/>
              </a:cxn>
              <a:cxn ang="0">
                <a:pos x="57" y="29"/>
              </a:cxn>
              <a:cxn ang="0">
                <a:pos x="52" y="45"/>
              </a:cxn>
              <a:cxn ang="0">
                <a:pos x="66" y="59"/>
              </a:cxn>
              <a:cxn ang="0">
                <a:pos x="67" y="62"/>
              </a:cxn>
              <a:cxn ang="0">
                <a:pos x="62" y="67"/>
              </a:cxn>
              <a:cxn ang="0">
                <a:pos x="29" y="11"/>
              </a:cxn>
              <a:cxn ang="0">
                <a:pos x="11" y="29"/>
              </a:cxn>
              <a:cxn ang="0">
                <a:pos x="29" y="47"/>
              </a:cxn>
              <a:cxn ang="0">
                <a:pos x="47" y="29"/>
              </a:cxn>
              <a:cxn ang="0">
                <a:pos x="29" y="11"/>
              </a:cxn>
              <a:cxn ang="0">
                <a:pos x="42" y="30"/>
              </a:cxn>
              <a:cxn ang="0">
                <a:pos x="40" y="31"/>
              </a:cxn>
              <a:cxn ang="0">
                <a:pos x="31" y="31"/>
              </a:cxn>
              <a:cxn ang="0">
                <a:pos x="31" y="40"/>
              </a:cxn>
              <a:cxn ang="0">
                <a:pos x="30" y="42"/>
              </a:cxn>
              <a:cxn ang="0">
                <a:pos x="27" y="42"/>
              </a:cxn>
              <a:cxn ang="0">
                <a:pos x="26" y="40"/>
              </a:cxn>
              <a:cxn ang="0">
                <a:pos x="26" y="31"/>
              </a:cxn>
              <a:cxn ang="0">
                <a:pos x="17" y="31"/>
              </a:cxn>
              <a:cxn ang="0">
                <a:pos x="16" y="30"/>
              </a:cxn>
              <a:cxn ang="0">
                <a:pos x="16" y="27"/>
              </a:cxn>
              <a:cxn ang="0">
                <a:pos x="17" y="26"/>
              </a:cxn>
              <a:cxn ang="0">
                <a:pos x="26" y="26"/>
              </a:cxn>
              <a:cxn ang="0">
                <a:pos x="26" y="17"/>
              </a:cxn>
              <a:cxn ang="0">
                <a:pos x="27" y="16"/>
              </a:cxn>
              <a:cxn ang="0">
                <a:pos x="30" y="16"/>
              </a:cxn>
              <a:cxn ang="0">
                <a:pos x="31" y="17"/>
              </a:cxn>
              <a:cxn ang="0">
                <a:pos x="31" y="26"/>
              </a:cxn>
              <a:cxn ang="0">
                <a:pos x="40" y="26"/>
              </a:cxn>
              <a:cxn ang="0">
                <a:pos x="42" y="27"/>
              </a:cxn>
              <a:cxn ang="0">
                <a:pos x="42" y="30"/>
              </a:cxn>
            </a:cxnLst>
            <a:rect b="b" l="0" r="r" t="0"/>
            <a:pathLst>
              <a:path h="67" w="67">
                <a:moveTo>
                  <a:pt x="62" y="67"/>
                </a:moveTo>
                <a:cubicBezTo>
                  <a:pt x="61" y="67"/>
                  <a:pt x="59" y="67"/>
                  <a:pt x="59" y="66"/>
                </a:cubicBezTo>
                <a:cubicBezTo>
                  <a:pt x="45" y="52"/>
                  <a:pt x="45" y="52"/>
                  <a:pt x="45" y="52"/>
                </a:cubicBezTo>
                <a:cubicBezTo>
                  <a:pt x="40" y="55"/>
                  <a:pt x="34" y="57"/>
                  <a:pt x="29" y="57"/>
                </a:cubicBezTo>
                <a:cubicBezTo>
                  <a:pt x="13" y="57"/>
                  <a:pt x="0" y="44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44" y="0"/>
                  <a:pt x="57" y="13"/>
                  <a:pt x="57" y="29"/>
                </a:cubicBezTo>
                <a:cubicBezTo>
                  <a:pt x="57" y="34"/>
                  <a:pt x="55" y="40"/>
                  <a:pt x="52" y="45"/>
                </a:cubicBezTo>
                <a:cubicBezTo>
                  <a:pt x="66" y="59"/>
                  <a:pt x="66" y="59"/>
                  <a:pt x="66" y="59"/>
                </a:cubicBezTo>
                <a:cubicBezTo>
                  <a:pt x="67" y="59"/>
                  <a:pt x="67" y="61"/>
                  <a:pt x="67" y="62"/>
                </a:cubicBezTo>
                <a:cubicBezTo>
                  <a:pt x="67" y="65"/>
                  <a:pt x="65" y="67"/>
                  <a:pt x="62" y="67"/>
                </a:cubicBezTo>
                <a:close/>
                <a:moveTo>
                  <a:pt x="29" y="11"/>
                </a:moveTo>
                <a:cubicBezTo>
                  <a:pt x="19" y="11"/>
                  <a:pt x="11" y="19"/>
                  <a:pt x="11" y="29"/>
                </a:cubicBezTo>
                <a:cubicBezTo>
                  <a:pt x="11" y="39"/>
                  <a:pt x="19" y="47"/>
                  <a:pt x="29" y="47"/>
                </a:cubicBezTo>
                <a:cubicBezTo>
                  <a:pt x="39" y="47"/>
                  <a:pt x="47" y="39"/>
                  <a:pt x="47" y="29"/>
                </a:cubicBezTo>
                <a:cubicBezTo>
                  <a:pt x="47" y="19"/>
                  <a:pt x="39" y="11"/>
                  <a:pt x="29" y="11"/>
                </a:cubicBezTo>
                <a:close/>
                <a:moveTo>
                  <a:pt x="42" y="30"/>
                </a:moveTo>
                <a:cubicBezTo>
                  <a:pt x="42" y="31"/>
                  <a:pt x="41" y="31"/>
                  <a:pt x="40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1"/>
                  <a:pt x="31" y="42"/>
                  <a:pt x="30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6" y="41"/>
                  <a:pt x="26" y="40"/>
                </a:cubicBezTo>
                <a:cubicBezTo>
                  <a:pt x="26" y="31"/>
                  <a:pt x="26" y="31"/>
                  <a:pt x="26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1"/>
                  <a:pt x="16" y="30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7" y="26"/>
                  <a:pt x="17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6"/>
                  <a:pt x="27" y="16"/>
                  <a:pt x="27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1" y="16"/>
                  <a:pt x="31" y="16"/>
                  <a:pt x="31" y="17"/>
                </a:cubicBezTo>
                <a:cubicBezTo>
                  <a:pt x="31" y="26"/>
                  <a:pt x="31" y="26"/>
                  <a:pt x="31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6"/>
                  <a:pt x="42" y="27"/>
                  <a:pt x="42" y="27"/>
                </a:cubicBezTo>
                <a:lnTo>
                  <a:pt x="42" y="30"/>
                </a:lnTo>
                <a:close/>
              </a:path>
            </a:pathLst>
          </a:custGeom>
          <a:solidFill>
            <a:srgbClr val="17B59E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>
              <a:latin charset="-122" panose="020b0503020204020204" pitchFamily="34" typeface="微软雅黑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1245" y="3930506"/>
            <a:ext cx="2086379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10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82229" y="3930507"/>
            <a:ext cx="2240461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lang="zh-CN" sz="10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79290" y="3753888"/>
            <a:ext cx="914400" cy="182880"/>
          </a:xfrm>
          <a:prstGeom prst="rect">
            <a:avLst/>
          </a:prstGeom>
          <a:noFill/>
        </p:spPr>
        <p:txBody>
          <a:bodyPr anchor="t" bIns="0" lIns="0" rIns="0" rtlCol="0" tIns="0" wrap="none">
            <a:spAutoFit/>
          </a:bodyPr>
          <a:lstStyle/>
          <a:p>
            <a:pPr lvl="0"/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1314" y="3770011"/>
            <a:ext cx="914400" cy="182880"/>
          </a:xfrm>
          <a:prstGeom prst="rect">
            <a:avLst/>
          </a:prstGeom>
          <a:noFill/>
        </p:spPr>
        <p:txBody>
          <a:bodyPr anchor="t" bIns="0" lIns="0" rIns="0" rtlCol="0" tIns="0" wrap="none">
            <a:spAutoFit/>
          </a:bodyPr>
          <a:lstStyle/>
          <a:p>
            <a:pPr algn="r" lvl="0"/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2" name="图片 1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193" name="文本框 192"/>
          <p:cNvSpPr txBox="1"/>
          <p:nvPr/>
        </p:nvSpPr>
        <p:spPr>
          <a:xfrm>
            <a:off x="447590" y="359976"/>
            <a:ext cx="187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376756" y="1478317"/>
            <a:ext cx="4206343" cy="2083681"/>
            <a:chOff x="3247261" y="2131898"/>
            <a:chExt cx="5697481" cy="2835118"/>
          </a:xfrm>
          <a:solidFill>
            <a:srgbClr val="17B59E"/>
          </a:solidFill>
        </p:grpSpPr>
        <p:sp>
          <p:nvSpPr>
            <p:cNvPr id="3" name="Freeform 30"/>
            <p:cNvSpPr/>
            <p:nvPr/>
          </p:nvSpPr>
          <p:spPr bwMode="auto">
            <a:xfrm>
              <a:off x="4251440" y="3304772"/>
              <a:ext cx="8245" cy="10307"/>
            </a:xfrm>
            <a:custGeom>
              <a:cxnLst>
                <a:cxn ang="0">
                  <a:pos x="3" y="0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5" y="0"/>
                </a:cxn>
                <a:cxn ang="0">
                  <a:pos x="3" y="0"/>
                </a:cxn>
              </a:cxnLst>
              <a:rect b="b" l="0" r="r" t="0"/>
              <a:pathLst>
                <a:path h="6" w="5">
                  <a:moveTo>
                    <a:pt x="3" y="0"/>
                  </a:moveTo>
                  <a:cubicBezTo>
                    <a:pt x="0" y="2"/>
                    <a:pt x="0" y="3"/>
                    <a:pt x="0" y="6"/>
                  </a:cubicBezTo>
                  <a:cubicBezTo>
                    <a:pt x="2" y="6"/>
                    <a:pt x="4" y="6"/>
                    <a:pt x="4" y="6"/>
                  </a:cubicBezTo>
                  <a:cubicBezTo>
                    <a:pt x="4" y="3"/>
                    <a:pt x="5" y="2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 w="9525">
              <a:solidFill>
                <a:srgbClr val="17B59E"/>
              </a:solidFill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pPr defTabSz="1013677"/>
              <a:endParaRPr lang="en-US" sz="2000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4" name="Freeform 163"/>
            <p:cNvSpPr/>
            <p:nvPr/>
          </p:nvSpPr>
          <p:spPr bwMode="auto">
            <a:xfrm>
              <a:off x="4568879" y="2381314"/>
              <a:ext cx="37103" cy="32981"/>
            </a:xfrm>
            <a:custGeom>
              <a:cxnLst>
                <a:cxn ang="0">
                  <a:pos x="7" y="0"/>
                </a:cxn>
                <a:cxn ang="0">
                  <a:pos x="22" y="19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7" y="0"/>
                </a:cxn>
              </a:cxnLst>
              <a:rect b="b" l="0" r="r" t="0"/>
              <a:pathLst>
                <a:path h="19" w="22">
                  <a:moveTo>
                    <a:pt x="7" y="0"/>
                  </a:moveTo>
                  <a:cubicBezTo>
                    <a:pt x="13" y="7"/>
                    <a:pt x="19" y="9"/>
                    <a:pt x="22" y="19"/>
                  </a:cubicBezTo>
                  <a:cubicBezTo>
                    <a:pt x="13" y="17"/>
                    <a:pt x="0" y="3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9525">
              <a:solidFill>
                <a:srgbClr val="17B59E"/>
              </a:solidFill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pPr defTabSz="1013677"/>
              <a:endParaRPr lang="en-US" sz="2000">
                <a:solidFill>
                  <a:srgbClr val="262626"/>
                </a:solidFill>
                <a:latin typeface="Arial"/>
              </a:endParaRPr>
            </a:p>
          </p:txBody>
        </p:sp>
        <p:grpSp>
          <p:nvGrpSpPr>
            <p:cNvPr id="5" name="Group 341"/>
            <p:cNvGrpSpPr/>
            <p:nvPr/>
          </p:nvGrpSpPr>
          <p:grpSpPr>
            <a:xfrm>
              <a:off x="5641898" y="3330731"/>
              <a:ext cx="1086820" cy="1215484"/>
              <a:chOff x="4097338" y="2217738"/>
              <a:chExt cx="1139825" cy="1274763"/>
            </a:xfrm>
            <a:grpFill/>
          </p:grpSpPr>
          <p:sp>
            <p:nvSpPr>
              <p:cNvPr id="176" name="Freeform 5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b="b" l="0" r="r" t="0"/>
                <a:pathLst>
                  <a:path h="175" w="91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77" name="Freeform 6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b="b" l="0" r="r" t="0"/>
                <a:pathLst>
                  <a:path h="957" w="856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</p:grpSp>
        <p:grpSp>
          <p:nvGrpSpPr>
            <p:cNvPr id="6" name="Group 274"/>
            <p:cNvGrpSpPr/>
            <p:nvPr/>
          </p:nvGrpSpPr>
          <p:grpSpPr>
            <a:xfrm>
              <a:off x="4624707" y="3766669"/>
              <a:ext cx="743216" cy="1200347"/>
              <a:chOff x="3030538" y="2674938"/>
              <a:chExt cx="779463" cy="1258888"/>
            </a:xfrm>
            <a:grpFill/>
          </p:grpSpPr>
          <p:sp>
            <p:nvSpPr>
              <p:cNvPr id="174" name="Freeform 22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b="b" l="0" r="r" t="0"/>
                <a:pathLst>
                  <a:path h="23" w="30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75" name="Freeform 23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b="b" l="0" r="r" t="0"/>
                <a:pathLst>
                  <a:path h="944" w="586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</p:grpSp>
        <p:grpSp>
          <p:nvGrpSpPr>
            <p:cNvPr id="7" name="Group 277"/>
            <p:cNvGrpSpPr/>
            <p:nvPr/>
          </p:nvGrpSpPr>
          <p:grpSpPr>
            <a:xfrm>
              <a:off x="3247261" y="2131898"/>
              <a:ext cx="2470321" cy="1721052"/>
              <a:chOff x="1585913" y="960438"/>
              <a:chExt cx="2590800" cy="1804987"/>
            </a:xfrm>
            <a:grpFill/>
          </p:grpSpPr>
          <p:sp>
            <p:nvSpPr>
              <p:cNvPr id="111" name="Freeform 21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b="b" l="0" r="r" t="0"/>
                <a:pathLst>
                  <a:path h="11" w="9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12" name="Freeform 39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b="b" l="0" r="r" t="0"/>
                <a:pathLst>
                  <a:path h="57" w="12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13" name="Freeform 40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b="b" l="0" r="r" t="0"/>
                <a:pathLst>
                  <a:path h="45" w="131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14" name="Freeform 41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b="b" l="0" r="r" t="0"/>
                <a:pathLst>
                  <a:path h="8" w="7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15" name="Freeform 42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b="b" l="0" r="r" t="0"/>
                <a:pathLst>
                  <a:path h="10" w="22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16" name="Freeform 43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b="b" l="0" r="r" t="0"/>
                <a:pathLst>
                  <a:path h="7" w="18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17" name="Freeform 44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b="b" l="0" r="r" t="0"/>
                <a:pathLst>
                  <a:path h="30" w="75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18" name="Freeform 45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b="b" l="0" r="r" t="0"/>
                <a:pathLst>
                  <a:path h="8" w="7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19" name="Freeform 46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b="b" l="0" r="r" t="0"/>
                <a:pathLst>
                  <a:path h="4" w="11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20" name="Freeform 47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b="b" l="0" r="r" t="0"/>
                <a:pathLst>
                  <a:path h="4" w="3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21" name="Freeform 48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b="b" l="0" r="r" t="0"/>
                <a:pathLst>
                  <a:path h="7" w="9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22" name="Freeform 49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b="b" l="0" r="r" t="0"/>
                <a:pathLst>
                  <a:path h="356" w="72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23" name="Freeform 50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b="b" l="0" r="r" t="0"/>
                <a:pathLst>
                  <a:path h="553" w="1071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24" name="Freeform 51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b="b" l="0" r="r" t="0"/>
                <a:pathLst>
                  <a:path h="343" w="469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25" name="Freeform 52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b="b" l="0" r="r" t="0"/>
                <a:pathLst>
                  <a:path h="28" w="22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26" name="Freeform 53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b="b" l="0" r="r" t="0"/>
                <a:pathLst>
                  <a:path h="35" w="23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27" name="Freeform 54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b="b" l="0" r="r" t="0"/>
                <a:pathLst>
                  <a:path h="120" w="23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28" name="Freeform 55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b="b" l="0" r="r" t="0"/>
                <a:pathLst>
                  <a:path h="86" w="130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29" name="Freeform 56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b="b" l="0" r="r" t="0"/>
                <a:pathLst>
                  <a:path h="65" w="154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30" name="Freeform 57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b="b" l="0" r="r" t="0"/>
                <a:pathLst>
                  <a:path h="16" w="21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31" name="Freeform 58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b="b" l="0" r="r" t="0"/>
                <a:pathLst>
                  <a:path h="6" w="1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32" name="Freeform 59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b="b" l="0" r="r" t="0"/>
                <a:pathLst>
                  <a:path h="49" w="88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33" name="Freeform 60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b="b" l="0" r="r" t="0"/>
                <a:pathLst>
                  <a:path h="15" w="50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34" name="Freeform 61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b="b" l="0" r="r" t="0"/>
                <a:pathLst>
                  <a:path h="23" w="44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35" name="Freeform 62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b="b" l="0" r="r" t="0"/>
                <a:pathLst>
                  <a:path h="17" w="15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36" name="Freeform 63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b="b" l="0" r="r" t="0"/>
                <a:pathLst>
                  <a:path h="61" w="75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37" name="Freeform 64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b="b" l="0" r="r" t="0"/>
                <a:pathLst>
                  <a:path h="45" w="84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38" name="Freeform 65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b="b" l="0" r="r" t="0"/>
                <a:pathLst>
                  <a:path h="28" w="4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39" name="Freeform 66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b="b" l="0" r="r" t="0"/>
                <a:pathLst>
                  <a:path h="52" w="65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40" name="Freeform 67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b="b" l="0" r="r" t="0"/>
                <a:pathLst>
                  <a:path h="18" w="21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41" name="Freeform 68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b="b" l="0" r="r" t="0"/>
                <a:pathLst>
                  <a:path h="12" w="15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42" name="Freeform 69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b="b" l="0" r="r" t="0"/>
                <a:pathLst>
                  <a:path h="43" w="82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43" name="Freeform 70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b="b" l="0" r="r" t="0"/>
                <a:pathLst>
                  <a:path h="7" w="23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44" name="Freeform 71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b="b" l="0" r="r" t="0"/>
                <a:pathLst>
                  <a:path h="68" w="216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45" name="Freeform 72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b="b" l="0" r="r" t="0"/>
                <a:pathLst>
                  <a:path h="28" w="37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46" name="Freeform 73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b="b" l="0" r="r" t="0"/>
                <a:pathLst>
                  <a:path h="10" w="35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47" name="Freeform 74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b="b" l="0" r="r" t="0"/>
                <a:pathLst>
                  <a:path h="33" w="41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48" name="Freeform 75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b="b" l="0" r="r" t="0"/>
                <a:pathLst>
                  <a:path h="9" w="16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49" name="Freeform 76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b="b" l="0" r="r" t="0"/>
                <a:pathLst>
                  <a:path h="92" w="138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50" name="Freeform 77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b="b" l="0" r="r" t="0"/>
                <a:pathLst>
                  <a:path h="57" w="89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51" name="Freeform 78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b="b" l="0" r="r" t="0"/>
                <a:pathLst>
                  <a:path h="28" w="27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52" name="Freeform 79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b="b" l="0" r="r" t="0"/>
                <a:pathLst>
                  <a:path h="18" w="22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53" name="Freeform 80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b="b" l="0" r="r" t="0"/>
                <a:pathLst>
                  <a:path h="25" w="60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54" name="Freeform 81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b="b" l="0" r="r" t="0"/>
                <a:pathLst>
                  <a:path h="15" w="14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55" name="Freeform 82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b="b" l="0" r="r" t="0"/>
                <a:pathLst>
                  <a:path h="8" w="14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56" name="Freeform 83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b="b" l="0" r="r" t="0"/>
                <a:pathLst>
                  <a:path h="10" w="15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57" name="Freeform 84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b="b" l="0" r="r" t="0"/>
                <a:pathLst>
                  <a:path h="261" w="362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58" name="Freeform 85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b="b" l="0" r="r" t="0"/>
                <a:pathLst>
                  <a:path h="9" w="10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59" name="Freeform 86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b="b" l="0" r="r" t="0"/>
                <a:pathLst>
                  <a:path h="9" w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60" name="Freeform 87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b="b" l="0" r="r" t="0"/>
                <a:pathLst>
                  <a:path h="203" w="386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61" name="Freeform 88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b="b" l="0" r="r" t="0"/>
                <a:pathLst>
                  <a:path h="575" w="756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62" name="Freeform 89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b="b" l="0" r="r" t="0"/>
                <a:pathLst>
                  <a:path h="24" w="36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63" name="Freeform 90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b="b" l="0" r="r" t="0"/>
                <a:pathLst>
                  <a:path h="12" w="20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64" name="Freeform 91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b="b" l="0" r="r" t="0"/>
                <a:pathLst>
                  <a:path h="80" w="82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65" name="Freeform 92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b="b" l="0" r="r" t="0"/>
                <a:pathLst>
                  <a:path h="338" w="503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66" name="Freeform 93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8" w="15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67" name="Freeform 94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b="b" l="0" r="r" t="0"/>
                <a:pathLst>
                  <a:path h="38" w="59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68" name="Freeform 95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b="b" l="0" r="r" t="0"/>
                <a:pathLst>
                  <a:path h="30" w="21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69" name="Freeform 96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b="b" l="0" r="r" t="0"/>
                <a:pathLst>
                  <a:path h="18" w="27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70" name="Freeform 97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b="b" l="0" r="r" t="0"/>
                <a:pathLst>
                  <a:path h="17" w="32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71" name="Freeform 98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b="b" l="0" r="r" t="0"/>
                <a:pathLst>
                  <a:path h="15" w="24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72" name="Freeform 99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b="b" l="0" r="r" t="0"/>
                <a:pathLst>
                  <a:path h="20" w="17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73" name="Freeform 100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b="b" l="0" r="r" t="0"/>
                <a:pathLst>
                  <a:path h="9" w="20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</p:grpSp>
        <p:grpSp>
          <p:nvGrpSpPr>
            <p:cNvPr id="8" name="Group 345"/>
            <p:cNvGrpSpPr/>
            <p:nvPr/>
          </p:nvGrpSpPr>
          <p:grpSpPr>
            <a:xfrm>
              <a:off x="5758450" y="2254506"/>
              <a:ext cx="655423" cy="1101959"/>
              <a:chOff x="4219575" y="1089025"/>
              <a:chExt cx="687388" cy="1155701"/>
            </a:xfrm>
            <a:grpFill/>
          </p:grpSpPr>
          <p:sp>
            <p:nvSpPr>
              <p:cNvPr id="96" name="Freeform 36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b="b" l="0" r="r" t="0"/>
                <a:pathLst>
                  <a:path h="30" w="2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grpSp>
            <p:nvGrpSpPr>
              <p:cNvPr id="97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98" name="Freeform 24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b="b" l="0" r="r" t="0"/>
                  <a:pathLst>
                    <a:path h="347" w="485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99" name="Freeform 25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b="b" l="0" r="r" t="0"/>
                  <a:pathLst>
                    <a:path h="318" w="327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100" name="Freeform 26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b="b" l="0" r="r" t="0"/>
                  <a:pathLst>
                    <a:path h="97" w="176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101" name="Freeform 27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b="b" l="0" r="r" t="0"/>
                  <a:pathLst>
                    <a:path h="41" w="114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102" name="Freeform 28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b="b" l="0" r="r" t="0"/>
                  <a:pathLst>
                    <a:path h="65" w="5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103" name="Freeform 29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b="b" l="0" r="r" t="0"/>
                  <a:pathLst>
                    <a:path h="152" w="105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104" name="Freeform 31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b="b" l="0" r="r" t="0"/>
                  <a:pathLst>
                    <a:path h="23" w="35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105" name="Freeform 32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b="b" l="0" r="r" t="0"/>
                  <a:pathLst>
                    <a:path h="23" w="12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106" name="Freeform 33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b="b" l="0" r="r" t="0"/>
                  <a:pathLst>
                    <a:path h="33" w="19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107" name="Freeform 34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b="b" l="0" r="r" t="0"/>
                  <a:pathLst>
                    <a:path h="7" w="9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108" name="Freeform 35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b="b" l="0" r="r" t="0"/>
                  <a:pathLst>
                    <a:path h="14" w="12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109" name="Freeform 37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b="b" l="0" r="r" t="0"/>
                  <a:pathLst>
                    <a:path h="17" w="11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110" name="Freeform 38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b="b" l="0" r="r" t="0"/>
                  <a:pathLst>
                    <a:path h="20" w="16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</p:grpSp>
        </p:grpSp>
        <p:grpSp>
          <p:nvGrpSpPr>
            <p:cNvPr id="9" name="Group 363"/>
            <p:cNvGrpSpPr/>
            <p:nvPr/>
          </p:nvGrpSpPr>
          <p:grpSpPr>
            <a:xfrm>
              <a:off x="7718663" y="3961934"/>
              <a:ext cx="921831" cy="805277"/>
              <a:chOff x="6275388" y="2879725"/>
              <a:chExt cx="966788" cy="844551"/>
            </a:xfrm>
            <a:grpFill/>
          </p:grpSpPr>
          <p:sp>
            <p:nvSpPr>
              <p:cNvPr id="78" name="Freeform 9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b="b" l="0" r="r" t="0"/>
                <a:pathLst>
                  <a:path h="133" w="255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grpSp>
            <p:nvGrpSpPr>
              <p:cNvPr id="79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80" name="Freeform 7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b="b" l="0" r="r" t="0"/>
                  <a:pathLst>
                    <a:path h="19" w="8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81" name="Freeform 8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b="b" l="0" r="r" t="0"/>
                  <a:pathLst>
                    <a:path h="28" w="4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82" name="Freeform 10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b="b" l="0" r="r" t="0"/>
                  <a:pathLst>
                    <a:path h="26" w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83" name="Freeform 11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b="b" l="0" r="r" t="0"/>
                  <a:pathLst>
                    <a:path h="16" w="13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84" name="Freeform 12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b="b" l="0" r="r" t="0"/>
                  <a:pathLst>
                    <a:path h="9" w="7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85" name="Freeform 13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b="b" l="0" r="r" t="0"/>
                  <a:pathLst>
                    <a:path h="7" w="15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86" name="Freeform 14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b="b" l="0" r="r" t="0"/>
                  <a:pathLst>
                    <a:path h="14" w="13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87" name="Freeform 15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10" w="17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88" name="Freeform 16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6" w="11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89" name="Freeform 17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b="b" l="0" r="r" t="0"/>
                  <a:pathLst>
                    <a:path h="49" w="48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90" name="Freeform 18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b="b" l="0" r="r" t="0"/>
                  <a:pathLst>
                    <a:path h="383" w="508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91" name="Freeform 19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b="b" l="0" r="r" t="0"/>
                  <a:pathLst>
                    <a:path h="94" w="96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92" name="Freeform 20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b="b" l="0" r="r" t="0"/>
                  <a:pathLst>
                    <a:path h="104" w="71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93" name="Freeform 116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b="b" l="0" r="r" t="0"/>
                  <a:pathLst>
                    <a:path h="7" w="5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94" name="Freeform 117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b="b" l="0" r="r" t="0"/>
                  <a:pathLst>
                    <a:path h="8" w="16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  <p:sp>
              <p:nvSpPr>
                <p:cNvPr id="95" name="Freeform 118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b="b" l="0" r="r" t="0"/>
                  <a:pathLst>
                    <a:path h="7" w="1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 defTabSz="1013677">
                    <a:defRPr/>
                  </a:pPr>
                  <a:endParaRPr kern="0" lang="en-US" sz="2000">
                    <a:solidFill>
                      <a:srgbClr val="262626"/>
                    </a:solidFill>
                    <a:latin typeface="Arial"/>
                  </a:endParaRPr>
                </a:p>
              </p:txBody>
            </p:sp>
          </p:grpSp>
        </p:grpSp>
        <p:grpSp>
          <p:nvGrpSpPr>
            <p:cNvPr id="10" name="Group 383"/>
            <p:cNvGrpSpPr/>
            <p:nvPr/>
          </p:nvGrpSpPr>
          <p:grpSpPr>
            <a:xfrm>
              <a:off x="6229205" y="2206067"/>
              <a:ext cx="2715537" cy="1919343"/>
              <a:chOff x="4713288" y="1038225"/>
              <a:chExt cx="2847975" cy="2012950"/>
            </a:xfrm>
            <a:grpFill/>
          </p:grpSpPr>
          <p:sp>
            <p:nvSpPr>
              <p:cNvPr id="11" name="Freeform 101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b="b" l="0" r="r" t="0"/>
                <a:pathLst>
                  <a:path h="405" w="467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2" name="Freeform 102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b="b" l="0" r="r" t="0"/>
                <a:pathLst>
                  <a:path h="48" w="25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3" name="Freeform 103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b="b" l="0" r="r" t="0"/>
                <a:pathLst>
                  <a:path h="410" w="509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4" name="Freeform 104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b="b" l="0" r="r" t="0"/>
                <a:pathLst>
                  <a:path h="144" w="133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5" name="Freeform 105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b="b" l="0" r="r" t="0"/>
                <a:pathLst>
                  <a:path h="141" w="127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6" name="Freeform 106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b="b" l="0" r="r" t="0"/>
                <a:pathLst>
                  <a:path h="93" w="79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7" name="Freeform 107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b="b" l="0" r="r" t="0"/>
                <a:pathLst>
                  <a:path h="37" w="128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8" name="Freeform 108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b="b" l="0" r="r" t="0"/>
                <a:pathLst>
                  <a:path h="9" w="3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19" name="Freeform 109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b="b" l="0" r="r" t="0"/>
                <a:pathLst>
                  <a:path h="9" w="27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20" name="Freeform 110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b="b" l="0" r="r" t="0"/>
                <a:pathLst>
                  <a:path h="14" w="20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21" name="Freeform 111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b="b" l="0" r="r" t="0"/>
                <a:pathLst>
                  <a:path h="8" w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22" name="Freeform 112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b="b" l="0" r="r" t="0"/>
                <a:pathLst>
                  <a:path h="26" w="45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23" name="Freeform 113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b="b" l="0" r="r" t="0"/>
                <a:pathLst>
                  <a:path h="14" w="13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24" name="Freeform 114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b="b" l="0" r="r" t="0"/>
                <a:pathLst>
                  <a:path h="10" w="36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25" name="Freeform 115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b="b" l="0" r="r" t="0"/>
                <a:pathLst>
                  <a:path h="35" w="1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26" name="Freeform 119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b="b" l="0" r="r" t="0"/>
                <a:pathLst>
                  <a:path h="52" w="57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27" name="Freeform 120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b="b" l="0" r="r" t="0"/>
                <a:pathLst>
                  <a:path h="28" w="28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28" name="Freeform 121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b="b" l="0" r="r" t="0"/>
                <a:pathLst>
                  <a:path h="76" w="54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29" name="Freeform 122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b="b" l="0" r="r" t="0"/>
                <a:pathLst>
                  <a:path h="30" w="18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30" name="Freeform 123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b="b" l="0" r="r" t="0"/>
                <a:pathLst>
                  <a:path h="19" w="14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31" name="Freeform 124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b="b" l="0" r="r" t="0"/>
                <a:pathLst>
                  <a:path h="24" w="1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32" name="Freeform 125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b="b" l="0" r="r" t="0"/>
                <a:pathLst>
                  <a:path h="15" w="7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33" name="Freeform 126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b="b" l="0" r="r" t="0"/>
                <a:pathLst>
                  <a:path h="8" w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34" name="Freeform 127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b="b" l="0" r="r" t="0"/>
                <a:pathLst>
                  <a:path h="12" w="10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35" name="Freeform 128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b="b" l="0" r="r" t="0"/>
                <a:pathLst>
                  <a:path h="15" w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36" name="Freeform 129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b="b" l="0" r="r" t="0"/>
                <a:pathLst>
                  <a:path h="1" w="4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37" name="Freeform 130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b="b" l="0" r="r" t="0"/>
                <a:pathLst>
                  <a:path h="39" w="27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38" name="Freeform 131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b="b" l="0" r="r" t="0"/>
                <a:pathLst>
                  <a:path h="27" w="31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39" name="Freeform 132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b="b" l="0" r="r" t="0"/>
                <a:pathLst>
                  <a:path h="282" w="147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40" name="Freeform 133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b="b" l="0" r="r" t="0"/>
                <a:pathLst>
                  <a:path h="19" w="21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41" name="Freeform 134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b="b" l="0" r="r" t="0"/>
                <a:pathLst>
                  <a:path h="8" w="9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42" name="Freeform 135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b="b" l="0" r="r" t="0"/>
                <a:pathLst>
                  <a:path h="12" w="8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43" name="Freeform 136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b="b" l="0" r="r" t="0"/>
                <a:pathLst>
                  <a:path h="11" w="12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44" name="Freeform 137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b="b" l="0" r="r" t="0"/>
                <a:pathLst>
                  <a:path h="37" w="30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45" name="Freeform 138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b="b" l="0" r="r" t="0"/>
                <a:pathLst>
                  <a:path h="23" w="3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46" name="Freeform 139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b="b" l="0" r="r" t="0"/>
                <a:pathLst>
                  <a:path h="115" w="140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47" name="Freeform 140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b="b" l="0" r="r" t="0"/>
                <a:pathLst>
                  <a:path h="61" w="72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48" name="Freeform 141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b="b" l="0" r="r" t="0"/>
                <a:pathLst>
                  <a:path h="11" w="12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49" name="Freeform 142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b="b" l="0" r="r" t="0"/>
                <a:pathLst>
                  <a:path h="12" w="17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50" name="Freeform 143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b="b" l="0" r="r" t="0"/>
                <a:pathLst>
                  <a:path h="9" w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51" name="Freeform 144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b="b" l="0" r="r" t="0"/>
                <a:pathLst>
                  <a:path h="138" w="36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52" name="Freeform 145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b="b" l="0" r="r" t="0"/>
                <a:pathLst>
                  <a:path h="161" w="220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53" name="Freeform 146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b="b" l="0" r="r" t="0"/>
                <a:pathLst>
                  <a:path h="795" w="2139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54" name="Freeform 147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b="b" l="0" r="r" t="0"/>
                <a:pathLst>
                  <a:path h="486" w="769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55" name="Freeform 148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b="b" l="0" r="r" t="0"/>
                <a:pathLst>
                  <a:path h="19" w="44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56" name="Freeform 149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b="b" l="0" r="r" t="0"/>
                <a:pathLst>
                  <a:path h="10" w="18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57" name="Freeform 150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b="b" l="0" r="r" t="0"/>
                <a:pathLst>
                  <a:path h="10" w="8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58" name="Freeform 151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b="b" l="0" r="r" t="0"/>
                <a:pathLst>
                  <a:path h="12" w="20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59" name="Freeform 152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b="b" l="0" r="r" t="0"/>
                <a:pathLst>
                  <a:path h="43" w="76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60" name="Freeform 153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b="b" l="0" r="r" t="0"/>
                <a:pathLst>
                  <a:path h="16" w="30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61" name="Freeform 154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b="b" l="0" r="r" t="0"/>
                <a:pathLst>
                  <a:path h="74" w="105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62" name="Freeform 155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b="b" l="0" r="r" t="0"/>
                <a:pathLst>
                  <a:path h="9" w="13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63" name="Freeform 156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b="b" l="0" r="r" t="0"/>
                <a:pathLst>
                  <a:path h="6" w="18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64" name="Freeform 157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b="b" l="0" r="r" t="0"/>
                <a:pathLst>
                  <a:path h="7" w="15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65" name="Freeform 158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b="b" l="0" r="r" t="0"/>
                <a:pathLst>
                  <a:path h="27" w="89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66" name="Freeform 159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b="b" l="0" r="r" t="0"/>
                <a:pathLst>
                  <a:path h="20" w="31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67" name="Freeform 160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b="b" l="0" r="r" t="0"/>
                <a:pathLst>
                  <a:path h="20" w="33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68" name="Freeform 161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b="b" l="0" r="r" t="0"/>
                <a:pathLst>
                  <a:path h="12" w="34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69" name="Freeform 162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b="b" l="0" r="r" t="0"/>
                <a:pathLst>
                  <a:path h="36" w="52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70" name="Freeform 164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b="b" l="0" r="r" t="0"/>
                <a:pathLst>
                  <a:path h="38" w="97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71" name="Freeform 165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b="b" l="0" r="r" t="0"/>
                <a:pathLst>
                  <a:path h="13" w="26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72" name="Freeform 166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b="b" l="0" r="r" t="0"/>
                <a:pathLst>
                  <a:path h="19" w="26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73" name="Freeform 167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b="b" l="0" r="r" t="0"/>
                <a:pathLst>
                  <a:path h="20" w="21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74" name="Freeform 168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b="b" l="0" r="r" t="0"/>
                <a:pathLst>
                  <a:path h="13" w="19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75" name="Freeform 169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b="b" l="0" r="r" t="0"/>
                <a:pathLst>
                  <a:path h="17" w="41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76" name="Freeform 170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b="b" l="0" r="r" t="0"/>
                <a:pathLst>
                  <a:path h="20" w="56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  <p:sp>
            <p:nvSpPr>
              <p:cNvPr id="77" name="Freeform 171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b="b" l="0" r="r" t="0"/>
                <a:pathLst>
                  <a:path h="13" w="12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pPr defTabSz="1013677">
                  <a:defRPr/>
                </a:pPr>
                <a:endParaRPr kern="0" lang="en-US" sz="2000">
                  <a:solidFill>
                    <a:srgbClr val="262626"/>
                  </a:solidFill>
                  <a:latin typeface="Arial"/>
                </a:endParaRPr>
              </a:p>
            </p:txBody>
          </p:sp>
        </p:grpSp>
      </p:grpSp>
      <p:cxnSp>
        <p:nvCxnSpPr>
          <p:cNvPr id="178" name="Straight Line buttom"/>
          <p:cNvCxnSpPr/>
          <p:nvPr/>
        </p:nvCxnSpPr>
        <p:spPr>
          <a:xfrm>
            <a:off x="654448" y="3731918"/>
            <a:ext cx="7650956" cy="0"/>
          </a:xfrm>
          <a:prstGeom prst="line">
            <a:avLst/>
          </a:prstGeom>
          <a:noFill/>
          <a:ln algn="ctr" cap="flat" cmpd="sng" w="19050">
            <a:solidFill>
              <a:srgbClr val="262626">
                <a:lumMod val="50000"/>
                <a:lumOff val="50000"/>
              </a:srgbClr>
            </a:solidFill>
            <a:prstDash val="sysDot"/>
            <a:headEnd type="none"/>
            <a:tailEnd type="none"/>
          </a:ln>
          <a:effectLst/>
        </p:spPr>
      </p:cxnSp>
      <p:sp>
        <p:nvSpPr>
          <p:cNvPr id="179" name="文本框 40"/>
          <p:cNvSpPr txBox="1"/>
          <p:nvPr/>
        </p:nvSpPr>
        <p:spPr>
          <a:xfrm>
            <a:off x="654448" y="3816804"/>
            <a:ext cx="7650956" cy="68461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noProof="1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，无需调整格式，简单快捷，LEOPARD祝愿您汇报顺利！此处文字通过TXT文档或者QQ聊天窗口复制进入，无需调整格式，简单快捷，LEOPARD祝愿您汇报顺利！此处文字通过TXT文档或者QQ聊天窗口复制进入，无需调整格式，简单快捷，LEOPARD祝愿您汇报顺利！此处文字通过TXT文档或者QQ聊天窗口复制进入，无需调整格式，简单快捷，LEOPARD祝愿您汇报顺利！</a:t>
            </a:r>
          </a:p>
        </p:txBody>
      </p:sp>
      <p:sp>
        <p:nvSpPr>
          <p:cNvPr id="180" name="矩形 179"/>
          <p:cNvSpPr>
            <a:spLocks noChangeArrowheads="1"/>
          </p:cNvSpPr>
          <p:nvPr/>
        </p:nvSpPr>
        <p:spPr bwMode="auto">
          <a:xfrm>
            <a:off x="653958" y="1378092"/>
            <a:ext cx="1330245" cy="2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696" lIns="67391" rIns="67391" tIns="33696">
            <a:spAutoFit/>
          </a:bodyPr>
          <a:lstStyle/>
          <a:p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181" name="文本框 40"/>
          <p:cNvSpPr txBox="1"/>
          <p:nvPr/>
        </p:nvSpPr>
        <p:spPr>
          <a:xfrm>
            <a:off x="653958" y="1615440"/>
            <a:ext cx="1578637" cy="34171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r>
              <a:rPr altLang="en-US" lang="zh-CN" noProof="1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此处文字通过TXT文档或者QQ聊天窗口复制进入！</a:t>
            </a:r>
          </a:p>
        </p:txBody>
      </p:sp>
      <p:sp>
        <p:nvSpPr>
          <p:cNvPr id="182" name="矩形 181"/>
          <p:cNvSpPr>
            <a:spLocks noChangeArrowheads="1"/>
          </p:cNvSpPr>
          <p:nvPr/>
        </p:nvSpPr>
        <p:spPr bwMode="auto">
          <a:xfrm>
            <a:off x="653958" y="2154634"/>
            <a:ext cx="1330245" cy="2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696" lIns="67391" rIns="67391" tIns="33696">
            <a:spAutoFit/>
          </a:bodyPr>
          <a:lstStyle/>
          <a:p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183" name="文本框 40"/>
          <p:cNvSpPr txBox="1"/>
          <p:nvPr/>
        </p:nvSpPr>
        <p:spPr>
          <a:xfrm>
            <a:off x="653958" y="2391983"/>
            <a:ext cx="1578637" cy="34171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r>
              <a:rPr altLang="en-US" lang="zh-CN" noProof="1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此处文字通过TXT文档或者QQ聊天窗口复制进入！</a:t>
            </a:r>
          </a:p>
        </p:txBody>
      </p:sp>
      <p:sp>
        <p:nvSpPr>
          <p:cNvPr id="184" name="矩形 183"/>
          <p:cNvSpPr>
            <a:spLocks noChangeArrowheads="1"/>
          </p:cNvSpPr>
          <p:nvPr/>
        </p:nvSpPr>
        <p:spPr bwMode="auto">
          <a:xfrm>
            <a:off x="653958" y="2931177"/>
            <a:ext cx="1330245" cy="2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696" lIns="67391" rIns="67391" tIns="33696">
            <a:spAutoFit/>
          </a:bodyPr>
          <a:lstStyle/>
          <a:p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185" name="文本框 40"/>
          <p:cNvSpPr txBox="1"/>
          <p:nvPr/>
        </p:nvSpPr>
        <p:spPr>
          <a:xfrm>
            <a:off x="653958" y="3168525"/>
            <a:ext cx="1578637" cy="34171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r>
              <a:rPr altLang="en-US" lang="zh-CN" noProof="1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此处文字通过TXT文档或者QQ聊天窗口复制进入！</a:t>
            </a:r>
          </a:p>
        </p:txBody>
      </p:sp>
      <p:sp>
        <p:nvSpPr>
          <p:cNvPr id="186" name="矩形 185"/>
          <p:cNvSpPr>
            <a:spLocks noChangeArrowheads="1"/>
          </p:cNvSpPr>
          <p:nvPr/>
        </p:nvSpPr>
        <p:spPr bwMode="auto">
          <a:xfrm>
            <a:off x="6956654" y="1378092"/>
            <a:ext cx="1330245" cy="2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696" lIns="67391" rIns="67391" tIns="33696">
            <a:spAutoFit/>
          </a:bodyPr>
          <a:lstStyle/>
          <a:p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187" name="文本框 40"/>
          <p:cNvSpPr txBox="1"/>
          <p:nvPr/>
        </p:nvSpPr>
        <p:spPr>
          <a:xfrm>
            <a:off x="6708261" y="1615440"/>
            <a:ext cx="1578637" cy="34171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pPr algn="r"/>
            <a:r>
              <a:rPr altLang="en-US" lang="zh-CN" noProof="1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此处文字通过TXT文档或者QQ聊天窗口复制进入！</a:t>
            </a:r>
          </a:p>
        </p:txBody>
      </p:sp>
      <p:sp>
        <p:nvSpPr>
          <p:cNvPr id="188" name="矩形 187"/>
          <p:cNvSpPr>
            <a:spLocks noChangeArrowheads="1"/>
          </p:cNvSpPr>
          <p:nvPr/>
        </p:nvSpPr>
        <p:spPr bwMode="auto">
          <a:xfrm>
            <a:off x="6956654" y="2154634"/>
            <a:ext cx="1330245" cy="2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696" lIns="67391" rIns="67391" tIns="33696">
            <a:spAutoFit/>
          </a:bodyPr>
          <a:lstStyle/>
          <a:p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189" name="文本框 40"/>
          <p:cNvSpPr txBox="1"/>
          <p:nvPr/>
        </p:nvSpPr>
        <p:spPr>
          <a:xfrm>
            <a:off x="6708261" y="2391983"/>
            <a:ext cx="1578637" cy="34171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pPr algn="r"/>
            <a:r>
              <a:rPr altLang="en-US" lang="zh-CN" noProof="1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此处文字通过TXT文档或者QQ聊天窗口复制进入！</a:t>
            </a:r>
          </a:p>
        </p:txBody>
      </p:sp>
      <p:sp>
        <p:nvSpPr>
          <p:cNvPr id="190" name="矩形 189"/>
          <p:cNvSpPr>
            <a:spLocks noChangeArrowheads="1"/>
          </p:cNvSpPr>
          <p:nvPr/>
        </p:nvSpPr>
        <p:spPr bwMode="auto">
          <a:xfrm>
            <a:off x="6956654" y="2931177"/>
            <a:ext cx="1330245" cy="2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696" lIns="67391" rIns="67391" tIns="33696">
            <a:spAutoFit/>
          </a:bodyPr>
          <a:lstStyle/>
          <a:p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191" name="文本框 40"/>
          <p:cNvSpPr txBox="1"/>
          <p:nvPr/>
        </p:nvSpPr>
        <p:spPr>
          <a:xfrm>
            <a:off x="6708261" y="3168525"/>
            <a:ext cx="1578637" cy="34171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pPr algn="r"/>
            <a:r>
              <a:rPr altLang="en-US" lang="zh-CN" noProof="1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此处文字通过TXT文档或者QQ聊天窗口复制进入！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104315">
            <a:off x="-1534324" y="-1977383"/>
            <a:ext cx="8960556" cy="50403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788566">
            <a:off x="-958275" y="-1041304"/>
            <a:ext cx="8960556" cy="50403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104315">
            <a:off x="-1269392" y="-843297"/>
            <a:ext cx="8960556" cy="50403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788566">
            <a:off x="-693343" y="92783"/>
            <a:ext cx="8960556" cy="504031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640105" y="2016114"/>
            <a:ext cx="1440120" cy="1440120"/>
          </a:xfrm>
          <a:prstGeom prst="ellipse">
            <a:avLst/>
          </a:prstGeom>
          <a:solidFill>
            <a:srgbClr val="59595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6000">
                <a:latin charset="-122" panose="020b0503020204020204" pitchFamily="34" typeface="微软雅黑"/>
                <a:ea charset="-122" panose="020b0503020204020204" pitchFamily="34" typeface="微软雅黑"/>
              </a:rPr>
              <a:t>5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64058" y="3600246"/>
            <a:ext cx="2049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>
                <a:solidFill>
                  <a:srgbClr val="17B5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15277" y="3960276"/>
            <a:ext cx="4788218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Applicable to enterprise introduction, summary</a:t>
            </a:r>
          </a:p>
          <a:p>
            <a:pPr algn="r"/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 report,  sales marketing, chart dataa</a:t>
            </a:r>
          </a:p>
        </p:txBody>
      </p:sp>
    </p:spTree>
    <p:extLst>
      <p:ext uri="{BB962C8B-B14F-4D97-AF65-F5344CB8AC3E}">
        <p14:creationId val="3850004805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47590" y="359976"/>
            <a:ext cx="187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60953" y="836194"/>
            <a:ext cx="637946" cy="4079933"/>
          </a:xfrm>
          <a:prstGeom prst="rect">
            <a:avLst/>
          </a:prstGeom>
          <a:solidFill>
            <a:srgbClr val="17B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4798900" y="1219408"/>
            <a:ext cx="1755171" cy="309352"/>
            <a:chOff x="6528048" y="1543050"/>
            <a:chExt cx="2377375" cy="420914"/>
          </a:xfrm>
          <a:solidFill>
            <a:srgbClr val="595959"/>
          </a:solidFill>
        </p:grpSpPr>
        <p:cxnSp>
          <p:nvCxnSpPr>
            <p:cNvPr id="9" name="直接连接符 8"/>
            <p:cNvCxnSpPr/>
            <p:nvPr/>
          </p:nvCxnSpPr>
          <p:spPr>
            <a:xfrm>
              <a:off x="6528048" y="1753507"/>
              <a:ext cx="679862" cy="0"/>
            </a:xfrm>
            <a:prstGeom prst="line">
              <a:avLst/>
            </a:prstGeom>
            <a:grpFill/>
            <a:ln w="285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7209561" y="1543050"/>
              <a:ext cx="1695862" cy="420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bg1"/>
                </a:solidFill>
              </a:endParaRPr>
            </a:p>
          </p:txBody>
        </p:sp>
        <p:sp>
          <p:nvSpPr>
            <p:cNvPr id="11" name="文本框 13"/>
            <p:cNvSpPr txBox="1"/>
            <p:nvPr/>
          </p:nvSpPr>
          <p:spPr>
            <a:xfrm>
              <a:off x="7282511" y="1568841"/>
              <a:ext cx="1549963" cy="373248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单击编辑标题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5245926" y="1581510"/>
            <a:ext cx="3402602" cy="561168"/>
          </a:xfrm>
          <a:prstGeom prst="rect">
            <a:avLst/>
          </a:prstGeom>
        </p:spPr>
        <p:txBody>
          <a:bodyPr bIns="33696" lIns="67391" rIns="67391" tIns="33696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This PPT template for the rice husk designer pencil demo works, focusing on the production of high-end design templates, I hope to help your demonstration</a:t>
            </a:r>
          </a:p>
        </p:txBody>
      </p:sp>
      <p:sp>
        <p:nvSpPr>
          <p:cNvPr id="13" name="文本框 15"/>
          <p:cNvSpPr txBox="1"/>
          <p:nvPr/>
        </p:nvSpPr>
        <p:spPr>
          <a:xfrm>
            <a:off x="4275143" y="1219409"/>
            <a:ext cx="428625" cy="341712"/>
          </a:xfrm>
          <a:prstGeom prst="rect">
            <a:avLst/>
          </a:prstGeom>
          <a:noFill/>
        </p:spPr>
        <p:txBody>
          <a:bodyPr bIns="33696" lIns="67391" rIns="67391" rtlCol="0" tIns="33696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14" name="文本框 16"/>
          <p:cNvSpPr txBox="1"/>
          <p:nvPr/>
        </p:nvSpPr>
        <p:spPr>
          <a:xfrm>
            <a:off x="4275143" y="2316686"/>
            <a:ext cx="428625" cy="341712"/>
          </a:xfrm>
          <a:prstGeom prst="rect">
            <a:avLst/>
          </a:prstGeom>
          <a:noFill/>
        </p:spPr>
        <p:txBody>
          <a:bodyPr bIns="33696" lIns="67391" rIns="67391" rtlCol="0" tIns="33696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grpSp>
        <p:nvGrpSpPr>
          <p:cNvPr id="15" name="组合 14"/>
          <p:cNvGrpSpPr/>
          <p:nvPr/>
        </p:nvGrpSpPr>
        <p:grpSpPr>
          <a:xfrm flipH="1">
            <a:off x="2410716" y="2353576"/>
            <a:ext cx="1755171" cy="309352"/>
            <a:chOff x="6528048" y="1543050"/>
            <a:chExt cx="2377375" cy="420914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6528048" y="1753507"/>
              <a:ext cx="679862" cy="0"/>
            </a:xfrm>
            <a:prstGeom prst="line">
              <a:avLst/>
            </a:prstGeom>
            <a:ln w="285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7209561" y="1543050"/>
              <a:ext cx="1695862" cy="420914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bg1"/>
                </a:solidFill>
              </a:endParaRPr>
            </a:p>
          </p:txBody>
        </p:sp>
        <p:sp>
          <p:nvSpPr>
            <p:cNvPr id="18" name="文本框 21"/>
            <p:cNvSpPr txBox="1"/>
            <p:nvPr/>
          </p:nvSpPr>
          <p:spPr>
            <a:xfrm>
              <a:off x="7282509" y="1568841"/>
              <a:ext cx="1549963" cy="37324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单击编辑标题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305235" y="2715678"/>
            <a:ext cx="3402602" cy="561168"/>
          </a:xfrm>
          <a:prstGeom prst="rect">
            <a:avLst/>
          </a:prstGeom>
        </p:spPr>
        <p:txBody>
          <a:bodyPr bIns="33696" lIns="67391" rIns="67391" tIns="33696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zh-CN" lang="en-US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This PPT template for the rice husk designer pencil demo works, focusing on the production of high-end design templates, I hope to help your demonstration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798900" y="3451788"/>
            <a:ext cx="1755171" cy="309352"/>
            <a:chOff x="6528048" y="1543050"/>
            <a:chExt cx="2377375" cy="420914"/>
          </a:xfrm>
          <a:solidFill>
            <a:srgbClr val="595959"/>
          </a:solidFill>
        </p:grpSpPr>
        <p:cxnSp>
          <p:nvCxnSpPr>
            <p:cNvPr id="21" name="直接连接符 20"/>
            <p:cNvCxnSpPr/>
            <p:nvPr/>
          </p:nvCxnSpPr>
          <p:spPr>
            <a:xfrm>
              <a:off x="6528048" y="1753507"/>
              <a:ext cx="679862" cy="0"/>
            </a:xfrm>
            <a:prstGeom prst="line">
              <a:avLst/>
            </a:prstGeom>
            <a:grpFill/>
            <a:ln w="285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7209561" y="1543050"/>
              <a:ext cx="1695862" cy="420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bg1"/>
                </a:solidFill>
              </a:endParaRPr>
            </a:p>
          </p:txBody>
        </p:sp>
        <p:sp>
          <p:nvSpPr>
            <p:cNvPr id="23" name="文本框 26"/>
            <p:cNvSpPr txBox="1"/>
            <p:nvPr/>
          </p:nvSpPr>
          <p:spPr>
            <a:xfrm>
              <a:off x="7282511" y="1568840"/>
              <a:ext cx="1549963" cy="373248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单击编辑标题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5245926" y="3813890"/>
            <a:ext cx="3402602" cy="561168"/>
          </a:xfrm>
          <a:prstGeom prst="rect">
            <a:avLst/>
          </a:prstGeom>
        </p:spPr>
        <p:txBody>
          <a:bodyPr bIns="33696" lIns="67391" rIns="67391" tIns="33696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This PPT template for the rice husk designer pencil demo works, focusing on the production of high-end design templates, I hope to help your demonstration</a:t>
            </a:r>
          </a:p>
        </p:txBody>
      </p:sp>
      <p:sp>
        <p:nvSpPr>
          <p:cNvPr id="25" name="文本框 28"/>
          <p:cNvSpPr txBox="1"/>
          <p:nvPr/>
        </p:nvSpPr>
        <p:spPr>
          <a:xfrm>
            <a:off x="4275143" y="3421839"/>
            <a:ext cx="428625" cy="341712"/>
          </a:xfrm>
          <a:prstGeom prst="rect">
            <a:avLst/>
          </a:prstGeom>
          <a:noFill/>
        </p:spPr>
        <p:txBody>
          <a:bodyPr bIns="33696" lIns="67391" rIns="67391" rtlCol="0" tIns="33696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47590" y="328019"/>
            <a:ext cx="187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graphicFrame>
        <p:nvGraphicFramePr>
          <p:cNvPr id="2" name="Chart 63"/>
          <p:cNvGraphicFramePr/>
          <p:nvPr>
            <p:extLst>
              <p:ext uri="{D42A27DB-BD31-4B8C-83A1-F6EECF244321}">
                <p14:modId val="438494373"/>
              </p:ext>
            </p:extLst>
          </p:nvPr>
        </p:nvGraphicFramePr>
        <p:xfrm>
          <a:off x="4404918" y="1451037"/>
          <a:ext cx="2199404" cy="2561061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3" name="Chart 31"/>
          <p:cNvGraphicFramePr/>
          <p:nvPr>
            <p:extLst>
              <p:ext uri="{D42A27DB-BD31-4B8C-83A1-F6EECF244321}">
                <p14:modId val="4007218541"/>
              </p:ext>
            </p:extLst>
          </p:nvPr>
        </p:nvGraphicFramePr>
        <p:xfrm>
          <a:off x="2355532" y="1451037"/>
          <a:ext cx="2199404" cy="2561061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4613" y="1618564"/>
            <a:ext cx="1518405" cy="213360"/>
          </a:xfrm>
          <a:prstGeom prst="rect">
            <a:avLst/>
          </a:prstGeom>
          <a:noFill/>
        </p:spPr>
        <p:txBody>
          <a:bodyPr anchor="t" bIns="0" lIns="0" rIns="0" rtlCol="0" tIns="0" wrap="square">
            <a:spAutoFit/>
          </a:bodyPr>
          <a:lstStyle/>
          <a:p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613" y="1873391"/>
            <a:ext cx="1875675" cy="1066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单击此处可编辑内容</a:t>
            </a:r>
          </a:p>
          <a:p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单击此处可编辑内容</a:t>
            </a:r>
          </a:p>
          <a:p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单击此处可编辑内容</a:t>
            </a:r>
          </a:p>
          <a:p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单击此处可编辑内容</a:t>
            </a:r>
          </a:p>
          <a:p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单击此处可编辑内容</a:t>
            </a:r>
          </a:p>
          <a:p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单击此处可编辑内容</a:t>
            </a:r>
          </a:p>
          <a:p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单击此处可编辑内容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8708" y="1618564"/>
            <a:ext cx="1518405" cy="213360"/>
          </a:xfrm>
          <a:prstGeom prst="rect">
            <a:avLst/>
          </a:prstGeom>
          <a:noFill/>
        </p:spPr>
        <p:txBody>
          <a:bodyPr anchor="t" bIns="0" lIns="0" rIns="0" rtlCol="0" tIns="0" wrap="square">
            <a:spAutoFit/>
          </a:bodyPr>
          <a:lstStyle/>
          <a:p>
            <a:pPr algn="r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1440" y="1873391"/>
            <a:ext cx="1875675" cy="1066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单击此处可编辑内容</a:t>
            </a:r>
          </a:p>
          <a:p>
            <a:pPr algn="r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单击此处可编辑内容</a:t>
            </a:r>
          </a:p>
          <a:p>
            <a:pPr algn="r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单击此处可编辑内容</a:t>
            </a:r>
          </a:p>
          <a:p>
            <a:pPr algn="r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单击此处可编辑内容</a:t>
            </a:r>
          </a:p>
          <a:p>
            <a:pPr algn="r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单击此处可编辑内容</a:t>
            </a:r>
          </a:p>
          <a:p>
            <a:pPr algn="r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单击此处可编辑内容</a:t>
            </a:r>
          </a:p>
          <a:p>
            <a:pPr algn="r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单击此处可编辑内容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601993" y="4187278"/>
            <a:ext cx="5938783" cy="205034"/>
            <a:chOff x="2197847" y="5740816"/>
            <a:chExt cx="8044066" cy="278976"/>
          </a:xfrm>
        </p:grpSpPr>
        <p:grpSp>
          <p:nvGrpSpPr>
            <p:cNvPr id="9" name="Group 50"/>
            <p:cNvGrpSpPr/>
            <p:nvPr/>
          </p:nvGrpSpPr>
          <p:grpSpPr>
            <a:xfrm>
              <a:off x="2197847" y="5751570"/>
              <a:ext cx="1374012" cy="268222"/>
              <a:chOff x="2221306" y="3914656"/>
              <a:chExt cx="1030509" cy="20116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470161" y="3934939"/>
                <a:ext cx="774095" cy="155521"/>
              </a:xfrm>
              <a:prstGeom prst="rect">
                <a:avLst/>
              </a:prstGeom>
              <a:noFill/>
            </p:spPr>
            <p:txBody>
              <a:bodyPr anchor="t" bIns="0" lIns="0" rIns="0" rtlCol="0" tIns="0" wrap="none">
                <a:spAutoFit/>
              </a:bodyPr>
              <a:lstStyle/>
              <a:p>
                <a:r>
                  <a:rPr altLang="en-US" lang="zh-CN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单击编辑标题</a:t>
                </a:r>
              </a:p>
            </p:txBody>
          </p:sp>
          <p:sp>
            <p:nvSpPr>
              <p:cNvPr id="23" name="Oval 39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ellipse">
                <a:avLst/>
              </a:prstGeom>
              <a:solidFill>
                <a:srgbClr val="17B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10" name="Group 45"/>
            <p:cNvGrpSpPr/>
            <p:nvPr/>
          </p:nvGrpSpPr>
          <p:grpSpPr>
            <a:xfrm>
              <a:off x="3862560" y="5751570"/>
              <a:ext cx="1368252" cy="268222"/>
              <a:chOff x="3776442" y="3947915"/>
              <a:chExt cx="1026189" cy="20116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020977" y="3968198"/>
                <a:ext cx="774095" cy="155521"/>
              </a:xfrm>
              <a:prstGeom prst="rect">
                <a:avLst/>
              </a:prstGeom>
              <a:noFill/>
            </p:spPr>
            <p:txBody>
              <a:bodyPr anchor="t" bIns="0" lIns="0" rIns="0" rtlCol="0" tIns="0" wrap="none">
                <a:spAutoFit/>
              </a:bodyPr>
              <a:lstStyle/>
              <a:p>
                <a:r>
                  <a:rPr altLang="en-US" lang="zh-CN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单击编辑标题</a:t>
                </a:r>
              </a:p>
            </p:txBody>
          </p:sp>
          <p:sp>
            <p:nvSpPr>
              <p:cNvPr id="21" name="Oval 42"/>
              <p:cNvSpPr>
                <a:spLocks noChangeAspect="1"/>
              </p:cNvSpPr>
              <p:nvPr/>
            </p:nvSpPr>
            <p:spPr>
              <a:xfrm>
                <a:off x="3776442" y="3947915"/>
                <a:ext cx="207097" cy="201168"/>
              </a:xfrm>
              <a:prstGeom prst="ellipse">
                <a:avLst/>
              </a:prstGeom>
              <a:solidFill>
                <a:srgbClr val="17B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11" name="Group 37"/>
            <p:cNvGrpSpPr/>
            <p:nvPr/>
          </p:nvGrpSpPr>
          <p:grpSpPr>
            <a:xfrm>
              <a:off x="5523770" y="5751570"/>
              <a:ext cx="1360735" cy="268222"/>
              <a:chOff x="4725932" y="3949014"/>
              <a:chExt cx="1020551" cy="20116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964829" y="3966830"/>
                <a:ext cx="774095" cy="155521"/>
              </a:xfrm>
              <a:prstGeom prst="rect">
                <a:avLst/>
              </a:prstGeom>
              <a:noFill/>
            </p:spPr>
            <p:txBody>
              <a:bodyPr anchor="t" bIns="0" lIns="0" rIns="0" rtlCol="0" tIns="0" wrap="none">
                <a:spAutoFit/>
              </a:bodyPr>
              <a:lstStyle/>
              <a:p>
                <a:r>
                  <a:rPr altLang="en-US" lang="zh-CN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单击编辑标题</a:t>
                </a:r>
              </a:p>
            </p:txBody>
          </p:sp>
          <p:sp>
            <p:nvSpPr>
              <p:cNvPr id="19" name="Oval 45"/>
              <p:cNvSpPr>
                <a:spLocks noChangeAspect="1"/>
              </p:cNvSpPr>
              <p:nvPr/>
            </p:nvSpPr>
            <p:spPr>
              <a:xfrm>
                <a:off x="4725932" y="3949014"/>
                <a:ext cx="207097" cy="201168"/>
              </a:xfrm>
              <a:prstGeom prst="ellipse">
                <a:avLst/>
              </a:prstGeom>
              <a:solidFill>
                <a:srgbClr val="17B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12" name="Group 41"/>
            <p:cNvGrpSpPr/>
            <p:nvPr/>
          </p:nvGrpSpPr>
          <p:grpSpPr>
            <a:xfrm>
              <a:off x="7184983" y="5740816"/>
              <a:ext cx="1382816" cy="268222"/>
              <a:chOff x="6077268" y="3949014"/>
              <a:chExt cx="1037112" cy="20116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332725" y="3976988"/>
                <a:ext cx="774095" cy="155521"/>
              </a:xfrm>
              <a:prstGeom prst="rect">
                <a:avLst/>
              </a:prstGeom>
              <a:noFill/>
            </p:spPr>
            <p:txBody>
              <a:bodyPr anchor="t" bIns="0" lIns="0" rIns="0" rtlCol="0" tIns="0" wrap="none">
                <a:spAutoFit/>
              </a:bodyPr>
              <a:lstStyle/>
              <a:p>
                <a:r>
                  <a:rPr altLang="en-US" lang="zh-CN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单击编辑标题</a:t>
                </a:r>
              </a:p>
            </p:txBody>
          </p:sp>
          <p:sp>
            <p:nvSpPr>
              <p:cNvPr id="17" name="Oval 48"/>
              <p:cNvSpPr>
                <a:spLocks noChangeAspect="1"/>
              </p:cNvSpPr>
              <p:nvPr/>
            </p:nvSpPr>
            <p:spPr>
              <a:xfrm>
                <a:off x="6077268" y="3949014"/>
                <a:ext cx="207097" cy="201168"/>
              </a:xfrm>
              <a:prstGeom prst="ellipse">
                <a:avLst/>
              </a:prstGeom>
              <a:solidFill>
                <a:srgbClr val="17B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13" name="Group 37"/>
            <p:cNvGrpSpPr/>
            <p:nvPr/>
          </p:nvGrpSpPr>
          <p:grpSpPr>
            <a:xfrm>
              <a:off x="8868477" y="5751570"/>
              <a:ext cx="1373436" cy="268222"/>
              <a:chOff x="4725932" y="3949014"/>
              <a:chExt cx="1030077" cy="20116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974355" y="3966830"/>
                <a:ext cx="774095" cy="155521"/>
              </a:xfrm>
              <a:prstGeom prst="rect">
                <a:avLst/>
              </a:prstGeom>
              <a:noFill/>
            </p:spPr>
            <p:txBody>
              <a:bodyPr anchor="t" bIns="0" lIns="0" rIns="0" rtlCol="0" tIns="0" wrap="none">
                <a:spAutoFit/>
              </a:bodyPr>
              <a:lstStyle/>
              <a:p>
                <a:r>
                  <a:rPr altLang="en-US" lang="zh-CN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单击编辑标题</a:t>
                </a:r>
              </a:p>
            </p:txBody>
          </p:sp>
          <p:sp>
            <p:nvSpPr>
              <p:cNvPr id="15" name="Oval 51"/>
              <p:cNvSpPr>
                <a:spLocks noChangeAspect="1"/>
              </p:cNvSpPr>
              <p:nvPr/>
            </p:nvSpPr>
            <p:spPr>
              <a:xfrm>
                <a:off x="4725932" y="3949014"/>
                <a:ext cx="207097" cy="201168"/>
              </a:xfrm>
              <a:prstGeom prst="ellipse">
                <a:avLst/>
              </a:prstGeom>
              <a:solidFill>
                <a:srgbClr val="17B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</p:spTree>
    <p:extLst>
      <p:ext uri="{BB962C8B-B14F-4D97-AF65-F5344CB8AC3E}">
        <p14:creationId val="3633971506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1599686" y="1296055"/>
            <a:ext cx="59359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400">
                <a:latin charset="-122" panose="020b0503020204020204" pitchFamily="34" typeface="微软雅黑"/>
                <a:ea charset="-122" panose="020b0503020204020204" pitchFamily="34" typeface="微软雅黑"/>
              </a:rPr>
              <a:t>汇报完毕 感谢您的聆听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87710" y="2016114"/>
            <a:ext cx="5297805" cy="411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050"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 Applicable to enterprise introduction, summary</a:t>
            </a:r>
          </a:p>
          <a:p>
            <a:r>
              <a:rPr altLang="zh-CN" lang="en-US" sz="1050">
                <a:latin charset="-122" panose="020b0503020204020204" pitchFamily="34" typeface="微软雅黑"/>
                <a:ea charset="-122" panose="020b0503020204020204" pitchFamily="34" typeface="微软雅黑"/>
              </a:rPr>
              <a:t> report,  sales marketing, chart dataa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55823" y="2554264"/>
            <a:ext cx="111633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50">
                <a:solidFill>
                  <a:srgbClr val="17B5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汇报人：代用名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23937" y="2554264"/>
            <a:ext cx="126873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50">
                <a:solidFill>
                  <a:srgbClr val="17B5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日期：2018.08.08</a:t>
            </a:r>
          </a:p>
        </p:txBody>
      </p:sp>
    </p:spTree>
    <p:extLst>
      <p:ext uri="{BB962C8B-B14F-4D97-AF65-F5344CB8AC3E}">
        <p14:creationId val="3502419625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1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104315">
            <a:off x="-1534324" y="-1977383"/>
            <a:ext cx="8960556" cy="50403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788566">
            <a:off x="-958275" y="-1041304"/>
            <a:ext cx="8960556" cy="50403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104315">
            <a:off x="-1269392" y="-843297"/>
            <a:ext cx="8960556" cy="50403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788566">
            <a:off x="-693343" y="92783"/>
            <a:ext cx="8960556" cy="504031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640105" y="2016114"/>
            <a:ext cx="1440120" cy="1440120"/>
          </a:xfrm>
          <a:prstGeom prst="ellipse">
            <a:avLst/>
          </a:prstGeom>
          <a:solidFill>
            <a:srgbClr val="59595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6000"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64058" y="3600246"/>
            <a:ext cx="2049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>
                <a:solidFill>
                  <a:srgbClr val="17B5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15277" y="3960276"/>
            <a:ext cx="4788218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Applicable to enterprise introduction, summary</a:t>
            </a:r>
          </a:p>
          <a:p>
            <a:pPr algn="r"/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 report,  sales marketing, chart dataa</a:t>
            </a:r>
          </a:p>
        </p:txBody>
      </p:sp>
    </p:spTree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47590" y="359976"/>
            <a:ext cx="187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grpSp>
        <p:nvGrpSpPr>
          <p:cNvPr id="2" name="Group 65"/>
          <p:cNvGrpSpPr/>
          <p:nvPr/>
        </p:nvGrpSpPr>
        <p:grpSpPr>
          <a:xfrm>
            <a:off x="3298538" y="1480557"/>
            <a:ext cx="1077431" cy="1185477"/>
            <a:chOff x="3419864" y="1304397"/>
            <a:chExt cx="1094533" cy="1209746"/>
          </a:xfrm>
          <a:solidFill>
            <a:srgbClr val="B37597"/>
          </a:solidFill>
        </p:grpSpPr>
        <p:sp>
          <p:nvSpPr>
            <p:cNvPr id="3" name="Freeform 44"/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gdLst>
                <a:gd fmla="*/ 0 w 1324961" name="connsiteX0"/>
                <a:gd fmla="*/ 0 h 1468980" name="connsiteY0"/>
                <a:gd fmla="*/ 769166 w 1324961" name="connsiteX1"/>
                <a:gd fmla="*/ 0 h 1468980" name="connsiteY1"/>
                <a:gd fmla="*/ 769166 w 1324961" name="connsiteX2"/>
                <a:gd fmla="*/ 0 h 1468980" name="connsiteY2"/>
                <a:gd fmla="*/ 1324961 w 1324961" name="connsiteX3"/>
                <a:gd fmla="*/ 734490 h 1468980" name="connsiteY3"/>
                <a:gd fmla="*/ 769166 w 1324961" name="connsiteX4"/>
                <a:gd fmla="*/ 1468980 h 1468980" name="connsiteY4"/>
                <a:gd fmla="*/ 769166 w 1324961" name="connsiteX5"/>
                <a:gd fmla="*/ 1468980 h 1468980" name="connsiteY5"/>
                <a:gd fmla="*/ 0 w 1324961" name="connsiteX6"/>
                <a:gd fmla="*/ 1468980 h 1468980" name="connsiteY6"/>
                <a:gd fmla="*/ 555795 w 1324961" name="connsiteX7"/>
                <a:gd fmla="*/ 734490 h 1468980" name="connsiteY7"/>
                <a:gd fmla="*/ 0 w 1324961" name="connsiteX8"/>
                <a:gd fmla="*/ 0 h 1468980" name="connsiteY8"/>
                <a:gd fmla="*/ 0 w 1324961" name="connsiteX0-1"/>
                <a:gd fmla="*/ 0 h 1468980" name="connsiteY0-2"/>
                <a:gd fmla="*/ 769166 w 1324961" name="connsiteX1-3"/>
                <a:gd fmla="*/ 0 h 1468980" name="connsiteY1-4"/>
                <a:gd fmla="*/ 1324961 w 1324961" name="connsiteX2-5"/>
                <a:gd fmla="*/ 2 h 1468980" name="connsiteY2-6"/>
                <a:gd fmla="*/ 1324961 w 1324961" name="connsiteX3-7"/>
                <a:gd fmla="*/ 734490 h 1468980" name="connsiteY3-8"/>
                <a:gd fmla="*/ 769166 w 1324961" name="connsiteX4-9"/>
                <a:gd fmla="*/ 1468980 h 1468980" name="connsiteY4-10"/>
                <a:gd fmla="*/ 769166 w 1324961" name="connsiteX5-11"/>
                <a:gd fmla="*/ 1468980 h 1468980" name="connsiteY5-12"/>
                <a:gd fmla="*/ 0 w 1324961" name="connsiteX6-13"/>
                <a:gd fmla="*/ 1468980 h 1468980" name="connsiteY6-14"/>
                <a:gd fmla="*/ 555795 w 1324961" name="connsiteX7-15"/>
                <a:gd fmla="*/ 734490 h 1468980" name="connsiteY7-16"/>
                <a:gd fmla="*/ 0 w 1324961" name="connsiteX8-17"/>
                <a:gd fmla="*/ 0 h 1468980" name="connsiteY8-18"/>
                <a:gd fmla="*/ 0 w 1324963" name="connsiteX0-19"/>
                <a:gd fmla="*/ 0 h 1468983" name="connsiteY0-20"/>
                <a:gd fmla="*/ 769166 w 1324963" name="connsiteX1-21"/>
                <a:gd fmla="*/ 0 h 1468983" name="connsiteY1-22"/>
                <a:gd fmla="*/ 1324961 w 1324963" name="connsiteX2-23"/>
                <a:gd fmla="*/ 2 h 1468983" name="connsiteY2-24"/>
                <a:gd fmla="*/ 1324961 w 1324963" name="connsiteX3-25"/>
                <a:gd fmla="*/ 734490 h 1468983" name="connsiteY3-26"/>
                <a:gd fmla="*/ 769166 w 1324963" name="connsiteX4-27"/>
                <a:gd fmla="*/ 1468980 h 1468983" name="connsiteY4-28"/>
                <a:gd fmla="*/ 1324963 w 1324963" name="connsiteX5-29"/>
                <a:gd fmla="*/ 1468983 h 1468983" name="connsiteY5-30"/>
                <a:gd fmla="*/ 0 w 1324963" name="connsiteX6-31"/>
                <a:gd fmla="*/ 1468980 h 1468983" name="connsiteY6-32"/>
                <a:gd fmla="*/ 555795 w 1324963" name="connsiteX7-33"/>
                <a:gd fmla="*/ 734490 h 1468983" name="connsiteY7-34"/>
                <a:gd fmla="*/ 0 w 1324963" name="connsiteX8-35"/>
                <a:gd fmla="*/ 0 h 1468983" name="connsiteY8-36"/>
                <a:gd fmla="*/ 0 w 1324964" name="connsiteX0-37"/>
                <a:gd fmla="*/ 0 h 1468983" name="connsiteY0-38"/>
                <a:gd fmla="*/ 769166 w 1324964" name="connsiteX1-39"/>
                <a:gd fmla="*/ 0 h 1468983" name="connsiteY1-40"/>
                <a:gd fmla="*/ 1324961 w 1324964" name="connsiteX2-41"/>
                <a:gd fmla="*/ 2 h 1468983" name="connsiteY2-42"/>
                <a:gd fmla="*/ 1324961 w 1324964" name="connsiteX3-43"/>
                <a:gd fmla="*/ 734490 h 1468983" name="connsiteY3-44"/>
                <a:gd fmla="*/ 1324964 w 1324964" name="connsiteX4-45"/>
                <a:gd fmla="*/ 1324961 h 1468983" name="connsiteY4-46"/>
                <a:gd fmla="*/ 1324963 w 1324964" name="connsiteX5-47"/>
                <a:gd fmla="*/ 1468983 h 1468983" name="connsiteY5-48"/>
                <a:gd fmla="*/ 0 w 1324964" name="connsiteX6-49"/>
                <a:gd fmla="*/ 1468980 h 1468983" name="connsiteY6-50"/>
                <a:gd fmla="*/ 555795 w 1324964" name="connsiteX7-51"/>
                <a:gd fmla="*/ 734490 h 1468983" name="connsiteY7-52"/>
                <a:gd fmla="*/ 0 w 1324964" name="connsiteX8-53"/>
                <a:gd fmla="*/ 0 h 1468983" name="connsiteY8-54"/>
                <a:gd fmla="*/ 0 w 1324964" name="connsiteX0-55"/>
                <a:gd fmla="*/ 0 h 1468983" name="connsiteY0-56"/>
                <a:gd fmla="*/ 769166 w 1324964" name="connsiteX1-57"/>
                <a:gd fmla="*/ 0 h 1468983" name="connsiteY1-58"/>
                <a:gd fmla="*/ 1324961 w 1324964" name="connsiteX2-59"/>
                <a:gd fmla="*/ 2 h 1468983" name="connsiteY2-60"/>
                <a:gd fmla="*/ 1324961 w 1324964" name="connsiteX3-61"/>
                <a:gd fmla="*/ 734490 h 1468983" name="connsiteY3-62"/>
                <a:gd fmla="*/ 1324964 w 1324964" name="connsiteX4-63"/>
                <a:gd fmla="*/ 1324961 h 1468983" name="connsiteY4-64"/>
                <a:gd fmla="*/ 1324963 w 1324964" name="connsiteX5-65"/>
                <a:gd fmla="*/ 1468983 h 1468983" name="connsiteY5-66"/>
                <a:gd fmla="*/ 0 w 1324964" name="connsiteX6-67"/>
                <a:gd fmla="*/ 1468980 h 1468983" name="connsiteY6-68"/>
                <a:gd fmla="*/ 403253 w 1324964" name="connsiteX7-69"/>
                <a:gd fmla="*/ 734492 h 1468983" name="connsiteY7-70"/>
                <a:gd fmla="*/ 0 w 1324964" name="connsiteX8-71"/>
                <a:gd fmla="*/ 0 h 1468983" name="connsiteY8-7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1468983" w="1324964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59E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013677">
                <a:defRPr/>
              </a:pPr>
              <a:endParaRPr kern="0" lang="en-US" sz="2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" name="Rectangle 47"/>
            <p:cNvSpPr/>
            <p:nvPr/>
          </p:nvSpPr>
          <p:spPr>
            <a:xfrm>
              <a:off x="3701681" y="1468512"/>
              <a:ext cx="530900" cy="466560"/>
            </a:xfrm>
            <a:prstGeom prst="rect">
              <a:avLst/>
            </a:prstGeom>
            <a:solidFill>
              <a:srgbClr val="17B59E"/>
            </a:solidFill>
          </p:spPr>
          <p:txBody>
            <a:bodyPr wrap="none">
              <a:spAutoFit/>
            </a:bodyPr>
            <a:lstStyle/>
            <a:p>
              <a:pPr algn="ctr" defTabSz="1013677">
                <a:defRPr/>
              </a:pPr>
              <a:r>
                <a:rPr b="1" kern="0" lang="en-US" sz="2400">
                  <a:solidFill>
                    <a:srgbClr val="FFFFFF"/>
                  </a:solidFill>
                  <a:latin typeface="Arial"/>
                </a:rPr>
                <a:t>01</a:t>
              </a:r>
            </a:p>
          </p:txBody>
        </p:sp>
      </p:grpSp>
      <p:grpSp>
        <p:nvGrpSpPr>
          <p:cNvPr id="5" name="Group 66"/>
          <p:cNvGrpSpPr/>
          <p:nvPr/>
        </p:nvGrpSpPr>
        <p:grpSpPr>
          <a:xfrm>
            <a:off x="4598755" y="1480557"/>
            <a:ext cx="1077431" cy="1185477"/>
            <a:chOff x="4740719" y="1304398"/>
            <a:chExt cx="1094533" cy="1209746"/>
          </a:xfrm>
          <a:solidFill>
            <a:srgbClr val="792E4E"/>
          </a:solidFill>
        </p:grpSpPr>
        <p:sp>
          <p:nvSpPr>
            <p:cNvPr id="6" name="Freeform 53"/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gdLst>
                <a:gd fmla="*/ 0 w 1324961" name="connsiteX0"/>
                <a:gd fmla="*/ 0 h 1468980" name="connsiteY0"/>
                <a:gd fmla="*/ 769166 w 1324961" name="connsiteX1"/>
                <a:gd fmla="*/ 0 h 1468980" name="connsiteY1"/>
                <a:gd fmla="*/ 769166 w 1324961" name="connsiteX2"/>
                <a:gd fmla="*/ 0 h 1468980" name="connsiteY2"/>
                <a:gd fmla="*/ 1324961 w 1324961" name="connsiteX3"/>
                <a:gd fmla="*/ 734490 h 1468980" name="connsiteY3"/>
                <a:gd fmla="*/ 769166 w 1324961" name="connsiteX4"/>
                <a:gd fmla="*/ 1468980 h 1468980" name="connsiteY4"/>
                <a:gd fmla="*/ 769166 w 1324961" name="connsiteX5"/>
                <a:gd fmla="*/ 1468980 h 1468980" name="connsiteY5"/>
                <a:gd fmla="*/ 0 w 1324961" name="connsiteX6"/>
                <a:gd fmla="*/ 1468980 h 1468980" name="connsiteY6"/>
                <a:gd fmla="*/ 555795 w 1324961" name="connsiteX7"/>
                <a:gd fmla="*/ 734490 h 1468980" name="connsiteY7"/>
                <a:gd fmla="*/ 0 w 1324961" name="connsiteX8"/>
                <a:gd fmla="*/ 0 h 1468980" name="connsiteY8"/>
                <a:gd fmla="*/ 0 w 1324961" name="connsiteX0-1"/>
                <a:gd fmla="*/ 0 h 1468980" name="connsiteY0-2"/>
                <a:gd fmla="*/ 769166 w 1324961" name="connsiteX1-3"/>
                <a:gd fmla="*/ 0 h 1468980" name="connsiteY1-4"/>
                <a:gd fmla="*/ 1324961 w 1324961" name="connsiteX2-5"/>
                <a:gd fmla="*/ 2 h 1468980" name="connsiteY2-6"/>
                <a:gd fmla="*/ 1324961 w 1324961" name="connsiteX3-7"/>
                <a:gd fmla="*/ 734490 h 1468980" name="connsiteY3-8"/>
                <a:gd fmla="*/ 769166 w 1324961" name="connsiteX4-9"/>
                <a:gd fmla="*/ 1468980 h 1468980" name="connsiteY4-10"/>
                <a:gd fmla="*/ 769166 w 1324961" name="connsiteX5-11"/>
                <a:gd fmla="*/ 1468980 h 1468980" name="connsiteY5-12"/>
                <a:gd fmla="*/ 0 w 1324961" name="connsiteX6-13"/>
                <a:gd fmla="*/ 1468980 h 1468980" name="connsiteY6-14"/>
                <a:gd fmla="*/ 555795 w 1324961" name="connsiteX7-15"/>
                <a:gd fmla="*/ 734490 h 1468980" name="connsiteY7-16"/>
                <a:gd fmla="*/ 0 w 1324961" name="connsiteX8-17"/>
                <a:gd fmla="*/ 0 h 1468980" name="connsiteY8-18"/>
                <a:gd fmla="*/ 0 w 1324963" name="connsiteX0-19"/>
                <a:gd fmla="*/ 0 h 1468983" name="connsiteY0-20"/>
                <a:gd fmla="*/ 769166 w 1324963" name="connsiteX1-21"/>
                <a:gd fmla="*/ 0 h 1468983" name="connsiteY1-22"/>
                <a:gd fmla="*/ 1324961 w 1324963" name="connsiteX2-23"/>
                <a:gd fmla="*/ 2 h 1468983" name="connsiteY2-24"/>
                <a:gd fmla="*/ 1324961 w 1324963" name="connsiteX3-25"/>
                <a:gd fmla="*/ 734490 h 1468983" name="connsiteY3-26"/>
                <a:gd fmla="*/ 769166 w 1324963" name="connsiteX4-27"/>
                <a:gd fmla="*/ 1468980 h 1468983" name="connsiteY4-28"/>
                <a:gd fmla="*/ 1324963 w 1324963" name="connsiteX5-29"/>
                <a:gd fmla="*/ 1468983 h 1468983" name="connsiteY5-30"/>
                <a:gd fmla="*/ 0 w 1324963" name="connsiteX6-31"/>
                <a:gd fmla="*/ 1468980 h 1468983" name="connsiteY6-32"/>
                <a:gd fmla="*/ 555795 w 1324963" name="connsiteX7-33"/>
                <a:gd fmla="*/ 734490 h 1468983" name="connsiteY7-34"/>
                <a:gd fmla="*/ 0 w 1324963" name="connsiteX8-35"/>
                <a:gd fmla="*/ 0 h 1468983" name="connsiteY8-36"/>
                <a:gd fmla="*/ 0 w 1324964" name="connsiteX0-37"/>
                <a:gd fmla="*/ 0 h 1468983" name="connsiteY0-38"/>
                <a:gd fmla="*/ 769166 w 1324964" name="connsiteX1-39"/>
                <a:gd fmla="*/ 0 h 1468983" name="connsiteY1-40"/>
                <a:gd fmla="*/ 1324961 w 1324964" name="connsiteX2-41"/>
                <a:gd fmla="*/ 2 h 1468983" name="connsiteY2-42"/>
                <a:gd fmla="*/ 1324961 w 1324964" name="connsiteX3-43"/>
                <a:gd fmla="*/ 734490 h 1468983" name="connsiteY3-44"/>
                <a:gd fmla="*/ 1324964 w 1324964" name="connsiteX4-45"/>
                <a:gd fmla="*/ 1324961 h 1468983" name="connsiteY4-46"/>
                <a:gd fmla="*/ 1324963 w 1324964" name="connsiteX5-47"/>
                <a:gd fmla="*/ 1468983 h 1468983" name="connsiteY5-48"/>
                <a:gd fmla="*/ 0 w 1324964" name="connsiteX6-49"/>
                <a:gd fmla="*/ 1468980 h 1468983" name="connsiteY6-50"/>
                <a:gd fmla="*/ 555795 w 1324964" name="connsiteX7-51"/>
                <a:gd fmla="*/ 734490 h 1468983" name="connsiteY7-52"/>
                <a:gd fmla="*/ 0 w 1324964" name="connsiteX8-53"/>
                <a:gd fmla="*/ 0 h 1468983" name="connsiteY8-54"/>
                <a:gd fmla="*/ 0 w 1324964" name="connsiteX0-55"/>
                <a:gd fmla="*/ 0 h 1468983" name="connsiteY0-56"/>
                <a:gd fmla="*/ 769166 w 1324964" name="connsiteX1-57"/>
                <a:gd fmla="*/ 0 h 1468983" name="connsiteY1-58"/>
                <a:gd fmla="*/ 1324961 w 1324964" name="connsiteX2-59"/>
                <a:gd fmla="*/ 2 h 1468983" name="connsiteY2-60"/>
                <a:gd fmla="*/ 1324961 w 1324964" name="connsiteX3-61"/>
                <a:gd fmla="*/ 734490 h 1468983" name="connsiteY3-62"/>
                <a:gd fmla="*/ 1324964 w 1324964" name="connsiteX4-63"/>
                <a:gd fmla="*/ 1324961 h 1468983" name="connsiteY4-64"/>
                <a:gd fmla="*/ 1324963 w 1324964" name="connsiteX5-65"/>
                <a:gd fmla="*/ 1468983 h 1468983" name="connsiteY5-66"/>
                <a:gd fmla="*/ 0 w 1324964" name="connsiteX6-67"/>
                <a:gd fmla="*/ 1468980 h 1468983" name="connsiteY6-68"/>
                <a:gd fmla="*/ 403253 w 1324964" name="connsiteX7-69"/>
                <a:gd fmla="*/ 734492 h 1468983" name="connsiteY7-70"/>
                <a:gd fmla="*/ 0 w 1324964" name="connsiteX8-71"/>
                <a:gd fmla="*/ 0 h 1468983" name="connsiteY8-7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1468983" w="1324964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013677">
                <a:defRPr/>
              </a:pPr>
              <a:endParaRPr kern="0" lang="en-US" sz="2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" name="Rectangle 54"/>
            <p:cNvSpPr/>
            <p:nvPr/>
          </p:nvSpPr>
          <p:spPr>
            <a:xfrm>
              <a:off x="5022535" y="1468513"/>
              <a:ext cx="530900" cy="4665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>
              <a:spAutoFit/>
            </a:bodyPr>
            <a:lstStyle/>
            <a:p>
              <a:pPr algn="ctr" defTabSz="1013677">
                <a:defRPr/>
              </a:pPr>
              <a:r>
                <a:rPr b="1" kern="0" lang="en-US" sz="2400">
                  <a:solidFill>
                    <a:srgbClr val="FFFFFF"/>
                  </a:solidFill>
                  <a:latin typeface="Arial"/>
                </a:rPr>
                <a:t>02</a:t>
              </a:r>
            </a:p>
          </p:txBody>
        </p:sp>
      </p:grpSp>
      <p:grpSp>
        <p:nvGrpSpPr>
          <p:cNvPr id="8" name="Group 67"/>
          <p:cNvGrpSpPr/>
          <p:nvPr/>
        </p:nvGrpSpPr>
        <p:grpSpPr>
          <a:xfrm>
            <a:off x="3298538" y="2891839"/>
            <a:ext cx="1077431" cy="1185477"/>
            <a:chOff x="3419864" y="1304397"/>
            <a:chExt cx="1094533" cy="120974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Freeform 68"/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gdLst>
                <a:gd fmla="*/ 0 w 1324961" name="connsiteX0"/>
                <a:gd fmla="*/ 0 h 1468980" name="connsiteY0"/>
                <a:gd fmla="*/ 769166 w 1324961" name="connsiteX1"/>
                <a:gd fmla="*/ 0 h 1468980" name="connsiteY1"/>
                <a:gd fmla="*/ 769166 w 1324961" name="connsiteX2"/>
                <a:gd fmla="*/ 0 h 1468980" name="connsiteY2"/>
                <a:gd fmla="*/ 1324961 w 1324961" name="connsiteX3"/>
                <a:gd fmla="*/ 734490 h 1468980" name="connsiteY3"/>
                <a:gd fmla="*/ 769166 w 1324961" name="connsiteX4"/>
                <a:gd fmla="*/ 1468980 h 1468980" name="connsiteY4"/>
                <a:gd fmla="*/ 769166 w 1324961" name="connsiteX5"/>
                <a:gd fmla="*/ 1468980 h 1468980" name="connsiteY5"/>
                <a:gd fmla="*/ 0 w 1324961" name="connsiteX6"/>
                <a:gd fmla="*/ 1468980 h 1468980" name="connsiteY6"/>
                <a:gd fmla="*/ 555795 w 1324961" name="connsiteX7"/>
                <a:gd fmla="*/ 734490 h 1468980" name="connsiteY7"/>
                <a:gd fmla="*/ 0 w 1324961" name="connsiteX8"/>
                <a:gd fmla="*/ 0 h 1468980" name="connsiteY8"/>
                <a:gd fmla="*/ 0 w 1324961" name="connsiteX0-1"/>
                <a:gd fmla="*/ 0 h 1468980" name="connsiteY0-2"/>
                <a:gd fmla="*/ 769166 w 1324961" name="connsiteX1-3"/>
                <a:gd fmla="*/ 0 h 1468980" name="connsiteY1-4"/>
                <a:gd fmla="*/ 1324961 w 1324961" name="connsiteX2-5"/>
                <a:gd fmla="*/ 2 h 1468980" name="connsiteY2-6"/>
                <a:gd fmla="*/ 1324961 w 1324961" name="connsiteX3-7"/>
                <a:gd fmla="*/ 734490 h 1468980" name="connsiteY3-8"/>
                <a:gd fmla="*/ 769166 w 1324961" name="connsiteX4-9"/>
                <a:gd fmla="*/ 1468980 h 1468980" name="connsiteY4-10"/>
                <a:gd fmla="*/ 769166 w 1324961" name="connsiteX5-11"/>
                <a:gd fmla="*/ 1468980 h 1468980" name="connsiteY5-12"/>
                <a:gd fmla="*/ 0 w 1324961" name="connsiteX6-13"/>
                <a:gd fmla="*/ 1468980 h 1468980" name="connsiteY6-14"/>
                <a:gd fmla="*/ 555795 w 1324961" name="connsiteX7-15"/>
                <a:gd fmla="*/ 734490 h 1468980" name="connsiteY7-16"/>
                <a:gd fmla="*/ 0 w 1324961" name="connsiteX8-17"/>
                <a:gd fmla="*/ 0 h 1468980" name="connsiteY8-18"/>
                <a:gd fmla="*/ 0 w 1324963" name="connsiteX0-19"/>
                <a:gd fmla="*/ 0 h 1468983" name="connsiteY0-20"/>
                <a:gd fmla="*/ 769166 w 1324963" name="connsiteX1-21"/>
                <a:gd fmla="*/ 0 h 1468983" name="connsiteY1-22"/>
                <a:gd fmla="*/ 1324961 w 1324963" name="connsiteX2-23"/>
                <a:gd fmla="*/ 2 h 1468983" name="connsiteY2-24"/>
                <a:gd fmla="*/ 1324961 w 1324963" name="connsiteX3-25"/>
                <a:gd fmla="*/ 734490 h 1468983" name="connsiteY3-26"/>
                <a:gd fmla="*/ 769166 w 1324963" name="connsiteX4-27"/>
                <a:gd fmla="*/ 1468980 h 1468983" name="connsiteY4-28"/>
                <a:gd fmla="*/ 1324963 w 1324963" name="connsiteX5-29"/>
                <a:gd fmla="*/ 1468983 h 1468983" name="connsiteY5-30"/>
                <a:gd fmla="*/ 0 w 1324963" name="connsiteX6-31"/>
                <a:gd fmla="*/ 1468980 h 1468983" name="connsiteY6-32"/>
                <a:gd fmla="*/ 555795 w 1324963" name="connsiteX7-33"/>
                <a:gd fmla="*/ 734490 h 1468983" name="connsiteY7-34"/>
                <a:gd fmla="*/ 0 w 1324963" name="connsiteX8-35"/>
                <a:gd fmla="*/ 0 h 1468983" name="connsiteY8-36"/>
                <a:gd fmla="*/ 0 w 1324964" name="connsiteX0-37"/>
                <a:gd fmla="*/ 0 h 1468983" name="connsiteY0-38"/>
                <a:gd fmla="*/ 769166 w 1324964" name="connsiteX1-39"/>
                <a:gd fmla="*/ 0 h 1468983" name="connsiteY1-40"/>
                <a:gd fmla="*/ 1324961 w 1324964" name="connsiteX2-41"/>
                <a:gd fmla="*/ 2 h 1468983" name="connsiteY2-42"/>
                <a:gd fmla="*/ 1324961 w 1324964" name="connsiteX3-43"/>
                <a:gd fmla="*/ 734490 h 1468983" name="connsiteY3-44"/>
                <a:gd fmla="*/ 1324964 w 1324964" name="connsiteX4-45"/>
                <a:gd fmla="*/ 1324961 h 1468983" name="connsiteY4-46"/>
                <a:gd fmla="*/ 1324963 w 1324964" name="connsiteX5-47"/>
                <a:gd fmla="*/ 1468983 h 1468983" name="connsiteY5-48"/>
                <a:gd fmla="*/ 0 w 1324964" name="connsiteX6-49"/>
                <a:gd fmla="*/ 1468980 h 1468983" name="connsiteY6-50"/>
                <a:gd fmla="*/ 555795 w 1324964" name="connsiteX7-51"/>
                <a:gd fmla="*/ 734490 h 1468983" name="connsiteY7-52"/>
                <a:gd fmla="*/ 0 w 1324964" name="connsiteX8-53"/>
                <a:gd fmla="*/ 0 h 1468983" name="connsiteY8-54"/>
                <a:gd fmla="*/ 0 w 1324964" name="connsiteX0-55"/>
                <a:gd fmla="*/ 0 h 1468983" name="connsiteY0-56"/>
                <a:gd fmla="*/ 769166 w 1324964" name="connsiteX1-57"/>
                <a:gd fmla="*/ 0 h 1468983" name="connsiteY1-58"/>
                <a:gd fmla="*/ 1324961 w 1324964" name="connsiteX2-59"/>
                <a:gd fmla="*/ 2 h 1468983" name="connsiteY2-60"/>
                <a:gd fmla="*/ 1324961 w 1324964" name="connsiteX3-61"/>
                <a:gd fmla="*/ 734490 h 1468983" name="connsiteY3-62"/>
                <a:gd fmla="*/ 1324964 w 1324964" name="connsiteX4-63"/>
                <a:gd fmla="*/ 1324961 h 1468983" name="connsiteY4-64"/>
                <a:gd fmla="*/ 1324963 w 1324964" name="connsiteX5-65"/>
                <a:gd fmla="*/ 1468983 h 1468983" name="connsiteY5-66"/>
                <a:gd fmla="*/ 0 w 1324964" name="connsiteX6-67"/>
                <a:gd fmla="*/ 1468980 h 1468983" name="connsiteY6-68"/>
                <a:gd fmla="*/ 403253 w 1324964" name="connsiteX7-69"/>
                <a:gd fmla="*/ 734492 h 1468983" name="connsiteY7-70"/>
                <a:gd fmla="*/ 0 w 1324964" name="connsiteX8-71"/>
                <a:gd fmla="*/ 0 h 1468983" name="connsiteY8-7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1468983" w="1324964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013677">
                <a:defRPr/>
              </a:pPr>
              <a:endParaRPr kern="0" lang="en-US" sz="2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" name="Rectangle 69"/>
            <p:cNvSpPr/>
            <p:nvPr/>
          </p:nvSpPr>
          <p:spPr>
            <a:xfrm>
              <a:off x="3701681" y="1468512"/>
              <a:ext cx="530900" cy="46656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013677">
                <a:defRPr/>
              </a:pPr>
              <a:r>
                <a:rPr b="1" kern="0" lang="en-US" sz="2400">
                  <a:solidFill>
                    <a:srgbClr val="FFFFFF"/>
                  </a:solidFill>
                  <a:latin typeface="Arial"/>
                </a:rPr>
                <a:t>03</a:t>
              </a:r>
            </a:p>
          </p:txBody>
        </p:sp>
      </p:grpSp>
      <p:grpSp>
        <p:nvGrpSpPr>
          <p:cNvPr id="11" name="Group 70"/>
          <p:cNvGrpSpPr/>
          <p:nvPr/>
        </p:nvGrpSpPr>
        <p:grpSpPr>
          <a:xfrm>
            <a:off x="4598755" y="2891839"/>
            <a:ext cx="1077431" cy="1185477"/>
            <a:chOff x="4740719" y="1304398"/>
            <a:chExt cx="1094533" cy="1209746"/>
          </a:xfrm>
          <a:solidFill>
            <a:srgbClr val="17B59E"/>
          </a:solidFill>
        </p:grpSpPr>
        <p:sp>
          <p:nvSpPr>
            <p:cNvPr id="12" name="Freeform 71"/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gdLst>
                <a:gd fmla="*/ 0 w 1324961" name="connsiteX0"/>
                <a:gd fmla="*/ 0 h 1468980" name="connsiteY0"/>
                <a:gd fmla="*/ 769166 w 1324961" name="connsiteX1"/>
                <a:gd fmla="*/ 0 h 1468980" name="connsiteY1"/>
                <a:gd fmla="*/ 769166 w 1324961" name="connsiteX2"/>
                <a:gd fmla="*/ 0 h 1468980" name="connsiteY2"/>
                <a:gd fmla="*/ 1324961 w 1324961" name="connsiteX3"/>
                <a:gd fmla="*/ 734490 h 1468980" name="connsiteY3"/>
                <a:gd fmla="*/ 769166 w 1324961" name="connsiteX4"/>
                <a:gd fmla="*/ 1468980 h 1468980" name="connsiteY4"/>
                <a:gd fmla="*/ 769166 w 1324961" name="connsiteX5"/>
                <a:gd fmla="*/ 1468980 h 1468980" name="connsiteY5"/>
                <a:gd fmla="*/ 0 w 1324961" name="connsiteX6"/>
                <a:gd fmla="*/ 1468980 h 1468980" name="connsiteY6"/>
                <a:gd fmla="*/ 555795 w 1324961" name="connsiteX7"/>
                <a:gd fmla="*/ 734490 h 1468980" name="connsiteY7"/>
                <a:gd fmla="*/ 0 w 1324961" name="connsiteX8"/>
                <a:gd fmla="*/ 0 h 1468980" name="connsiteY8"/>
                <a:gd fmla="*/ 0 w 1324961" name="connsiteX0-1"/>
                <a:gd fmla="*/ 0 h 1468980" name="connsiteY0-2"/>
                <a:gd fmla="*/ 769166 w 1324961" name="connsiteX1-3"/>
                <a:gd fmla="*/ 0 h 1468980" name="connsiteY1-4"/>
                <a:gd fmla="*/ 1324961 w 1324961" name="connsiteX2-5"/>
                <a:gd fmla="*/ 2 h 1468980" name="connsiteY2-6"/>
                <a:gd fmla="*/ 1324961 w 1324961" name="connsiteX3-7"/>
                <a:gd fmla="*/ 734490 h 1468980" name="connsiteY3-8"/>
                <a:gd fmla="*/ 769166 w 1324961" name="connsiteX4-9"/>
                <a:gd fmla="*/ 1468980 h 1468980" name="connsiteY4-10"/>
                <a:gd fmla="*/ 769166 w 1324961" name="connsiteX5-11"/>
                <a:gd fmla="*/ 1468980 h 1468980" name="connsiteY5-12"/>
                <a:gd fmla="*/ 0 w 1324961" name="connsiteX6-13"/>
                <a:gd fmla="*/ 1468980 h 1468980" name="connsiteY6-14"/>
                <a:gd fmla="*/ 555795 w 1324961" name="connsiteX7-15"/>
                <a:gd fmla="*/ 734490 h 1468980" name="connsiteY7-16"/>
                <a:gd fmla="*/ 0 w 1324961" name="connsiteX8-17"/>
                <a:gd fmla="*/ 0 h 1468980" name="connsiteY8-18"/>
                <a:gd fmla="*/ 0 w 1324963" name="connsiteX0-19"/>
                <a:gd fmla="*/ 0 h 1468983" name="connsiteY0-20"/>
                <a:gd fmla="*/ 769166 w 1324963" name="connsiteX1-21"/>
                <a:gd fmla="*/ 0 h 1468983" name="connsiteY1-22"/>
                <a:gd fmla="*/ 1324961 w 1324963" name="connsiteX2-23"/>
                <a:gd fmla="*/ 2 h 1468983" name="connsiteY2-24"/>
                <a:gd fmla="*/ 1324961 w 1324963" name="connsiteX3-25"/>
                <a:gd fmla="*/ 734490 h 1468983" name="connsiteY3-26"/>
                <a:gd fmla="*/ 769166 w 1324963" name="connsiteX4-27"/>
                <a:gd fmla="*/ 1468980 h 1468983" name="connsiteY4-28"/>
                <a:gd fmla="*/ 1324963 w 1324963" name="connsiteX5-29"/>
                <a:gd fmla="*/ 1468983 h 1468983" name="connsiteY5-30"/>
                <a:gd fmla="*/ 0 w 1324963" name="connsiteX6-31"/>
                <a:gd fmla="*/ 1468980 h 1468983" name="connsiteY6-32"/>
                <a:gd fmla="*/ 555795 w 1324963" name="connsiteX7-33"/>
                <a:gd fmla="*/ 734490 h 1468983" name="connsiteY7-34"/>
                <a:gd fmla="*/ 0 w 1324963" name="connsiteX8-35"/>
                <a:gd fmla="*/ 0 h 1468983" name="connsiteY8-36"/>
                <a:gd fmla="*/ 0 w 1324964" name="connsiteX0-37"/>
                <a:gd fmla="*/ 0 h 1468983" name="connsiteY0-38"/>
                <a:gd fmla="*/ 769166 w 1324964" name="connsiteX1-39"/>
                <a:gd fmla="*/ 0 h 1468983" name="connsiteY1-40"/>
                <a:gd fmla="*/ 1324961 w 1324964" name="connsiteX2-41"/>
                <a:gd fmla="*/ 2 h 1468983" name="connsiteY2-42"/>
                <a:gd fmla="*/ 1324961 w 1324964" name="connsiteX3-43"/>
                <a:gd fmla="*/ 734490 h 1468983" name="connsiteY3-44"/>
                <a:gd fmla="*/ 1324964 w 1324964" name="connsiteX4-45"/>
                <a:gd fmla="*/ 1324961 h 1468983" name="connsiteY4-46"/>
                <a:gd fmla="*/ 1324963 w 1324964" name="connsiteX5-47"/>
                <a:gd fmla="*/ 1468983 h 1468983" name="connsiteY5-48"/>
                <a:gd fmla="*/ 0 w 1324964" name="connsiteX6-49"/>
                <a:gd fmla="*/ 1468980 h 1468983" name="connsiteY6-50"/>
                <a:gd fmla="*/ 555795 w 1324964" name="connsiteX7-51"/>
                <a:gd fmla="*/ 734490 h 1468983" name="connsiteY7-52"/>
                <a:gd fmla="*/ 0 w 1324964" name="connsiteX8-53"/>
                <a:gd fmla="*/ 0 h 1468983" name="connsiteY8-54"/>
                <a:gd fmla="*/ 0 w 1324964" name="connsiteX0-55"/>
                <a:gd fmla="*/ 0 h 1468983" name="connsiteY0-56"/>
                <a:gd fmla="*/ 769166 w 1324964" name="connsiteX1-57"/>
                <a:gd fmla="*/ 0 h 1468983" name="connsiteY1-58"/>
                <a:gd fmla="*/ 1324961 w 1324964" name="connsiteX2-59"/>
                <a:gd fmla="*/ 2 h 1468983" name="connsiteY2-60"/>
                <a:gd fmla="*/ 1324961 w 1324964" name="connsiteX3-61"/>
                <a:gd fmla="*/ 734490 h 1468983" name="connsiteY3-62"/>
                <a:gd fmla="*/ 1324964 w 1324964" name="connsiteX4-63"/>
                <a:gd fmla="*/ 1324961 h 1468983" name="connsiteY4-64"/>
                <a:gd fmla="*/ 1324963 w 1324964" name="connsiteX5-65"/>
                <a:gd fmla="*/ 1468983 h 1468983" name="connsiteY5-66"/>
                <a:gd fmla="*/ 0 w 1324964" name="connsiteX6-67"/>
                <a:gd fmla="*/ 1468980 h 1468983" name="connsiteY6-68"/>
                <a:gd fmla="*/ 403253 w 1324964" name="connsiteX7-69"/>
                <a:gd fmla="*/ 734492 h 1468983" name="connsiteY7-70"/>
                <a:gd fmla="*/ 0 w 1324964" name="connsiteX8-71"/>
                <a:gd fmla="*/ 0 h 1468983" name="connsiteY8-7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1468983" w="1324964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013677">
                <a:defRPr/>
              </a:pPr>
              <a:endParaRPr kern="0" lang="en-US" sz="2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" name="Rectangle 73"/>
            <p:cNvSpPr/>
            <p:nvPr/>
          </p:nvSpPr>
          <p:spPr>
            <a:xfrm>
              <a:off x="5022535" y="1468513"/>
              <a:ext cx="530900" cy="46656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013677">
                <a:defRPr/>
              </a:pPr>
              <a:r>
                <a:rPr b="1" kern="0" lang="en-US" sz="2400">
                  <a:solidFill>
                    <a:srgbClr val="FFFFFF"/>
                  </a:solidFill>
                  <a:latin typeface="Arial"/>
                </a:rPr>
                <a:t>04</a:t>
              </a:r>
            </a:p>
          </p:txBody>
        </p:sp>
      </p:grp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84209" y="1480555"/>
            <a:ext cx="1330245" cy="2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696" lIns="67391" rIns="67391" tIns="33696">
            <a:spAutoFit/>
          </a:bodyPr>
          <a:lstStyle/>
          <a:p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15" name="文本框 40"/>
          <p:cNvSpPr txBox="1"/>
          <p:nvPr/>
        </p:nvSpPr>
        <p:spPr>
          <a:xfrm>
            <a:off x="5784208" y="1678083"/>
            <a:ext cx="2252317" cy="68461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noProof="1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784209" y="2889523"/>
            <a:ext cx="1330245" cy="2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696" lIns="67391" rIns="67391" tIns="33696">
            <a:spAutoFit/>
          </a:bodyPr>
          <a:lstStyle/>
          <a:p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17" name="文本框 40"/>
          <p:cNvSpPr txBox="1"/>
          <p:nvPr/>
        </p:nvSpPr>
        <p:spPr>
          <a:xfrm>
            <a:off x="5784208" y="3087052"/>
            <a:ext cx="2252317" cy="68461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noProof="1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872283" y="1480555"/>
            <a:ext cx="1330245" cy="2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696" lIns="67391" rIns="67391" tIns="33696">
            <a:spAutoFit/>
          </a:bodyPr>
          <a:lstStyle/>
          <a:p>
            <a:pPr algn="r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19" name="文本框 40"/>
          <p:cNvSpPr txBox="1"/>
          <p:nvPr/>
        </p:nvSpPr>
        <p:spPr>
          <a:xfrm>
            <a:off x="934251" y="1678083"/>
            <a:ext cx="2252317" cy="68461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noProof="1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872283" y="2889523"/>
            <a:ext cx="1330245" cy="2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696" lIns="67391" rIns="67391" tIns="33696">
            <a:spAutoFit/>
          </a:bodyPr>
          <a:lstStyle/>
          <a:p>
            <a:pPr algn="r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21" name="文本框 40"/>
          <p:cNvSpPr txBox="1"/>
          <p:nvPr/>
        </p:nvSpPr>
        <p:spPr>
          <a:xfrm>
            <a:off x="934251" y="3087052"/>
            <a:ext cx="2252317" cy="68461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noProof="1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47590" y="359976"/>
            <a:ext cx="187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sp>
        <p:nvSpPr>
          <p:cNvPr id="2" name="圆角矩形 6"/>
          <p:cNvSpPr/>
          <p:nvPr/>
        </p:nvSpPr>
        <p:spPr>
          <a:xfrm>
            <a:off x="940534" y="1311313"/>
            <a:ext cx="3186287" cy="1208845"/>
          </a:xfrm>
          <a:custGeom>
            <a:gdLst>
              <a:gd fmla="*/ 1289248 w 5969768" name="connsiteX0"/>
              <a:gd fmla="*/ 0 h 1872208" name="connsiteY0"/>
              <a:gd fmla="*/ 5346173 w 5969768" name="connsiteX1"/>
              <a:gd fmla="*/ 0 h 1872208" name="connsiteY1"/>
              <a:gd fmla="*/ 5969768 w 5969768" name="connsiteX2"/>
              <a:gd fmla="*/ 623595 h 1872208" name="connsiteY2"/>
              <a:gd fmla="*/ 5969768 w 5969768" name="connsiteX3"/>
              <a:gd fmla="*/ 1248613 h 1872208" name="connsiteY3"/>
              <a:gd fmla="*/ 5346173 w 5969768" name="connsiteX4"/>
              <a:gd fmla="*/ 1872208 h 1872208" name="connsiteY4"/>
              <a:gd fmla="*/ 1368152 w 5969768" name="connsiteX5"/>
              <a:gd fmla="*/ 1872208 h 1872208" name="connsiteY5"/>
              <a:gd fmla="*/ 1289248 w 5969768" name="connsiteX6"/>
              <a:gd fmla="*/ 1872208 h 1872208" name="connsiteY6"/>
              <a:gd fmla="*/ 407735 w 5969768" name="connsiteX7"/>
              <a:gd fmla="*/ 1872208 h 1872208" name="connsiteY7"/>
              <a:gd fmla="*/ 0 w 5969768" name="connsiteX8"/>
              <a:gd fmla="*/ 1464473 h 1872208" name="connsiteY8"/>
              <a:gd fmla="*/ 0 w 5969768" name="connsiteX9"/>
              <a:gd fmla="*/ 1055807 h 1872208" name="connsiteY9"/>
              <a:gd fmla="*/ 407735 w 5969768" name="connsiteX10"/>
              <a:gd fmla="*/ 648072 h 1872208" name="connsiteY10"/>
              <a:gd fmla="*/ 1368152 w 5969768" name="connsiteX11"/>
              <a:gd fmla="*/ 648072 h 1872208" name="connsiteY11"/>
              <a:gd fmla="*/ 1368152 w 5969768" name="connsiteX12"/>
              <a:gd fmla="*/ 850487 h 1872208" name="connsiteY12"/>
              <a:gd fmla="*/ 488918 w 5969768" name="connsiteX13"/>
              <a:gd fmla="*/ 850487 h 1872208" name="connsiteY13"/>
              <a:gd fmla="*/ 216024 w 5969768" name="connsiteX14"/>
              <a:gd fmla="*/ 1123381 h 1872208" name="connsiteY14"/>
              <a:gd fmla="*/ 216024 w 5969768" name="connsiteX15"/>
              <a:gd fmla="*/ 1396898 h 1872208" name="connsiteY15"/>
              <a:gd fmla="*/ 488918 w 5969768" name="connsiteX16"/>
              <a:gd fmla="*/ 1669792 h 1872208" name="connsiteY16"/>
              <a:gd fmla="*/ 1368152 w 5969768" name="connsiteX17"/>
              <a:gd fmla="*/ 1669792 h 1872208" name="connsiteY17"/>
              <a:gd fmla="*/ 1368152 w 5969768" name="connsiteX18"/>
              <a:gd fmla="*/ 1670095 h 1872208" name="connsiteY18"/>
              <a:gd fmla="*/ 5264789 w 5969768" name="connsiteX19"/>
              <a:gd fmla="*/ 1670095 h 1872208" name="connsiteY19"/>
              <a:gd fmla="*/ 5753744 w 5969768" name="connsiteX20"/>
              <a:gd fmla="*/ 1181140 h 1872208" name="connsiteY20"/>
              <a:gd fmla="*/ 5753744 w 5969768" name="connsiteX21"/>
              <a:gd fmla="*/ 691068 h 1872208" name="connsiteY21"/>
              <a:gd fmla="*/ 5264789 w 5969768" name="connsiteX22"/>
              <a:gd fmla="*/ 202113 h 1872208" name="connsiteY22"/>
              <a:gd fmla="*/ 1289248 w 5969768" name="connsiteX23"/>
              <a:gd fmla="*/ 202113 h 1872208" name="connsiteY23"/>
              <a:gd fmla="*/ 1288082 w 5969768" name="connsiteX24"/>
              <a:gd fmla="*/ 80739 h 1872208" name="connsiteY24"/>
              <a:gd fmla="*/ 1289248 w 5969768" name="connsiteX25"/>
              <a:gd fmla="*/ 0 h 1872208" name="connsiteY25"/>
              <a:gd fmla="*/ 1289248 w 5969768" name="connsiteX0-1"/>
              <a:gd fmla="*/ 0 h 1872208" name="connsiteY0-2"/>
              <a:gd fmla="*/ 5346173 w 5969768" name="connsiteX1-3"/>
              <a:gd fmla="*/ 0 h 1872208" name="connsiteY1-4"/>
              <a:gd fmla="*/ 5969768 w 5969768" name="connsiteX2-5"/>
              <a:gd fmla="*/ 623595 h 1872208" name="connsiteY2-6"/>
              <a:gd fmla="*/ 5969768 w 5969768" name="connsiteX3-7"/>
              <a:gd fmla="*/ 1248613 h 1872208" name="connsiteY3-8"/>
              <a:gd fmla="*/ 5346173 w 5969768" name="connsiteX4-9"/>
              <a:gd fmla="*/ 1872208 h 1872208" name="connsiteY4-10"/>
              <a:gd fmla="*/ 1368152 w 5969768" name="connsiteX5-11"/>
              <a:gd fmla="*/ 1872208 h 1872208" name="connsiteY5-12"/>
              <a:gd fmla="*/ 1289248 w 5969768" name="connsiteX6-13"/>
              <a:gd fmla="*/ 1872208 h 1872208" name="connsiteY6-14"/>
              <a:gd fmla="*/ 407735 w 5969768" name="connsiteX7-15"/>
              <a:gd fmla="*/ 1872208 h 1872208" name="connsiteY7-16"/>
              <a:gd fmla="*/ 0 w 5969768" name="connsiteX8-17"/>
              <a:gd fmla="*/ 1464473 h 1872208" name="connsiteY8-18"/>
              <a:gd fmla="*/ 0 w 5969768" name="connsiteX9-19"/>
              <a:gd fmla="*/ 1055807 h 1872208" name="connsiteY9-20"/>
              <a:gd fmla="*/ 407735 w 5969768" name="connsiteX10-21"/>
              <a:gd fmla="*/ 648072 h 1872208" name="connsiteY10-22"/>
              <a:gd fmla="*/ 1368152 w 5969768" name="connsiteX11-23"/>
              <a:gd fmla="*/ 648072 h 1872208" name="connsiteY11-24"/>
              <a:gd fmla="*/ 1368152 w 5969768" name="connsiteX12-25"/>
              <a:gd fmla="*/ 850487 h 1872208" name="connsiteY12-26"/>
              <a:gd fmla="*/ 488918 w 5969768" name="connsiteX13-27"/>
              <a:gd fmla="*/ 850487 h 1872208" name="connsiteY13-28"/>
              <a:gd fmla="*/ 216024 w 5969768" name="connsiteX14-29"/>
              <a:gd fmla="*/ 1123381 h 1872208" name="connsiteY14-30"/>
              <a:gd fmla="*/ 216024 w 5969768" name="connsiteX15-31"/>
              <a:gd fmla="*/ 1396898 h 1872208" name="connsiteY15-32"/>
              <a:gd fmla="*/ 488918 w 5969768" name="connsiteX16-33"/>
              <a:gd fmla="*/ 1669792 h 1872208" name="connsiteY16-34"/>
              <a:gd fmla="*/ 1368152 w 5969768" name="connsiteX17-35"/>
              <a:gd fmla="*/ 1669792 h 1872208" name="connsiteY17-36"/>
              <a:gd fmla="*/ 1368152 w 5969768" name="connsiteX18-37"/>
              <a:gd fmla="*/ 1670095 h 1872208" name="connsiteY18-38"/>
              <a:gd fmla="*/ 5264789 w 5969768" name="connsiteX19-39"/>
              <a:gd fmla="*/ 1670095 h 1872208" name="connsiteY19-40"/>
              <a:gd fmla="*/ 5753744 w 5969768" name="connsiteX20-41"/>
              <a:gd fmla="*/ 1181140 h 1872208" name="connsiteY20-42"/>
              <a:gd fmla="*/ 5753744 w 5969768" name="connsiteX21-43"/>
              <a:gd fmla="*/ 691068 h 1872208" name="connsiteY21-44"/>
              <a:gd fmla="*/ 5264789 w 5969768" name="connsiteX22-45"/>
              <a:gd fmla="*/ 202113 h 1872208" name="connsiteY22-46"/>
              <a:gd fmla="*/ 1289248 w 5969768" name="connsiteX23-47"/>
              <a:gd fmla="*/ 202113 h 1872208" name="connsiteY23-48"/>
              <a:gd fmla="*/ 1421432 w 5969768" name="connsiteX24-49"/>
              <a:gd fmla="*/ 109314 h 1872208" name="connsiteY24-50"/>
              <a:gd fmla="*/ 1289248 w 5969768" name="connsiteX25-51"/>
              <a:gd fmla="*/ 0 h 1872208" name="connsiteY25-5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b="b" l="l" r="r" t="t"/>
            <a:pathLst>
              <a:path h="1872208" w="596976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rgbClr val="17B59E"/>
          </a:solidFill>
          <a:ln algn="ctr" cap="flat" cmpd="sng" w="28575">
            <a:solidFill>
              <a:sysClr lastClr="FFFFFF" val="window"/>
            </a:solidFill>
            <a:prstDash val="solid"/>
          </a:ln>
          <a:effectLst/>
        </p:spPr>
        <p:txBody>
          <a:bodyPr anchor="ctr" bIns="33696" lIns="67391" rIns="67391" rtlCol="0" tIns="33696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latin panose="020f0502020204030204" typeface="Calibri"/>
              <a:ea charset="-122" panose="02010600030101010101" pitchFamily="2" typeface="宋体"/>
            </a:endParaRPr>
          </a:p>
        </p:txBody>
      </p:sp>
      <p:sp>
        <p:nvSpPr>
          <p:cNvPr id="3" name="圆角矩形 6"/>
          <p:cNvSpPr/>
          <p:nvPr/>
        </p:nvSpPr>
        <p:spPr>
          <a:xfrm>
            <a:off x="4833033" y="1311313"/>
            <a:ext cx="3186287" cy="1208845"/>
          </a:xfrm>
          <a:custGeom>
            <a:gdLst>
              <a:gd fmla="*/ 1289248 w 5969768" name="connsiteX0"/>
              <a:gd fmla="*/ 0 h 1872208" name="connsiteY0"/>
              <a:gd fmla="*/ 5346173 w 5969768" name="connsiteX1"/>
              <a:gd fmla="*/ 0 h 1872208" name="connsiteY1"/>
              <a:gd fmla="*/ 5969768 w 5969768" name="connsiteX2"/>
              <a:gd fmla="*/ 623595 h 1872208" name="connsiteY2"/>
              <a:gd fmla="*/ 5969768 w 5969768" name="connsiteX3"/>
              <a:gd fmla="*/ 1248613 h 1872208" name="connsiteY3"/>
              <a:gd fmla="*/ 5346173 w 5969768" name="connsiteX4"/>
              <a:gd fmla="*/ 1872208 h 1872208" name="connsiteY4"/>
              <a:gd fmla="*/ 1368152 w 5969768" name="connsiteX5"/>
              <a:gd fmla="*/ 1872208 h 1872208" name="connsiteY5"/>
              <a:gd fmla="*/ 1289248 w 5969768" name="connsiteX6"/>
              <a:gd fmla="*/ 1872208 h 1872208" name="connsiteY6"/>
              <a:gd fmla="*/ 407735 w 5969768" name="connsiteX7"/>
              <a:gd fmla="*/ 1872208 h 1872208" name="connsiteY7"/>
              <a:gd fmla="*/ 0 w 5969768" name="connsiteX8"/>
              <a:gd fmla="*/ 1464473 h 1872208" name="connsiteY8"/>
              <a:gd fmla="*/ 0 w 5969768" name="connsiteX9"/>
              <a:gd fmla="*/ 1055807 h 1872208" name="connsiteY9"/>
              <a:gd fmla="*/ 407735 w 5969768" name="connsiteX10"/>
              <a:gd fmla="*/ 648072 h 1872208" name="connsiteY10"/>
              <a:gd fmla="*/ 1368152 w 5969768" name="connsiteX11"/>
              <a:gd fmla="*/ 648072 h 1872208" name="connsiteY11"/>
              <a:gd fmla="*/ 1368152 w 5969768" name="connsiteX12"/>
              <a:gd fmla="*/ 850487 h 1872208" name="connsiteY12"/>
              <a:gd fmla="*/ 488918 w 5969768" name="connsiteX13"/>
              <a:gd fmla="*/ 850487 h 1872208" name="connsiteY13"/>
              <a:gd fmla="*/ 216024 w 5969768" name="connsiteX14"/>
              <a:gd fmla="*/ 1123381 h 1872208" name="connsiteY14"/>
              <a:gd fmla="*/ 216024 w 5969768" name="connsiteX15"/>
              <a:gd fmla="*/ 1396898 h 1872208" name="connsiteY15"/>
              <a:gd fmla="*/ 488918 w 5969768" name="connsiteX16"/>
              <a:gd fmla="*/ 1669792 h 1872208" name="connsiteY16"/>
              <a:gd fmla="*/ 1368152 w 5969768" name="connsiteX17"/>
              <a:gd fmla="*/ 1669792 h 1872208" name="connsiteY17"/>
              <a:gd fmla="*/ 1368152 w 5969768" name="connsiteX18"/>
              <a:gd fmla="*/ 1670095 h 1872208" name="connsiteY18"/>
              <a:gd fmla="*/ 5264789 w 5969768" name="connsiteX19"/>
              <a:gd fmla="*/ 1670095 h 1872208" name="connsiteY19"/>
              <a:gd fmla="*/ 5753744 w 5969768" name="connsiteX20"/>
              <a:gd fmla="*/ 1181140 h 1872208" name="connsiteY20"/>
              <a:gd fmla="*/ 5753744 w 5969768" name="connsiteX21"/>
              <a:gd fmla="*/ 691068 h 1872208" name="connsiteY21"/>
              <a:gd fmla="*/ 5264789 w 5969768" name="connsiteX22"/>
              <a:gd fmla="*/ 202113 h 1872208" name="connsiteY22"/>
              <a:gd fmla="*/ 1289248 w 5969768" name="connsiteX23"/>
              <a:gd fmla="*/ 202113 h 1872208" name="connsiteY23"/>
              <a:gd fmla="*/ 1288082 w 5969768" name="connsiteX24"/>
              <a:gd fmla="*/ 80739 h 1872208" name="connsiteY24"/>
              <a:gd fmla="*/ 1289248 w 5969768" name="connsiteX25"/>
              <a:gd fmla="*/ 0 h 1872208" name="connsiteY25"/>
              <a:gd fmla="*/ 1289248 w 5969768" name="connsiteX0-1"/>
              <a:gd fmla="*/ 0 h 1872208" name="connsiteY0-2"/>
              <a:gd fmla="*/ 5346173 w 5969768" name="connsiteX1-3"/>
              <a:gd fmla="*/ 0 h 1872208" name="connsiteY1-4"/>
              <a:gd fmla="*/ 5969768 w 5969768" name="connsiteX2-5"/>
              <a:gd fmla="*/ 623595 h 1872208" name="connsiteY2-6"/>
              <a:gd fmla="*/ 5969768 w 5969768" name="connsiteX3-7"/>
              <a:gd fmla="*/ 1248613 h 1872208" name="connsiteY3-8"/>
              <a:gd fmla="*/ 5346173 w 5969768" name="connsiteX4-9"/>
              <a:gd fmla="*/ 1872208 h 1872208" name="connsiteY4-10"/>
              <a:gd fmla="*/ 1368152 w 5969768" name="connsiteX5-11"/>
              <a:gd fmla="*/ 1872208 h 1872208" name="connsiteY5-12"/>
              <a:gd fmla="*/ 1289248 w 5969768" name="connsiteX6-13"/>
              <a:gd fmla="*/ 1872208 h 1872208" name="connsiteY6-14"/>
              <a:gd fmla="*/ 407735 w 5969768" name="connsiteX7-15"/>
              <a:gd fmla="*/ 1872208 h 1872208" name="connsiteY7-16"/>
              <a:gd fmla="*/ 0 w 5969768" name="connsiteX8-17"/>
              <a:gd fmla="*/ 1464473 h 1872208" name="connsiteY8-18"/>
              <a:gd fmla="*/ 0 w 5969768" name="connsiteX9-19"/>
              <a:gd fmla="*/ 1055807 h 1872208" name="connsiteY9-20"/>
              <a:gd fmla="*/ 407735 w 5969768" name="connsiteX10-21"/>
              <a:gd fmla="*/ 648072 h 1872208" name="connsiteY10-22"/>
              <a:gd fmla="*/ 1368152 w 5969768" name="connsiteX11-23"/>
              <a:gd fmla="*/ 648072 h 1872208" name="connsiteY11-24"/>
              <a:gd fmla="*/ 1368152 w 5969768" name="connsiteX12-25"/>
              <a:gd fmla="*/ 850487 h 1872208" name="connsiteY12-26"/>
              <a:gd fmla="*/ 488918 w 5969768" name="connsiteX13-27"/>
              <a:gd fmla="*/ 850487 h 1872208" name="connsiteY13-28"/>
              <a:gd fmla="*/ 216024 w 5969768" name="connsiteX14-29"/>
              <a:gd fmla="*/ 1123381 h 1872208" name="connsiteY14-30"/>
              <a:gd fmla="*/ 216024 w 5969768" name="connsiteX15-31"/>
              <a:gd fmla="*/ 1396898 h 1872208" name="connsiteY15-32"/>
              <a:gd fmla="*/ 488918 w 5969768" name="connsiteX16-33"/>
              <a:gd fmla="*/ 1669792 h 1872208" name="connsiteY16-34"/>
              <a:gd fmla="*/ 1368152 w 5969768" name="connsiteX17-35"/>
              <a:gd fmla="*/ 1669792 h 1872208" name="connsiteY17-36"/>
              <a:gd fmla="*/ 1368152 w 5969768" name="connsiteX18-37"/>
              <a:gd fmla="*/ 1670095 h 1872208" name="connsiteY18-38"/>
              <a:gd fmla="*/ 5264789 w 5969768" name="connsiteX19-39"/>
              <a:gd fmla="*/ 1670095 h 1872208" name="connsiteY19-40"/>
              <a:gd fmla="*/ 5753744 w 5969768" name="connsiteX20-41"/>
              <a:gd fmla="*/ 1181140 h 1872208" name="connsiteY20-42"/>
              <a:gd fmla="*/ 5753744 w 5969768" name="connsiteX21-43"/>
              <a:gd fmla="*/ 691068 h 1872208" name="connsiteY21-44"/>
              <a:gd fmla="*/ 5264789 w 5969768" name="connsiteX22-45"/>
              <a:gd fmla="*/ 202113 h 1872208" name="connsiteY22-46"/>
              <a:gd fmla="*/ 1289248 w 5969768" name="connsiteX23-47"/>
              <a:gd fmla="*/ 202113 h 1872208" name="connsiteY23-48"/>
              <a:gd fmla="*/ 1421432 w 5969768" name="connsiteX24-49"/>
              <a:gd fmla="*/ 109314 h 1872208" name="connsiteY24-50"/>
              <a:gd fmla="*/ 1289248 w 5969768" name="connsiteX25-51"/>
              <a:gd fmla="*/ 0 h 1872208" name="connsiteY25-5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b="b" l="l" r="r" t="t"/>
            <a:pathLst>
              <a:path h="1872208" w="596976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rgbClr val="17B59E"/>
          </a:solidFill>
          <a:ln algn="ctr" cap="flat" cmpd="sng" w="28575">
            <a:solidFill>
              <a:sysClr lastClr="FFFFFF" val="window"/>
            </a:solidFill>
            <a:prstDash val="solid"/>
          </a:ln>
          <a:effectLst/>
        </p:spPr>
        <p:txBody>
          <a:bodyPr anchor="ctr" bIns="33696" lIns="67391" rIns="67391" rtlCol="0" tIns="33696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latin panose="020f0502020204030204" typeface="Calibri"/>
              <a:ea charset="-122" panose="02010600030101010101" pitchFamily="2" typeface="宋体"/>
            </a:endParaRPr>
          </a:p>
        </p:txBody>
      </p:sp>
      <p:sp>
        <p:nvSpPr>
          <p:cNvPr id="4" name="圆角矩形 6"/>
          <p:cNvSpPr/>
          <p:nvPr/>
        </p:nvSpPr>
        <p:spPr>
          <a:xfrm>
            <a:off x="940534" y="2943414"/>
            <a:ext cx="3186287" cy="1208845"/>
          </a:xfrm>
          <a:custGeom>
            <a:gdLst>
              <a:gd fmla="*/ 1289248 w 5969768" name="connsiteX0"/>
              <a:gd fmla="*/ 0 h 1872208" name="connsiteY0"/>
              <a:gd fmla="*/ 5346173 w 5969768" name="connsiteX1"/>
              <a:gd fmla="*/ 0 h 1872208" name="connsiteY1"/>
              <a:gd fmla="*/ 5969768 w 5969768" name="connsiteX2"/>
              <a:gd fmla="*/ 623595 h 1872208" name="connsiteY2"/>
              <a:gd fmla="*/ 5969768 w 5969768" name="connsiteX3"/>
              <a:gd fmla="*/ 1248613 h 1872208" name="connsiteY3"/>
              <a:gd fmla="*/ 5346173 w 5969768" name="connsiteX4"/>
              <a:gd fmla="*/ 1872208 h 1872208" name="connsiteY4"/>
              <a:gd fmla="*/ 1368152 w 5969768" name="connsiteX5"/>
              <a:gd fmla="*/ 1872208 h 1872208" name="connsiteY5"/>
              <a:gd fmla="*/ 1289248 w 5969768" name="connsiteX6"/>
              <a:gd fmla="*/ 1872208 h 1872208" name="connsiteY6"/>
              <a:gd fmla="*/ 407735 w 5969768" name="connsiteX7"/>
              <a:gd fmla="*/ 1872208 h 1872208" name="connsiteY7"/>
              <a:gd fmla="*/ 0 w 5969768" name="connsiteX8"/>
              <a:gd fmla="*/ 1464473 h 1872208" name="connsiteY8"/>
              <a:gd fmla="*/ 0 w 5969768" name="connsiteX9"/>
              <a:gd fmla="*/ 1055807 h 1872208" name="connsiteY9"/>
              <a:gd fmla="*/ 407735 w 5969768" name="connsiteX10"/>
              <a:gd fmla="*/ 648072 h 1872208" name="connsiteY10"/>
              <a:gd fmla="*/ 1368152 w 5969768" name="connsiteX11"/>
              <a:gd fmla="*/ 648072 h 1872208" name="connsiteY11"/>
              <a:gd fmla="*/ 1368152 w 5969768" name="connsiteX12"/>
              <a:gd fmla="*/ 850487 h 1872208" name="connsiteY12"/>
              <a:gd fmla="*/ 488918 w 5969768" name="connsiteX13"/>
              <a:gd fmla="*/ 850487 h 1872208" name="connsiteY13"/>
              <a:gd fmla="*/ 216024 w 5969768" name="connsiteX14"/>
              <a:gd fmla="*/ 1123381 h 1872208" name="connsiteY14"/>
              <a:gd fmla="*/ 216024 w 5969768" name="connsiteX15"/>
              <a:gd fmla="*/ 1396898 h 1872208" name="connsiteY15"/>
              <a:gd fmla="*/ 488918 w 5969768" name="connsiteX16"/>
              <a:gd fmla="*/ 1669792 h 1872208" name="connsiteY16"/>
              <a:gd fmla="*/ 1368152 w 5969768" name="connsiteX17"/>
              <a:gd fmla="*/ 1669792 h 1872208" name="connsiteY17"/>
              <a:gd fmla="*/ 1368152 w 5969768" name="connsiteX18"/>
              <a:gd fmla="*/ 1670095 h 1872208" name="connsiteY18"/>
              <a:gd fmla="*/ 5264789 w 5969768" name="connsiteX19"/>
              <a:gd fmla="*/ 1670095 h 1872208" name="connsiteY19"/>
              <a:gd fmla="*/ 5753744 w 5969768" name="connsiteX20"/>
              <a:gd fmla="*/ 1181140 h 1872208" name="connsiteY20"/>
              <a:gd fmla="*/ 5753744 w 5969768" name="connsiteX21"/>
              <a:gd fmla="*/ 691068 h 1872208" name="connsiteY21"/>
              <a:gd fmla="*/ 5264789 w 5969768" name="connsiteX22"/>
              <a:gd fmla="*/ 202113 h 1872208" name="connsiteY22"/>
              <a:gd fmla="*/ 1289248 w 5969768" name="connsiteX23"/>
              <a:gd fmla="*/ 202113 h 1872208" name="connsiteY23"/>
              <a:gd fmla="*/ 1288082 w 5969768" name="connsiteX24"/>
              <a:gd fmla="*/ 80739 h 1872208" name="connsiteY24"/>
              <a:gd fmla="*/ 1289248 w 5969768" name="connsiteX25"/>
              <a:gd fmla="*/ 0 h 1872208" name="connsiteY25"/>
              <a:gd fmla="*/ 1289248 w 5969768" name="connsiteX0-1"/>
              <a:gd fmla="*/ 0 h 1872208" name="connsiteY0-2"/>
              <a:gd fmla="*/ 5346173 w 5969768" name="connsiteX1-3"/>
              <a:gd fmla="*/ 0 h 1872208" name="connsiteY1-4"/>
              <a:gd fmla="*/ 5969768 w 5969768" name="connsiteX2-5"/>
              <a:gd fmla="*/ 623595 h 1872208" name="connsiteY2-6"/>
              <a:gd fmla="*/ 5969768 w 5969768" name="connsiteX3-7"/>
              <a:gd fmla="*/ 1248613 h 1872208" name="connsiteY3-8"/>
              <a:gd fmla="*/ 5346173 w 5969768" name="connsiteX4-9"/>
              <a:gd fmla="*/ 1872208 h 1872208" name="connsiteY4-10"/>
              <a:gd fmla="*/ 1368152 w 5969768" name="connsiteX5-11"/>
              <a:gd fmla="*/ 1872208 h 1872208" name="connsiteY5-12"/>
              <a:gd fmla="*/ 1289248 w 5969768" name="connsiteX6-13"/>
              <a:gd fmla="*/ 1872208 h 1872208" name="connsiteY6-14"/>
              <a:gd fmla="*/ 407735 w 5969768" name="connsiteX7-15"/>
              <a:gd fmla="*/ 1872208 h 1872208" name="connsiteY7-16"/>
              <a:gd fmla="*/ 0 w 5969768" name="connsiteX8-17"/>
              <a:gd fmla="*/ 1464473 h 1872208" name="connsiteY8-18"/>
              <a:gd fmla="*/ 0 w 5969768" name="connsiteX9-19"/>
              <a:gd fmla="*/ 1055807 h 1872208" name="connsiteY9-20"/>
              <a:gd fmla="*/ 407735 w 5969768" name="connsiteX10-21"/>
              <a:gd fmla="*/ 648072 h 1872208" name="connsiteY10-22"/>
              <a:gd fmla="*/ 1368152 w 5969768" name="connsiteX11-23"/>
              <a:gd fmla="*/ 648072 h 1872208" name="connsiteY11-24"/>
              <a:gd fmla="*/ 1368152 w 5969768" name="connsiteX12-25"/>
              <a:gd fmla="*/ 850487 h 1872208" name="connsiteY12-26"/>
              <a:gd fmla="*/ 488918 w 5969768" name="connsiteX13-27"/>
              <a:gd fmla="*/ 850487 h 1872208" name="connsiteY13-28"/>
              <a:gd fmla="*/ 216024 w 5969768" name="connsiteX14-29"/>
              <a:gd fmla="*/ 1123381 h 1872208" name="connsiteY14-30"/>
              <a:gd fmla="*/ 216024 w 5969768" name="connsiteX15-31"/>
              <a:gd fmla="*/ 1396898 h 1872208" name="connsiteY15-32"/>
              <a:gd fmla="*/ 488918 w 5969768" name="connsiteX16-33"/>
              <a:gd fmla="*/ 1669792 h 1872208" name="connsiteY16-34"/>
              <a:gd fmla="*/ 1368152 w 5969768" name="connsiteX17-35"/>
              <a:gd fmla="*/ 1669792 h 1872208" name="connsiteY17-36"/>
              <a:gd fmla="*/ 1368152 w 5969768" name="connsiteX18-37"/>
              <a:gd fmla="*/ 1670095 h 1872208" name="connsiteY18-38"/>
              <a:gd fmla="*/ 5264789 w 5969768" name="connsiteX19-39"/>
              <a:gd fmla="*/ 1670095 h 1872208" name="connsiteY19-40"/>
              <a:gd fmla="*/ 5753744 w 5969768" name="connsiteX20-41"/>
              <a:gd fmla="*/ 1181140 h 1872208" name="connsiteY20-42"/>
              <a:gd fmla="*/ 5753744 w 5969768" name="connsiteX21-43"/>
              <a:gd fmla="*/ 691068 h 1872208" name="connsiteY21-44"/>
              <a:gd fmla="*/ 5264789 w 5969768" name="connsiteX22-45"/>
              <a:gd fmla="*/ 202113 h 1872208" name="connsiteY22-46"/>
              <a:gd fmla="*/ 1289248 w 5969768" name="connsiteX23-47"/>
              <a:gd fmla="*/ 202113 h 1872208" name="connsiteY23-48"/>
              <a:gd fmla="*/ 1421432 w 5969768" name="connsiteX24-49"/>
              <a:gd fmla="*/ 109314 h 1872208" name="connsiteY24-50"/>
              <a:gd fmla="*/ 1289248 w 5969768" name="connsiteX25-51"/>
              <a:gd fmla="*/ 0 h 1872208" name="connsiteY25-5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b="b" l="l" r="r" t="t"/>
            <a:pathLst>
              <a:path h="1872208" w="596976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rgbClr val="595959"/>
          </a:solidFill>
          <a:ln algn="ctr" cap="flat" cmpd="sng" w="28575">
            <a:solidFill>
              <a:sysClr lastClr="FFFFFF" val="window"/>
            </a:solidFill>
            <a:prstDash val="solid"/>
          </a:ln>
          <a:effectLst/>
        </p:spPr>
        <p:txBody>
          <a:bodyPr anchor="ctr" bIns="33696" lIns="67391" rIns="67391" rtlCol="0" tIns="33696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latin panose="020f0502020204030204" typeface="Calibri"/>
              <a:ea charset="-122" panose="02010600030101010101" pitchFamily="2" typeface="宋体"/>
            </a:endParaRPr>
          </a:p>
        </p:txBody>
      </p:sp>
      <p:sp>
        <p:nvSpPr>
          <p:cNvPr id="5" name="圆角矩形 6"/>
          <p:cNvSpPr/>
          <p:nvPr/>
        </p:nvSpPr>
        <p:spPr>
          <a:xfrm>
            <a:off x="4833033" y="2943414"/>
            <a:ext cx="3186287" cy="1208845"/>
          </a:xfrm>
          <a:custGeom>
            <a:gdLst>
              <a:gd fmla="*/ 1289248 w 5969768" name="connsiteX0"/>
              <a:gd fmla="*/ 0 h 1872208" name="connsiteY0"/>
              <a:gd fmla="*/ 5346173 w 5969768" name="connsiteX1"/>
              <a:gd fmla="*/ 0 h 1872208" name="connsiteY1"/>
              <a:gd fmla="*/ 5969768 w 5969768" name="connsiteX2"/>
              <a:gd fmla="*/ 623595 h 1872208" name="connsiteY2"/>
              <a:gd fmla="*/ 5969768 w 5969768" name="connsiteX3"/>
              <a:gd fmla="*/ 1248613 h 1872208" name="connsiteY3"/>
              <a:gd fmla="*/ 5346173 w 5969768" name="connsiteX4"/>
              <a:gd fmla="*/ 1872208 h 1872208" name="connsiteY4"/>
              <a:gd fmla="*/ 1368152 w 5969768" name="connsiteX5"/>
              <a:gd fmla="*/ 1872208 h 1872208" name="connsiteY5"/>
              <a:gd fmla="*/ 1289248 w 5969768" name="connsiteX6"/>
              <a:gd fmla="*/ 1872208 h 1872208" name="connsiteY6"/>
              <a:gd fmla="*/ 407735 w 5969768" name="connsiteX7"/>
              <a:gd fmla="*/ 1872208 h 1872208" name="connsiteY7"/>
              <a:gd fmla="*/ 0 w 5969768" name="connsiteX8"/>
              <a:gd fmla="*/ 1464473 h 1872208" name="connsiteY8"/>
              <a:gd fmla="*/ 0 w 5969768" name="connsiteX9"/>
              <a:gd fmla="*/ 1055807 h 1872208" name="connsiteY9"/>
              <a:gd fmla="*/ 407735 w 5969768" name="connsiteX10"/>
              <a:gd fmla="*/ 648072 h 1872208" name="connsiteY10"/>
              <a:gd fmla="*/ 1368152 w 5969768" name="connsiteX11"/>
              <a:gd fmla="*/ 648072 h 1872208" name="connsiteY11"/>
              <a:gd fmla="*/ 1368152 w 5969768" name="connsiteX12"/>
              <a:gd fmla="*/ 850487 h 1872208" name="connsiteY12"/>
              <a:gd fmla="*/ 488918 w 5969768" name="connsiteX13"/>
              <a:gd fmla="*/ 850487 h 1872208" name="connsiteY13"/>
              <a:gd fmla="*/ 216024 w 5969768" name="connsiteX14"/>
              <a:gd fmla="*/ 1123381 h 1872208" name="connsiteY14"/>
              <a:gd fmla="*/ 216024 w 5969768" name="connsiteX15"/>
              <a:gd fmla="*/ 1396898 h 1872208" name="connsiteY15"/>
              <a:gd fmla="*/ 488918 w 5969768" name="connsiteX16"/>
              <a:gd fmla="*/ 1669792 h 1872208" name="connsiteY16"/>
              <a:gd fmla="*/ 1368152 w 5969768" name="connsiteX17"/>
              <a:gd fmla="*/ 1669792 h 1872208" name="connsiteY17"/>
              <a:gd fmla="*/ 1368152 w 5969768" name="connsiteX18"/>
              <a:gd fmla="*/ 1670095 h 1872208" name="connsiteY18"/>
              <a:gd fmla="*/ 5264789 w 5969768" name="connsiteX19"/>
              <a:gd fmla="*/ 1670095 h 1872208" name="connsiteY19"/>
              <a:gd fmla="*/ 5753744 w 5969768" name="connsiteX20"/>
              <a:gd fmla="*/ 1181140 h 1872208" name="connsiteY20"/>
              <a:gd fmla="*/ 5753744 w 5969768" name="connsiteX21"/>
              <a:gd fmla="*/ 691068 h 1872208" name="connsiteY21"/>
              <a:gd fmla="*/ 5264789 w 5969768" name="connsiteX22"/>
              <a:gd fmla="*/ 202113 h 1872208" name="connsiteY22"/>
              <a:gd fmla="*/ 1289248 w 5969768" name="connsiteX23"/>
              <a:gd fmla="*/ 202113 h 1872208" name="connsiteY23"/>
              <a:gd fmla="*/ 1288082 w 5969768" name="connsiteX24"/>
              <a:gd fmla="*/ 80739 h 1872208" name="connsiteY24"/>
              <a:gd fmla="*/ 1289248 w 5969768" name="connsiteX25"/>
              <a:gd fmla="*/ 0 h 1872208" name="connsiteY25"/>
              <a:gd fmla="*/ 1289248 w 5969768" name="connsiteX0-1"/>
              <a:gd fmla="*/ 0 h 1872208" name="connsiteY0-2"/>
              <a:gd fmla="*/ 5346173 w 5969768" name="connsiteX1-3"/>
              <a:gd fmla="*/ 0 h 1872208" name="connsiteY1-4"/>
              <a:gd fmla="*/ 5969768 w 5969768" name="connsiteX2-5"/>
              <a:gd fmla="*/ 623595 h 1872208" name="connsiteY2-6"/>
              <a:gd fmla="*/ 5969768 w 5969768" name="connsiteX3-7"/>
              <a:gd fmla="*/ 1248613 h 1872208" name="connsiteY3-8"/>
              <a:gd fmla="*/ 5346173 w 5969768" name="connsiteX4-9"/>
              <a:gd fmla="*/ 1872208 h 1872208" name="connsiteY4-10"/>
              <a:gd fmla="*/ 1368152 w 5969768" name="connsiteX5-11"/>
              <a:gd fmla="*/ 1872208 h 1872208" name="connsiteY5-12"/>
              <a:gd fmla="*/ 1289248 w 5969768" name="connsiteX6-13"/>
              <a:gd fmla="*/ 1872208 h 1872208" name="connsiteY6-14"/>
              <a:gd fmla="*/ 407735 w 5969768" name="connsiteX7-15"/>
              <a:gd fmla="*/ 1872208 h 1872208" name="connsiteY7-16"/>
              <a:gd fmla="*/ 0 w 5969768" name="connsiteX8-17"/>
              <a:gd fmla="*/ 1464473 h 1872208" name="connsiteY8-18"/>
              <a:gd fmla="*/ 0 w 5969768" name="connsiteX9-19"/>
              <a:gd fmla="*/ 1055807 h 1872208" name="connsiteY9-20"/>
              <a:gd fmla="*/ 407735 w 5969768" name="connsiteX10-21"/>
              <a:gd fmla="*/ 648072 h 1872208" name="connsiteY10-22"/>
              <a:gd fmla="*/ 1368152 w 5969768" name="connsiteX11-23"/>
              <a:gd fmla="*/ 648072 h 1872208" name="connsiteY11-24"/>
              <a:gd fmla="*/ 1368152 w 5969768" name="connsiteX12-25"/>
              <a:gd fmla="*/ 850487 h 1872208" name="connsiteY12-26"/>
              <a:gd fmla="*/ 488918 w 5969768" name="connsiteX13-27"/>
              <a:gd fmla="*/ 850487 h 1872208" name="connsiteY13-28"/>
              <a:gd fmla="*/ 216024 w 5969768" name="connsiteX14-29"/>
              <a:gd fmla="*/ 1123381 h 1872208" name="connsiteY14-30"/>
              <a:gd fmla="*/ 216024 w 5969768" name="connsiteX15-31"/>
              <a:gd fmla="*/ 1396898 h 1872208" name="connsiteY15-32"/>
              <a:gd fmla="*/ 488918 w 5969768" name="connsiteX16-33"/>
              <a:gd fmla="*/ 1669792 h 1872208" name="connsiteY16-34"/>
              <a:gd fmla="*/ 1368152 w 5969768" name="connsiteX17-35"/>
              <a:gd fmla="*/ 1669792 h 1872208" name="connsiteY17-36"/>
              <a:gd fmla="*/ 1368152 w 5969768" name="connsiteX18-37"/>
              <a:gd fmla="*/ 1670095 h 1872208" name="connsiteY18-38"/>
              <a:gd fmla="*/ 5264789 w 5969768" name="connsiteX19-39"/>
              <a:gd fmla="*/ 1670095 h 1872208" name="connsiteY19-40"/>
              <a:gd fmla="*/ 5753744 w 5969768" name="connsiteX20-41"/>
              <a:gd fmla="*/ 1181140 h 1872208" name="connsiteY20-42"/>
              <a:gd fmla="*/ 5753744 w 5969768" name="connsiteX21-43"/>
              <a:gd fmla="*/ 691068 h 1872208" name="connsiteY21-44"/>
              <a:gd fmla="*/ 5264789 w 5969768" name="connsiteX22-45"/>
              <a:gd fmla="*/ 202113 h 1872208" name="connsiteY22-46"/>
              <a:gd fmla="*/ 1289248 w 5969768" name="connsiteX23-47"/>
              <a:gd fmla="*/ 202113 h 1872208" name="connsiteY23-48"/>
              <a:gd fmla="*/ 1421432 w 5969768" name="connsiteX24-49"/>
              <a:gd fmla="*/ 109314 h 1872208" name="connsiteY24-50"/>
              <a:gd fmla="*/ 1289248 w 5969768" name="connsiteX25-51"/>
              <a:gd fmla="*/ 0 h 1872208" name="connsiteY25-5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b="b" l="l" r="r" t="t"/>
            <a:pathLst>
              <a:path h="1872208" w="596976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rgbClr val="595959"/>
          </a:solidFill>
          <a:ln algn="ctr" cap="flat" cmpd="sng" w="28575">
            <a:solidFill>
              <a:sysClr lastClr="FFFFFF" val="window"/>
            </a:solidFill>
            <a:prstDash val="solid"/>
          </a:ln>
          <a:effectLst/>
        </p:spPr>
        <p:txBody>
          <a:bodyPr anchor="ctr" bIns="33696" lIns="67391" rIns="67391" rtlCol="0" tIns="33696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latin panose="020f0502020204030204" typeface="Calibri"/>
              <a:ea charset="-122" panose="02010600030101010101" pitchFamily="2" typeface="宋体"/>
            </a:endParaRPr>
          </a:p>
        </p:txBody>
      </p:sp>
      <p:sp>
        <p:nvSpPr>
          <p:cNvPr id="6" name="文本框 14"/>
          <p:cNvSpPr txBox="1"/>
          <p:nvPr/>
        </p:nvSpPr>
        <p:spPr>
          <a:xfrm>
            <a:off x="1115220" y="1915734"/>
            <a:ext cx="525066" cy="433152"/>
          </a:xfrm>
          <a:prstGeom prst="rect">
            <a:avLst/>
          </a:prstGeom>
          <a:noFill/>
        </p:spPr>
        <p:txBody>
          <a:bodyPr bIns="33696" lIns="67391" rIns="67391" rtlCol="0" tIns="33696" wrap="square">
            <a:spAutoFit/>
          </a:bodyPr>
          <a:lstStyle/>
          <a:p>
            <a:r>
              <a:rPr altLang="zh-CN" lang="en-US" sz="2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7" name="文本框 15"/>
          <p:cNvSpPr txBox="1"/>
          <p:nvPr/>
        </p:nvSpPr>
        <p:spPr>
          <a:xfrm>
            <a:off x="1711268" y="1553954"/>
            <a:ext cx="1375626" cy="280752"/>
          </a:xfrm>
          <a:prstGeom prst="rect">
            <a:avLst/>
          </a:prstGeom>
          <a:noFill/>
        </p:spPr>
        <p:txBody>
          <a:bodyPr bIns="33696" lIns="67391" rIns="67391" rtlCol="0" tIns="33696" wrap="square">
            <a:spAutoFit/>
          </a:bodyPr>
          <a:lstStyle/>
          <a:p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1711921" y="1914591"/>
            <a:ext cx="2232224" cy="396576"/>
          </a:xfrm>
          <a:prstGeom prst="rect">
            <a:avLst/>
          </a:prstGeom>
        </p:spPr>
        <p:txBody>
          <a:bodyPr bIns="33696" lIns="67391" rIns="67391" tIns="33696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This PPT template for the rice husk designer pencil demo works, focusing</a:t>
            </a:r>
          </a:p>
        </p:txBody>
      </p:sp>
      <p:sp>
        <p:nvSpPr>
          <p:cNvPr id="9" name="文本框 17"/>
          <p:cNvSpPr txBox="1"/>
          <p:nvPr/>
        </p:nvSpPr>
        <p:spPr>
          <a:xfrm>
            <a:off x="5062117" y="1915734"/>
            <a:ext cx="525066" cy="433152"/>
          </a:xfrm>
          <a:prstGeom prst="rect">
            <a:avLst/>
          </a:prstGeom>
          <a:noFill/>
        </p:spPr>
        <p:txBody>
          <a:bodyPr bIns="33696" lIns="67391" rIns="67391" rtlCol="0" tIns="33696" wrap="square">
            <a:spAutoFit/>
          </a:bodyPr>
          <a:lstStyle/>
          <a:p>
            <a:r>
              <a:rPr altLang="zh-CN" lang="en-US" sz="2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10" name="文本框 18"/>
          <p:cNvSpPr txBox="1"/>
          <p:nvPr/>
        </p:nvSpPr>
        <p:spPr>
          <a:xfrm>
            <a:off x="5658165" y="1553954"/>
            <a:ext cx="1375626" cy="280752"/>
          </a:xfrm>
          <a:prstGeom prst="rect">
            <a:avLst/>
          </a:prstGeom>
          <a:noFill/>
        </p:spPr>
        <p:txBody>
          <a:bodyPr bIns="33696" lIns="67391" rIns="67391" rtlCol="0" tIns="33696" wrap="square">
            <a:spAutoFit/>
          </a:bodyPr>
          <a:lstStyle/>
          <a:p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5658817" y="1914591"/>
            <a:ext cx="2232224" cy="396576"/>
          </a:xfrm>
          <a:prstGeom prst="rect">
            <a:avLst/>
          </a:prstGeom>
        </p:spPr>
        <p:txBody>
          <a:bodyPr bIns="33696" lIns="67391" rIns="67391" tIns="33696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This PPT template for the rice husk designer pencil demo works, focusing</a:t>
            </a:r>
          </a:p>
        </p:txBody>
      </p:sp>
      <p:sp>
        <p:nvSpPr>
          <p:cNvPr id="12" name="文本框 20"/>
          <p:cNvSpPr txBox="1"/>
          <p:nvPr/>
        </p:nvSpPr>
        <p:spPr>
          <a:xfrm>
            <a:off x="1115220" y="3543627"/>
            <a:ext cx="525066" cy="433152"/>
          </a:xfrm>
          <a:prstGeom prst="rect">
            <a:avLst/>
          </a:prstGeom>
          <a:noFill/>
        </p:spPr>
        <p:txBody>
          <a:bodyPr bIns="33696" lIns="67391" rIns="67391" rtlCol="0" tIns="33696" wrap="square">
            <a:spAutoFit/>
          </a:bodyPr>
          <a:lstStyle/>
          <a:p>
            <a:r>
              <a:rPr altLang="zh-CN" lang="en-US" sz="2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13" name="文本框 21"/>
          <p:cNvSpPr txBox="1"/>
          <p:nvPr/>
        </p:nvSpPr>
        <p:spPr>
          <a:xfrm>
            <a:off x="1711268" y="3181848"/>
            <a:ext cx="1375626" cy="280752"/>
          </a:xfrm>
          <a:prstGeom prst="rect">
            <a:avLst/>
          </a:prstGeom>
          <a:noFill/>
        </p:spPr>
        <p:txBody>
          <a:bodyPr bIns="33696" lIns="67391" rIns="67391" rtlCol="0" tIns="33696" wrap="square">
            <a:spAutoFit/>
          </a:bodyPr>
          <a:lstStyle/>
          <a:p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711921" y="3510484"/>
            <a:ext cx="2232224" cy="396576"/>
          </a:xfrm>
          <a:prstGeom prst="rect">
            <a:avLst/>
          </a:prstGeom>
        </p:spPr>
        <p:txBody>
          <a:bodyPr bIns="33696" lIns="67391" rIns="67391" tIns="33696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This PPT template for the rice husk designer pencil demo works, focusing</a:t>
            </a:r>
          </a:p>
        </p:txBody>
      </p:sp>
      <p:sp>
        <p:nvSpPr>
          <p:cNvPr id="15" name="文本框 23"/>
          <p:cNvSpPr txBox="1"/>
          <p:nvPr/>
        </p:nvSpPr>
        <p:spPr>
          <a:xfrm>
            <a:off x="5045313" y="3543627"/>
            <a:ext cx="525066" cy="433152"/>
          </a:xfrm>
          <a:prstGeom prst="rect">
            <a:avLst/>
          </a:prstGeom>
          <a:noFill/>
        </p:spPr>
        <p:txBody>
          <a:bodyPr bIns="33696" lIns="67391" rIns="67391" rtlCol="0" tIns="33696" wrap="square">
            <a:spAutoFit/>
          </a:bodyPr>
          <a:lstStyle/>
          <a:p>
            <a:r>
              <a:rPr altLang="zh-CN" lang="en-US" sz="2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16" name="文本框 24"/>
          <p:cNvSpPr txBox="1"/>
          <p:nvPr/>
        </p:nvSpPr>
        <p:spPr>
          <a:xfrm>
            <a:off x="5641361" y="3181848"/>
            <a:ext cx="1375626" cy="280752"/>
          </a:xfrm>
          <a:prstGeom prst="rect">
            <a:avLst/>
          </a:prstGeom>
          <a:noFill/>
        </p:spPr>
        <p:txBody>
          <a:bodyPr bIns="33696" lIns="67391" rIns="67391" rtlCol="0" tIns="33696" wrap="square">
            <a:spAutoFit/>
          </a:bodyPr>
          <a:lstStyle/>
          <a:p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5642013" y="3542486"/>
            <a:ext cx="2232224" cy="396576"/>
          </a:xfrm>
          <a:prstGeom prst="rect">
            <a:avLst/>
          </a:prstGeom>
        </p:spPr>
        <p:txBody>
          <a:bodyPr bIns="33696" lIns="67391" rIns="67391" tIns="33696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This PPT template for the rice husk designer pencil demo works, focusing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447590" y="359976"/>
            <a:ext cx="187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1553815" y="3484676"/>
            <a:ext cx="362650" cy="381135"/>
            <a:chOff x="1841500" y="3328988"/>
            <a:chExt cx="512763" cy="541337"/>
          </a:xfrm>
          <a:solidFill>
            <a:srgbClr val="17B59E"/>
          </a:solidFill>
        </p:grpSpPr>
        <p:sp>
          <p:nvSpPr>
            <p:cNvPr id="3" name="Freeform 9"/>
            <p:cNvSpPr>
              <a:spLocks noEditPoints="1"/>
            </p:cNvSpPr>
            <p:nvPr/>
          </p:nvSpPr>
          <p:spPr bwMode="auto">
            <a:xfrm>
              <a:off x="1841500" y="3375025"/>
              <a:ext cx="512763" cy="495300"/>
            </a:xfrm>
            <a:custGeom>
              <a:gdLst>
                <a:gd fmla="*/ 167 w 189" name="T0"/>
                <a:gd fmla="*/ 0 h 182" name="T1"/>
                <a:gd fmla="*/ 159 w 189" name="T2"/>
                <a:gd fmla="*/ 0 h 182" name="T3"/>
                <a:gd fmla="*/ 159 w 189" name="T4"/>
                <a:gd fmla="*/ 2 h 182" name="T5"/>
                <a:gd fmla="*/ 147 w 189" name="T6"/>
                <a:gd fmla="*/ 14 h 182" name="T7"/>
                <a:gd fmla="*/ 135 w 189" name="T8"/>
                <a:gd fmla="*/ 2 h 182" name="T9"/>
                <a:gd fmla="*/ 135 w 189" name="T10"/>
                <a:gd fmla="*/ 0 h 182" name="T11"/>
                <a:gd fmla="*/ 126 w 189" name="T12"/>
                <a:gd fmla="*/ 0 h 182" name="T13"/>
                <a:gd fmla="*/ 126 w 189" name="T14"/>
                <a:gd fmla="*/ 2 h 182" name="T15"/>
                <a:gd fmla="*/ 114 w 189" name="T16"/>
                <a:gd fmla="*/ 14 h 182" name="T17"/>
                <a:gd fmla="*/ 102 w 189" name="T18"/>
                <a:gd fmla="*/ 2 h 182" name="T19"/>
                <a:gd fmla="*/ 102 w 189" name="T20"/>
                <a:gd fmla="*/ 0 h 182" name="T21"/>
                <a:gd fmla="*/ 93 w 189" name="T22"/>
                <a:gd fmla="*/ 0 h 182" name="T23"/>
                <a:gd fmla="*/ 93 w 189" name="T24"/>
                <a:gd fmla="*/ 2 h 182" name="T25"/>
                <a:gd fmla="*/ 81 w 189" name="T26"/>
                <a:gd fmla="*/ 14 h 182" name="T27"/>
                <a:gd fmla="*/ 69 w 189" name="T28"/>
                <a:gd fmla="*/ 2 h 182" name="T29"/>
                <a:gd fmla="*/ 69 w 189" name="T30"/>
                <a:gd fmla="*/ 0 h 182" name="T31"/>
                <a:gd fmla="*/ 60 w 189" name="T32"/>
                <a:gd fmla="*/ 0 h 182" name="T33"/>
                <a:gd fmla="*/ 60 w 189" name="T34"/>
                <a:gd fmla="*/ 2 h 182" name="T35"/>
                <a:gd fmla="*/ 48 w 189" name="T36"/>
                <a:gd fmla="*/ 14 h 182" name="T37"/>
                <a:gd fmla="*/ 37 w 189" name="T38"/>
                <a:gd fmla="*/ 2 h 182" name="T39"/>
                <a:gd fmla="*/ 37 w 189" name="T40"/>
                <a:gd fmla="*/ 0 h 182" name="T41"/>
                <a:gd fmla="*/ 22 w 189" name="T42"/>
                <a:gd fmla="*/ 0 h 182" name="T43"/>
                <a:gd fmla="*/ 0 w 189" name="T44"/>
                <a:gd fmla="*/ 31 h 182" name="T45"/>
                <a:gd fmla="*/ 0 w 189" name="T46"/>
                <a:gd fmla="*/ 151 h 182" name="T47"/>
                <a:gd fmla="*/ 22 w 189" name="T48"/>
                <a:gd fmla="*/ 182 h 182" name="T49"/>
                <a:gd fmla="*/ 167 w 189" name="T50"/>
                <a:gd fmla="*/ 182 h 182" name="T51"/>
                <a:gd fmla="*/ 189 w 189" name="T52"/>
                <a:gd fmla="*/ 151 h 182" name="T53"/>
                <a:gd fmla="*/ 189 w 189" name="T54"/>
                <a:gd fmla="*/ 31 h 182" name="T55"/>
                <a:gd fmla="*/ 167 w 189" name="T56"/>
                <a:gd fmla="*/ 0 h 182" name="T57"/>
                <a:gd fmla="*/ 166 w 189" name="T58"/>
                <a:gd fmla="*/ 134 h 182" name="T59"/>
                <a:gd fmla="*/ 150 w 189" name="T60"/>
                <a:gd fmla="*/ 156 h 182" name="T61"/>
                <a:gd fmla="*/ 41 w 189" name="T62"/>
                <a:gd fmla="*/ 156 h 182" name="T63"/>
                <a:gd fmla="*/ 24 w 189" name="T64"/>
                <a:gd fmla="*/ 134 h 182" name="T65"/>
                <a:gd fmla="*/ 24 w 189" name="T66"/>
                <a:gd fmla="*/ 50 h 182" name="T67"/>
                <a:gd fmla="*/ 41 w 189" name="T68"/>
                <a:gd fmla="*/ 29 h 182" name="T69"/>
                <a:gd fmla="*/ 150 w 189" name="T70"/>
                <a:gd fmla="*/ 29 h 182" name="T71"/>
                <a:gd fmla="*/ 166 w 189" name="T72"/>
                <a:gd fmla="*/ 50 h 182" name="T73"/>
                <a:gd fmla="*/ 166 w 189" name="T74"/>
                <a:gd fmla="*/ 134 h 18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82" w="189">
                  <a:moveTo>
                    <a:pt x="167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9"/>
                    <a:pt x="153" y="14"/>
                    <a:pt x="147" y="14"/>
                  </a:cubicBezTo>
                  <a:cubicBezTo>
                    <a:pt x="140" y="14"/>
                    <a:pt x="135" y="9"/>
                    <a:pt x="135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9"/>
                    <a:pt x="121" y="14"/>
                    <a:pt x="114" y="14"/>
                  </a:cubicBezTo>
                  <a:cubicBezTo>
                    <a:pt x="108" y="14"/>
                    <a:pt x="102" y="9"/>
                    <a:pt x="102" y="2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9"/>
                    <a:pt x="88" y="14"/>
                    <a:pt x="81" y="14"/>
                  </a:cubicBezTo>
                  <a:cubicBezTo>
                    <a:pt x="75" y="14"/>
                    <a:pt x="69" y="9"/>
                    <a:pt x="69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9"/>
                    <a:pt x="55" y="14"/>
                    <a:pt x="48" y="14"/>
                  </a:cubicBezTo>
                  <a:cubicBezTo>
                    <a:pt x="42" y="14"/>
                    <a:pt x="37" y="9"/>
                    <a:pt x="37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4"/>
                    <a:pt x="0" y="3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8"/>
                    <a:pt x="10" y="182"/>
                    <a:pt x="22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79" y="182"/>
                    <a:pt x="189" y="168"/>
                    <a:pt x="189" y="15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14"/>
                    <a:pt x="179" y="0"/>
                    <a:pt x="167" y="0"/>
                  </a:cubicBezTo>
                  <a:close/>
                  <a:moveTo>
                    <a:pt x="166" y="134"/>
                  </a:moveTo>
                  <a:cubicBezTo>
                    <a:pt x="166" y="146"/>
                    <a:pt x="163" y="155"/>
                    <a:pt x="150" y="15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27" y="156"/>
                    <a:pt x="24" y="146"/>
                    <a:pt x="24" y="134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38"/>
                    <a:pt x="27" y="28"/>
                    <a:pt x="41" y="29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64" y="28"/>
                    <a:pt x="166" y="38"/>
                    <a:pt x="166" y="50"/>
                  </a:cubicBezTo>
                  <a:lnTo>
                    <a:pt x="16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" name="Freeform 10"/>
            <p:cNvSpPr/>
            <p:nvPr/>
          </p:nvSpPr>
          <p:spPr bwMode="auto">
            <a:xfrm>
              <a:off x="2220912" y="3328988"/>
              <a:ext cx="38100" cy="71438"/>
            </a:xfrm>
            <a:custGeom>
              <a:gdLst>
                <a:gd fmla="*/ 7 w 14" name="T0"/>
                <a:gd fmla="*/ 26 h 26" name="T1"/>
                <a:gd fmla="*/ 14 w 14" name="T2"/>
                <a:gd fmla="*/ 19 h 26" name="T3"/>
                <a:gd fmla="*/ 14 w 14" name="T4"/>
                <a:gd fmla="*/ 7 h 26" name="T5"/>
                <a:gd fmla="*/ 7 w 14" name="T6"/>
                <a:gd fmla="*/ 0 h 26" name="T7"/>
                <a:gd fmla="*/ 0 w 14" name="T8"/>
                <a:gd fmla="*/ 7 h 26" name="T9"/>
                <a:gd fmla="*/ 0 w 14" name="T10"/>
                <a:gd fmla="*/ 19 h 26" name="T11"/>
                <a:gd fmla="*/ 7 w 14" name="T12"/>
                <a:gd fmla="*/ 26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4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" name="Freeform 11"/>
            <p:cNvSpPr/>
            <p:nvPr/>
          </p:nvSpPr>
          <p:spPr bwMode="auto">
            <a:xfrm>
              <a:off x="2132012" y="3328988"/>
              <a:ext cx="38100" cy="71438"/>
            </a:xfrm>
            <a:custGeom>
              <a:gdLst>
                <a:gd fmla="*/ 7 w 14" name="T0"/>
                <a:gd fmla="*/ 26 h 26" name="T1"/>
                <a:gd fmla="*/ 14 w 14" name="T2"/>
                <a:gd fmla="*/ 19 h 26" name="T3"/>
                <a:gd fmla="*/ 14 w 14" name="T4"/>
                <a:gd fmla="*/ 7 h 26" name="T5"/>
                <a:gd fmla="*/ 7 w 14" name="T6"/>
                <a:gd fmla="*/ 0 h 26" name="T7"/>
                <a:gd fmla="*/ 0 w 14" name="T8"/>
                <a:gd fmla="*/ 7 h 26" name="T9"/>
                <a:gd fmla="*/ 0 w 14" name="T10"/>
                <a:gd fmla="*/ 19 h 26" name="T11"/>
                <a:gd fmla="*/ 7 w 14" name="T12"/>
                <a:gd fmla="*/ 26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4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" name="Freeform 12"/>
            <p:cNvSpPr/>
            <p:nvPr/>
          </p:nvSpPr>
          <p:spPr bwMode="auto">
            <a:xfrm>
              <a:off x="2044700" y="3328988"/>
              <a:ext cx="38100" cy="71438"/>
            </a:xfrm>
            <a:custGeom>
              <a:gdLst>
                <a:gd fmla="*/ 7 w 14" name="T0"/>
                <a:gd fmla="*/ 26 h 26" name="T1"/>
                <a:gd fmla="*/ 14 w 14" name="T2"/>
                <a:gd fmla="*/ 19 h 26" name="T3"/>
                <a:gd fmla="*/ 14 w 14" name="T4"/>
                <a:gd fmla="*/ 7 h 26" name="T5"/>
                <a:gd fmla="*/ 7 w 14" name="T6"/>
                <a:gd fmla="*/ 0 h 26" name="T7"/>
                <a:gd fmla="*/ 0 w 14" name="T8"/>
                <a:gd fmla="*/ 7 h 26" name="T9"/>
                <a:gd fmla="*/ 0 w 14" name="T10"/>
                <a:gd fmla="*/ 19 h 26" name="T11"/>
                <a:gd fmla="*/ 7 w 14" name="T12"/>
                <a:gd fmla="*/ 26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4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1952625" y="3332163"/>
              <a:ext cx="38100" cy="68263"/>
            </a:xfrm>
            <a:custGeom>
              <a:gdLst>
                <a:gd fmla="*/ 7 w 14" name="T0"/>
                <a:gd fmla="*/ 25 h 25" name="T1"/>
                <a:gd fmla="*/ 14 w 14" name="T2"/>
                <a:gd fmla="*/ 18 h 25" name="T3"/>
                <a:gd fmla="*/ 14 w 14" name="T4"/>
                <a:gd fmla="*/ 7 h 25" name="T5"/>
                <a:gd fmla="*/ 7 w 14" name="T6"/>
                <a:gd fmla="*/ 0 h 25" name="T7"/>
                <a:gd fmla="*/ 0 w 14" name="T8"/>
                <a:gd fmla="*/ 7 h 25" name="T9"/>
                <a:gd fmla="*/ 0 w 14" name="T10"/>
                <a:gd fmla="*/ 18 h 25" name="T11"/>
                <a:gd fmla="*/ 7 w 14" name="T12"/>
                <a:gd fmla="*/ 25 h 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" w="14">
                  <a:moveTo>
                    <a:pt x="7" y="25"/>
                  </a:moveTo>
                  <a:cubicBezTo>
                    <a:pt x="11" y="25"/>
                    <a:pt x="14" y="22"/>
                    <a:pt x="14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3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8" name="Freeform 14"/>
          <p:cNvSpPr/>
          <p:nvPr/>
        </p:nvSpPr>
        <p:spPr bwMode="auto">
          <a:xfrm>
            <a:off x="1296892" y="2034232"/>
            <a:ext cx="876497" cy="1077087"/>
          </a:xfrm>
          <a:custGeom>
            <a:gdLst>
              <a:gd fmla="*/ 262 w 432" name="T0"/>
              <a:gd fmla="*/ 0 h 531" name="T1"/>
              <a:gd fmla="*/ 170 w 432" name="T2"/>
              <a:gd fmla="*/ 0 h 531" name="T3"/>
              <a:gd fmla="*/ 0 w 432" name="T4"/>
              <a:gd fmla="*/ 170 h 531" name="T5"/>
              <a:gd fmla="*/ 0 w 432" name="T6"/>
              <a:gd fmla="*/ 238 h 531" name="T7"/>
              <a:gd fmla="*/ 170 w 432" name="T8"/>
              <a:gd fmla="*/ 408 h 531" name="T9"/>
              <a:gd fmla="*/ 200 w 432" name="T10"/>
              <a:gd fmla="*/ 408 h 531" name="T11"/>
              <a:gd fmla="*/ 217 w 432" name="T12"/>
              <a:gd fmla="*/ 531 h 531" name="T13"/>
              <a:gd fmla="*/ 233 w 432" name="T14"/>
              <a:gd fmla="*/ 408 h 531" name="T15"/>
              <a:gd fmla="*/ 262 w 432" name="T16"/>
              <a:gd fmla="*/ 408 h 531" name="T17"/>
              <a:gd fmla="*/ 432 w 432" name="T18"/>
              <a:gd fmla="*/ 238 h 531" name="T19"/>
              <a:gd fmla="*/ 432 w 432" name="T20"/>
              <a:gd fmla="*/ 170 h 531" name="T21"/>
              <a:gd fmla="*/ 262 w 432" name="T22"/>
              <a:gd fmla="*/ 0 h 531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531" w="432">
                <a:moveTo>
                  <a:pt x="26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332"/>
                  <a:pt x="76" y="408"/>
                  <a:pt x="170" y="408"/>
                </a:cubicBezTo>
                <a:cubicBezTo>
                  <a:pt x="200" y="408"/>
                  <a:pt x="200" y="408"/>
                  <a:pt x="200" y="408"/>
                </a:cubicBezTo>
                <a:cubicBezTo>
                  <a:pt x="217" y="531"/>
                  <a:pt x="217" y="531"/>
                  <a:pt x="217" y="531"/>
                </a:cubicBezTo>
                <a:cubicBezTo>
                  <a:pt x="233" y="408"/>
                  <a:pt x="233" y="408"/>
                  <a:pt x="233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356" y="408"/>
                  <a:pt x="432" y="332"/>
                  <a:pt x="432" y="238"/>
                </a:cubicBezTo>
                <a:cubicBezTo>
                  <a:pt x="432" y="170"/>
                  <a:pt x="432" y="170"/>
                  <a:pt x="432" y="170"/>
                </a:cubicBezTo>
                <a:cubicBezTo>
                  <a:pt x="432" y="76"/>
                  <a:pt x="356" y="0"/>
                  <a:pt x="262" y="0"/>
                </a:cubicBezTo>
                <a:close/>
              </a:path>
            </a:pathLst>
          </a:custGeom>
          <a:solidFill>
            <a:srgbClr val="17B59E"/>
          </a:solidFill>
          <a:ln>
            <a:noFill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>
              <a:solidFill>
                <a:srgbClr val="282E33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cxnSp>
        <p:nvCxnSpPr>
          <p:cNvPr id="9" name="Straight Arrow Connector 19"/>
          <p:cNvCxnSpPr/>
          <p:nvPr/>
        </p:nvCxnSpPr>
        <p:spPr>
          <a:xfrm>
            <a:off x="-20636" y="3260660"/>
            <a:ext cx="1753509" cy="0"/>
          </a:xfrm>
          <a:prstGeom prst="straightConnector1">
            <a:avLst/>
          </a:prstGeom>
          <a:ln w="53975">
            <a:solidFill>
              <a:srgbClr val="5959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0"/>
          <p:cNvCxnSpPr/>
          <p:nvPr/>
        </p:nvCxnSpPr>
        <p:spPr>
          <a:xfrm>
            <a:off x="1811002" y="3260660"/>
            <a:ext cx="1753509" cy="0"/>
          </a:xfrm>
          <a:prstGeom prst="straightConnector1">
            <a:avLst/>
          </a:prstGeom>
          <a:ln w="53975">
            <a:solidFill>
              <a:srgbClr val="5959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31"/>
          <p:cNvCxnSpPr/>
          <p:nvPr/>
        </p:nvCxnSpPr>
        <p:spPr>
          <a:xfrm>
            <a:off x="3641838" y="3260660"/>
            <a:ext cx="1753509" cy="0"/>
          </a:xfrm>
          <a:prstGeom prst="straightConnector1">
            <a:avLst/>
          </a:prstGeom>
          <a:ln w="53975">
            <a:solidFill>
              <a:srgbClr val="5959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32"/>
          <p:cNvCxnSpPr/>
          <p:nvPr/>
        </p:nvCxnSpPr>
        <p:spPr>
          <a:xfrm>
            <a:off x="5473473" y="3260660"/>
            <a:ext cx="1753509" cy="0"/>
          </a:xfrm>
          <a:prstGeom prst="straightConnector1">
            <a:avLst/>
          </a:prstGeom>
          <a:ln w="53975">
            <a:solidFill>
              <a:srgbClr val="5959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33"/>
          <p:cNvCxnSpPr/>
          <p:nvPr/>
        </p:nvCxnSpPr>
        <p:spPr>
          <a:xfrm>
            <a:off x="7311530" y="3260660"/>
            <a:ext cx="1668959" cy="0"/>
          </a:xfrm>
          <a:prstGeom prst="straightConnector1">
            <a:avLst/>
          </a:prstGeom>
          <a:ln w="53975">
            <a:solidFill>
              <a:srgbClr val="59595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88"/>
          <p:cNvGrpSpPr/>
          <p:nvPr/>
        </p:nvGrpSpPr>
        <p:grpSpPr>
          <a:xfrm>
            <a:off x="979646" y="1288079"/>
            <a:ext cx="1510984" cy="634652"/>
            <a:chOff x="805796" y="661615"/>
            <a:chExt cx="1128113" cy="351972"/>
          </a:xfrm>
        </p:grpSpPr>
        <p:sp>
          <p:nvSpPr>
            <p:cNvPr id="15" name="TextBox 14"/>
            <p:cNvSpPr txBox="1"/>
            <p:nvPr/>
          </p:nvSpPr>
          <p:spPr>
            <a:xfrm>
              <a:off x="995317" y="661615"/>
              <a:ext cx="749072" cy="92972"/>
            </a:xfrm>
            <a:prstGeom prst="rect">
              <a:avLst/>
            </a:prstGeom>
            <a:noFill/>
          </p:spPr>
          <p:txBody>
            <a:bodyPr anchor="t" bIns="0" lIns="0" rIns="0" rtlCol="0" tIns="0" wrap="none">
              <a:spAutoFit/>
            </a:bodyPr>
            <a:lstStyle/>
            <a:p>
              <a:pPr algn="ctr"/>
              <a:r>
                <a:rPr altLang="en-US" lang="zh-CN" sz="1100">
                  <a:solidFill>
                    <a:srgbClr val="282E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单击编辑标题01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5796" y="757552"/>
              <a:ext cx="1128113" cy="253559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algn="ctr" defTabSz="898082">
                <a:spcBef>
                  <a:spcPct val="20000"/>
                </a:spcBef>
                <a:defRPr/>
              </a:pPr>
              <a:r>
                <a:rPr altLang="en-US" lang="zh-CN" sz="1000">
                  <a:solidFill>
                    <a:srgbClr val="282E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单击此处可编辑内容单击此处可编辑内容单击此处可编辑内容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79646" y="3966915"/>
            <a:ext cx="1510984" cy="457200"/>
          </a:xfrm>
          <a:prstGeom prst="rect">
            <a:avLst/>
          </a:prstGeom>
          <a:noFill/>
        </p:spPr>
        <p:txBody>
          <a:bodyPr anchor="t" bIns="0" lIns="0" rIns="0" rtlCol="0" tIns="0" wrap="square">
            <a:spAutoFit/>
          </a:bodyPr>
          <a:lstStyle/>
          <a:p>
            <a:pPr algn="ctr" defTabSz="898082">
              <a:spcBef>
                <a:spcPct val="20000"/>
              </a:spcBef>
              <a:defRPr/>
            </a:pPr>
            <a:r>
              <a:rPr altLang="en-US" lang="zh-CN" sz="1000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单击此处可编辑内容单击此处可编辑内容单击此处可编辑内容</a:t>
            </a:r>
          </a:p>
        </p:txBody>
      </p:sp>
      <p:grpSp>
        <p:nvGrpSpPr>
          <p:cNvPr id="18" name="Group 45"/>
          <p:cNvGrpSpPr/>
          <p:nvPr/>
        </p:nvGrpSpPr>
        <p:grpSpPr>
          <a:xfrm>
            <a:off x="3382168" y="3484676"/>
            <a:ext cx="362650" cy="381135"/>
            <a:chOff x="1841500" y="3328988"/>
            <a:chExt cx="512763" cy="541337"/>
          </a:xfrm>
          <a:solidFill>
            <a:srgbClr val="17B59E"/>
          </a:solidFill>
        </p:grpSpPr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1841500" y="3375025"/>
              <a:ext cx="512763" cy="495300"/>
            </a:xfrm>
            <a:custGeom>
              <a:gdLst>
                <a:gd fmla="*/ 167 w 189" name="T0"/>
                <a:gd fmla="*/ 0 h 182" name="T1"/>
                <a:gd fmla="*/ 159 w 189" name="T2"/>
                <a:gd fmla="*/ 0 h 182" name="T3"/>
                <a:gd fmla="*/ 159 w 189" name="T4"/>
                <a:gd fmla="*/ 2 h 182" name="T5"/>
                <a:gd fmla="*/ 147 w 189" name="T6"/>
                <a:gd fmla="*/ 14 h 182" name="T7"/>
                <a:gd fmla="*/ 135 w 189" name="T8"/>
                <a:gd fmla="*/ 2 h 182" name="T9"/>
                <a:gd fmla="*/ 135 w 189" name="T10"/>
                <a:gd fmla="*/ 0 h 182" name="T11"/>
                <a:gd fmla="*/ 126 w 189" name="T12"/>
                <a:gd fmla="*/ 0 h 182" name="T13"/>
                <a:gd fmla="*/ 126 w 189" name="T14"/>
                <a:gd fmla="*/ 2 h 182" name="T15"/>
                <a:gd fmla="*/ 114 w 189" name="T16"/>
                <a:gd fmla="*/ 14 h 182" name="T17"/>
                <a:gd fmla="*/ 102 w 189" name="T18"/>
                <a:gd fmla="*/ 2 h 182" name="T19"/>
                <a:gd fmla="*/ 102 w 189" name="T20"/>
                <a:gd fmla="*/ 0 h 182" name="T21"/>
                <a:gd fmla="*/ 93 w 189" name="T22"/>
                <a:gd fmla="*/ 0 h 182" name="T23"/>
                <a:gd fmla="*/ 93 w 189" name="T24"/>
                <a:gd fmla="*/ 2 h 182" name="T25"/>
                <a:gd fmla="*/ 81 w 189" name="T26"/>
                <a:gd fmla="*/ 14 h 182" name="T27"/>
                <a:gd fmla="*/ 69 w 189" name="T28"/>
                <a:gd fmla="*/ 2 h 182" name="T29"/>
                <a:gd fmla="*/ 69 w 189" name="T30"/>
                <a:gd fmla="*/ 0 h 182" name="T31"/>
                <a:gd fmla="*/ 60 w 189" name="T32"/>
                <a:gd fmla="*/ 0 h 182" name="T33"/>
                <a:gd fmla="*/ 60 w 189" name="T34"/>
                <a:gd fmla="*/ 2 h 182" name="T35"/>
                <a:gd fmla="*/ 48 w 189" name="T36"/>
                <a:gd fmla="*/ 14 h 182" name="T37"/>
                <a:gd fmla="*/ 37 w 189" name="T38"/>
                <a:gd fmla="*/ 2 h 182" name="T39"/>
                <a:gd fmla="*/ 37 w 189" name="T40"/>
                <a:gd fmla="*/ 0 h 182" name="T41"/>
                <a:gd fmla="*/ 22 w 189" name="T42"/>
                <a:gd fmla="*/ 0 h 182" name="T43"/>
                <a:gd fmla="*/ 0 w 189" name="T44"/>
                <a:gd fmla="*/ 31 h 182" name="T45"/>
                <a:gd fmla="*/ 0 w 189" name="T46"/>
                <a:gd fmla="*/ 151 h 182" name="T47"/>
                <a:gd fmla="*/ 22 w 189" name="T48"/>
                <a:gd fmla="*/ 182 h 182" name="T49"/>
                <a:gd fmla="*/ 167 w 189" name="T50"/>
                <a:gd fmla="*/ 182 h 182" name="T51"/>
                <a:gd fmla="*/ 189 w 189" name="T52"/>
                <a:gd fmla="*/ 151 h 182" name="T53"/>
                <a:gd fmla="*/ 189 w 189" name="T54"/>
                <a:gd fmla="*/ 31 h 182" name="T55"/>
                <a:gd fmla="*/ 167 w 189" name="T56"/>
                <a:gd fmla="*/ 0 h 182" name="T57"/>
                <a:gd fmla="*/ 166 w 189" name="T58"/>
                <a:gd fmla="*/ 134 h 182" name="T59"/>
                <a:gd fmla="*/ 150 w 189" name="T60"/>
                <a:gd fmla="*/ 156 h 182" name="T61"/>
                <a:gd fmla="*/ 41 w 189" name="T62"/>
                <a:gd fmla="*/ 156 h 182" name="T63"/>
                <a:gd fmla="*/ 24 w 189" name="T64"/>
                <a:gd fmla="*/ 134 h 182" name="T65"/>
                <a:gd fmla="*/ 24 w 189" name="T66"/>
                <a:gd fmla="*/ 50 h 182" name="T67"/>
                <a:gd fmla="*/ 41 w 189" name="T68"/>
                <a:gd fmla="*/ 29 h 182" name="T69"/>
                <a:gd fmla="*/ 150 w 189" name="T70"/>
                <a:gd fmla="*/ 29 h 182" name="T71"/>
                <a:gd fmla="*/ 166 w 189" name="T72"/>
                <a:gd fmla="*/ 50 h 182" name="T73"/>
                <a:gd fmla="*/ 166 w 189" name="T74"/>
                <a:gd fmla="*/ 134 h 18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82" w="189">
                  <a:moveTo>
                    <a:pt x="167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9"/>
                    <a:pt x="153" y="14"/>
                    <a:pt x="147" y="14"/>
                  </a:cubicBezTo>
                  <a:cubicBezTo>
                    <a:pt x="140" y="14"/>
                    <a:pt x="135" y="9"/>
                    <a:pt x="135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9"/>
                    <a:pt x="121" y="14"/>
                    <a:pt x="114" y="14"/>
                  </a:cubicBezTo>
                  <a:cubicBezTo>
                    <a:pt x="108" y="14"/>
                    <a:pt x="102" y="9"/>
                    <a:pt x="102" y="2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9"/>
                    <a:pt x="88" y="14"/>
                    <a:pt x="81" y="14"/>
                  </a:cubicBezTo>
                  <a:cubicBezTo>
                    <a:pt x="75" y="14"/>
                    <a:pt x="69" y="9"/>
                    <a:pt x="69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9"/>
                    <a:pt x="55" y="14"/>
                    <a:pt x="48" y="14"/>
                  </a:cubicBezTo>
                  <a:cubicBezTo>
                    <a:pt x="42" y="14"/>
                    <a:pt x="37" y="9"/>
                    <a:pt x="37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4"/>
                    <a:pt x="0" y="3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8"/>
                    <a:pt x="10" y="182"/>
                    <a:pt x="22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79" y="182"/>
                    <a:pt x="189" y="168"/>
                    <a:pt x="189" y="15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14"/>
                    <a:pt x="179" y="0"/>
                    <a:pt x="167" y="0"/>
                  </a:cubicBezTo>
                  <a:close/>
                  <a:moveTo>
                    <a:pt x="166" y="134"/>
                  </a:moveTo>
                  <a:cubicBezTo>
                    <a:pt x="166" y="146"/>
                    <a:pt x="163" y="155"/>
                    <a:pt x="150" y="15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27" y="156"/>
                    <a:pt x="24" y="146"/>
                    <a:pt x="24" y="134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38"/>
                    <a:pt x="27" y="28"/>
                    <a:pt x="41" y="29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64" y="28"/>
                    <a:pt x="166" y="38"/>
                    <a:pt x="166" y="50"/>
                  </a:cubicBezTo>
                  <a:lnTo>
                    <a:pt x="16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2220912" y="3328988"/>
              <a:ext cx="38100" cy="71438"/>
            </a:xfrm>
            <a:custGeom>
              <a:gdLst>
                <a:gd fmla="*/ 7 w 14" name="T0"/>
                <a:gd fmla="*/ 26 h 26" name="T1"/>
                <a:gd fmla="*/ 14 w 14" name="T2"/>
                <a:gd fmla="*/ 19 h 26" name="T3"/>
                <a:gd fmla="*/ 14 w 14" name="T4"/>
                <a:gd fmla="*/ 7 h 26" name="T5"/>
                <a:gd fmla="*/ 7 w 14" name="T6"/>
                <a:gd fmla="*/ 0 h 26" name="T7"/>
                <a:gd fmla="*/ 0 w 14" name="T8"/>
                <a:gd fmla="*/ 7 h 26" name="T9"/>
                <a:gd fmla="*/ 0 w 14" name="T10"/>
                <a:gd fmla="*/ 19 h 26" name="T11"/>
                <a:gd fmla="*/ 7 w 14" name="T12"/>
                <a:gd fmla="*/ 26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4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2132012" y="3328988"/>
              <a:ext cx="38100" cy="71438"/>
            </a:xfrm>
            <a:custGeom>
              <a:gdLst>
                <a:gd fmla="*/ 7 w 14" name="T0"/>
                <a:gd fmla="*/ 26 h 26" name="T1"/>
                <a:gd fmla="*/ 14 w 14" name="T2"/>
                <a:gd fmla="*/ 19 h 26" name="T3"/>
                <a:gd fmla="*/ 14 w 14" name="T4"/>
                <a:gd fmla="*/ 7 h 26" name="T5"/>
                <a:gd fmla="*/ 7 w 14" name="T6"/>
                <a:gd fmla="*/ 0 h 26" name="T7"/>
                <a:gd fmla="*/ 0 w 14" name="T8"/>
                <a:gd fmla="*/ 7 h 26" name="T9"/>
                <a:gd fmla="*/ 0 w 14" name="T10"/>
                <a:gd fmla="*/ 19 h 26" name="T11"/>
                <a:gd fmla="*/ 7 w 14" name="T12"/>
                <a:gd fmla="*/ 26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4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2044700" y="3328988"/>
              <a:ext cx="38100" cy="71438"/>
            </a:xfrm>
            <a:custGeom>
              <a:gdLst>
                <a:gd fmla="*/ 7 w 14" name="T0"/>
                <a:gd fmla="*/ 26 h 26" name="T1"/>
                <a:gd fmla="*/ 14 w 14" name="T2"/>
                <a:gd fmla="*/ 19 h 26" name="T3"/>
                <a:gd fmla="*/ 14 w 14" name="T4"/>
                <a:gd fmla="*/ 7 h 26" name="T5"/>
                <a:gd fmla="*/ 7 w 14" name="T6"/>
                <a:gd fmla="*/ 0 h 26" name="T7"/>
                <a:gd fmla="*/ 0 w 14" name="T8"/>
                <a:gd fmla="*/ 7 h 26" name="T9"/>
                <a:gd fmla="*/ 0 w 14" name="T10"/>
                <a:gd fmla="*/ 19 h 26" name="T11"/>
                <a:gd fmla="*/ 7 w 14" name="T12"/>
                <a:gd fmla="*/ 26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4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1952625" y="3332163"/>
              <a:ext cx="38100" cy="68263"/>
            </a:xfrm>
            <a:custGeom>
              <a:gdLst>
                <a:gd fmla="*/ 7 w 14" name="T0"/>
                <a:gd fmla="*/ 25 h 25" name="T1"/>
                <a:gd fmla="*/ 14 w 14" name="T2"/>
                <a:gd fmla="*/ 18 h 25" name="T3"/>
                <a:gd fmla="*/ 14 w 14" name="T4"/>
                <a:gd fmla="*/ 7 h 25" name="T5"/>
                <a:gd fmla="*/ 7 w 14" name="T6"/>
                <a:gd fmla="*/ 0 h 25" name="T7"/>
                <a:gd fmla="*/ 0 w 14" name="T8"/>
                <a:gd fmla="*/ 7 h 25" name="T9"/>
                <a:gd fmla="*/ 0 w 14" name="T10"/>
                <a:gd fmla="*/ 18 h 25" name="T11"/>
                <a:gd fmla="*/ 7 w 14" name="T12"/>
                <a:gd fmla="*/ 25 h 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" w="14">
                  <a:moveTo>
                    <a:pt x="7" y="25"/>
                  </a:moveTo>
                  <a:cubicBezTo>
                    <a:pt x="11" y="25"/>
                    <a:pt x="14" y="22"/>
                    <a:pt x="14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3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24" name="Freeform 14"/>
          <p:cNvSpPr/>
          <p:nvPr/>
        </p:nvSpPr>
        <p:spPr bwMode="auto">
          <a:xfrm>
            <a:off x="3125245" y="2034232"/>
            <a:ext cx="876497" cy="1077087"/>
          </a:xfrm>
          <a:custGeom>
            <a:gdLst>
              <a:gd fmla="*/ 262 w 432" name="T0"/>
              <a:gd fmla="*/ 0 h 531" name="T1"/>
              <a:gd fmla="*/ 170 w 432" name="T2"/>
              <a:gd fmla="*/ 0 h 531" name="T3"/>
              <a:gd fmla="*/ 0 w 432" name="T4"/>
              <a:gd fmla="*/ 170 h 531" name="T5"/>
              <a:gd fmla="*/ 0 w 432" name="T6"/>
              <a:gd fmla="*/ 238 h 531" name="T7"/>
              <a:gd fmla="*/ 170 w 432" name="T8"/>
              <a:gd fmla="*/ 408 h 531" name="T9"/>
              <a:gd fmla="*/ 200 w 432" name="T10"/>
              <a:gd fmla="*/ 408 h 531" name="T11"/>
              <a:gd fmla="*/ 217 w 432" name="T12"/>
              <a:gd fmla="*/ 531 h 531" name="T13"/>
              <a:gd fmla="*/ 233 w 432" name="T14"/>
              <a:gd fmla="*/ 408 h 531" name="T15"/>
              <a:gd fmla="*/ 262 w 432" name="T16"/>
              <a:gd fmla="*/ 408 h 531" name="T17"/>
              <a:gd fmla="*/ 432 w 432" name="T18"/>
              <a:gd fmla="*/ 238 h 531" name="T19"/>
              <a:gd fmla="*/ 432 w 432" name="T20"/>
              <a:gd fmla="*/ 170 h 531" name="T21"/>
              <a:gd fmla="*/ 262 w 432" name="T22"/>
              <a:gd fmla="*/ 0 h 531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531" w="432">
                <a:moveTo>
                  <a:pt x="26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332"/>
                  <a:pt x="76" y="408"/>
                  <a:pt x="170" y="408"/>
                </a:cubicBezTo>
                <a:cubicBezTo>
                  <a:pt x="200" y="408"/>
                  <a:pt x="200" y="408"/>
                  <a:pt x="200" y="408"/>
                </a:cubicBezTo>
                <a:cubicBezTo>
                  <a:pt x="217" y="531"/>
                  <a:pt x="217" y="531"/>
                  <a:pt x="217" y="531"/>
                </a:cubicBezTo>
                <a:cubicBezTo>
                  <a:pt x="233" y="408"/>
                  <a:pt x="233" y="408"/>
                  <a:pt x="233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356" y="408"/>
                  <a:pt x="432" y="332"/>
                  <a:pt x="432" y="238"/>
                </a:cubicBezTo>
                <a:cubicBezTo>
                  <a:pt x="432" y="170"/>
                  <a:pt x="432" y="170"/>
                  <a:pt x="432" y="170"/>
                </a:cubicBezTo>
                <a:cubicBezTo>
                  <a:pt x="432" y="76"/>
                  <a:pt x="356" y="0"/>
                  <a:pt x="262" y="0"/>
                </a:cubicBezTo>
                <a:close/>
              </a:path>
            </a:pathLst>
          </a:custGeom>
          <a:solidFill>
            <a:srgbClr val="17B59E"/>
          </a:solidFill>
          <a:ln>
            <a:noFill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>
              <a:solidFill>
                <a:srgbClr val="282E33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25" name="Group 88"/>
          <p:cNvGrpSpPr/>
          <p:nvPr/>
        </p:nvGrpSpPr>
        <p:grpSpPr>
          <a:xfrm>
            <a:off x="2798624" y="1288079"/>
            <a:ext cx="1510984" cy="634652"/>
            <a:chOff x="805796" y="661615"/>
            <a:chExt cx="1128113" cy="351972"/>
          </a:xfrm>
        </p:grpSpPr>
        <p:sp>
          <p:nvSpPr>
            <p:cNvPr id="26" name="TextBox 25"/>
            <p:cNvSpPr txBox="1"/>
            <p:nvPr/>
          </p:nvSpPr>
          <p:spPr>
            <a:xfrm>
              <a:off x="995316" y="661615"/>
              <a:ext cx="749072" cy="92972"/>
            </a:xfrm>
            <a:prstGeom prst="rect">
              <a:avLst/>
            </a:prstGeom>
            <a:noFill/>
          </p:spPr>
          <p:txBody>
            <a:bodyPr anchor="t" bIns="0" lIns="0" rIns="0" rtlCol="0" tIns="0" wrap="none">
              <a:spAutoFit/>
            </a:bodyPr>
            <a:lstStyle/>
            <a:p>
              <a:pPr algn="ctr"/>
              <a:r>
                <a:rPr altLang="en-US" lang="zh-CN" sz="1100">
                  <a:solidFill>
                    <a:srgbClr val="282E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单击编辑标题02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5796" y="757552"/>
              <a:ext cx="1128113" cy="253559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algn="ctr" defTabSz="898082">
                <a:spcBef>
                  <a:spcPct val="20000"/>
                </a:spcBef>
                <a:defRPr/>
              </a:pPr>
              <a:r>
                <a:rPr altLang="en-US" lang="zh-CN" sz="1000">
                  <a:solidFill>
                    <a:srgbClr val="282E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单击此处可编辑内容单击此处可编辑内容单击此处可编辑内容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808000" y="3966915"/>
            <a:ext cx="1510984" cy="457200"/>
          </a:xfrm>
          <a:prstGeom prst="rect">
            <a:avLst/>
          </a:prstGeom>
          <a:noFill/>
        </p:spPr>
        <p:txBody>
          <a:bodyPr anchor="t" bIns="0" lIns="0" rIns="0" rtlCol="0" tIns="0" wrap="square">
            <a:spAutoFit/>
          </a:bodyPr>
          <a:lstStyle/>
          <a:p>
            <a:pPr algn="ctr" defTabSz="898082">
              <a:spcBef>
                <a:spcPct val="20000"/>
              </a:spcBef>
              <a:defRPr/>
            </a:pPr>
            <a:r>
              <a:rPr altLang="en-US" lang="zh-CN" sz="1000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单击此处可编辑内容单击此处可编辑内容单击此处可编辑内容</a:t>
            </a:r>
          </a:p>
        </p:txBody>
      </p:sp>
      <p:grpSp>
        <p:nvGrpSpPr>
          <p:cNvPr id="29" name="Group 56"/>
          <p:cNvGrpSpPr/>
          <p:nvPr/>
        </p:nvGrpSpPr>
        <p:grpSpPr>
          <a:xfrm>
            <a:off x="5210522" y="3484676"/>
            <a:ext cx="362650" cy="381135"/>
            <a:chOff x="1841500" y="3328988"/>
            <a:chExt cx="512763" cy="541337"/>
          </a:xfrm>
          <a:solidFill>
            <a:srgbClr val="17B59E"/>
          </a:solidFill>
        </p:grpSpPr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1841500" y="3375025"/>
              <a:ext cx="512763" cy="495300"/>
            </a:xfrm>
            <a:custGeom>
              <a:gdLst>
                <a:gd fmla="*/ 167 w 189" name="T0"/>
                <a:gd fmla="*/ 0 h 182" name="T1"/>
                <a:gd fmla="*/ 159 w 189" name="T2"/>
                <a:gd fmla="*/ 0 h 182" name="T3"/>
                <a:gd fmla="*/ 159 w 189" name="T4"/>
                <a:gd fmla="*/ 2 h 182" name="T5"/>
                <a:gd fmla="*/ 147 w 189" name="T6"/>
                <a:gd fmla="*/ 14 h 182" name="T7"/>
                <a:gd fmla="*/ 135 w 189" name="T8"/>
                <a:gd fmla="*/ 2 h 182" name="T9"/>
                <a:gd fmla="*/ 135 w 189" name="T10"/>
                <a:gd fmla="*/ 0 h 182" name="T11"/>
                <a:gd fmla="*/ 126 w 189" name="T12"/>
                <a:gd fmla="*/ 0 h 182" name="T13"/>
                <a:gd fmla="*/ 126 w 189" name="T14"/>
                <a:gd fmla="*/ 2 h 182" name="T15"/>
                <a:gd fmla="*/ 114 w 189" name="T16"/>
                <a:gd fmla="*/ 14 h 182" name="T17"/>
                <a:gd fmla="*/ 102 w 189" name="T18"/>
                <a:gd fmla="*/ 2 h 182" name="T19"/>
                <a:gd fmla="*/ 102 w 189" name="T20"/>
                <a:gd fmla="*/ 0 h 182" name="T21"/>
                <a:gd fmla="*/ 93 w 189" name="T22"/>
                <a:gd fmla="*/ 0 h 182" name="T23"/>
                <a:gd fmla="*/ 93 w 189" name="T24"/>
                <a:gd fmla="*/ 2 h 182" name="T25"/>
                <a:gd fmla="*/ 81 w 189" name="T26"/>
                <a:gd fmla="*/ 14 h 182" name="T27"/>
                <a:gd fmla="*/ 69 w 189" name="T28"/>
                <a:gd fmla="*/ 2 h 182" name="T29"/>
                <a:gd fmla="*/ 69 w 189" name="T30"/>
                <a:gd fmla="*/ 0 h 182" name="T31"/>
                <a:gd fmla="*/ 60 w 189" name="T32"/>
                <a:gd fmla="*/ 0 h 182" name="T33"/>
                <a:gd fmla="*/ 60 w 189" name="T34"/>
                <a:gd fmla="*/ 2 h 182" name="T35"/>
                <a:gd fmla="*/ 48 w 189" name="T36"/>
                <a:gd fmla="*/ 14 h 182" name="T37"/>
                <a:gd fmla="*/ 37 w 189" name="T38"/>
                <a:gd fmla="*/ 2 h 182" name="T39"/>
                <a:gd fmla="*/ 37 w 189" name="T40"/>
                <a:gd fmla="*/ 0 h 182" name="T41"/>
                <a:gd fmla="*/ 22 w 189" name="T42"/>
                <a:gd fmla="*/ 0 h 182" name="T43"/>
                <a:gd fmla="*/ 0 w 189" name="T44"/>
                <a:gd fmla="*/ 31 h 182" name="T45"/>
                <a:gd fmla="*/ 0 w 189" name="T46"/>
                <a:gd fmla="*/ 151 h 182" name="T47"/>
                <a:gd fmla="*/ 22 w 189" name="T48"/>
                <a:gd fmla="*/ 182 h 182" name="T49"/>
                <a:gd fmla="*/ 167 w 189" name="T50"/>
                <a:gd fmla="*/ 182 h 182" name="T51"/>
                <a:gd fmla="*/ 189 w 189" name="T52"/>
                <a:gd fmla="*/ 151 h 182" name="T53"/>
                <a:gd fmla="*/ 189 w 189" name="T54"/>
                <a:gd fmla="*/ 31 h 182" name="T55"/>
                <a:gd fmla="*/ 167 w 189" name="T56"/>
                <a:gd fmla="*/ 0 h 182" name="T57"/>
                <a:gd fmla="*/ 166 w 189" name="T58"/>
                <a:gd fmla="*/ 134 h 182" name="T59"/>
                <a:gd fmla="*/ 150 w 189" name="T60"/>
                <a:gd fmla="*/ 156 h 182" name="T61"/>
                <a:gd fmla="*/ 41 w 189" name="T62"/>
                <a:gd fmla="*/ 156 h 182" name="T63"/>
                <a:gd fmla="*/ 24 w 189" name="T64"/>
                <a:gd fmla="*/ 134 h 182" name="T65"/>
                <a:gd fmla="*/ 24 w 189" name="T66"/>
                <a:gd fmla="*/ 50 h 182" name="T67"/>
                <a:gd fmla="*/ 41 w 189" name="T68"/>
                <a:gd fmla="*/ 29 h 182" name="T69"/>
                <a:gd fmla="*/ 150 w 189" name="T70"/>
                <a:gd fmla="*/ 29 h 182" name="T71"/>
                <a:gd fmla="*/ 166 w 189" name="T72"/>
                <a:gd fmla="*/ 50 h 182" name="T73"/>
                <a:gd fmla="*/ 166 w 189" name="T74"/>
                <a:gd fmla="*/ 134 h 18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82" w="189">
                  <a:moveTo>
                    <a:pt x="167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9"/>
                    <a:pt x="153" y="14"/>
                    <a:pt x="147" y="14"/>
                  </a:cubicBezTo>
                  <a:cubicBezTo>
                    <a:pt x="140" y="14"/>
                    <a:pt x="135" y="9"/>
                    <a:pt x="135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9"/>
                    <a:pt x="121" y="14"/>
                    <a:pt x="114" y="14"/>
                  </a:cubicBezTo>
                  <a:cubicBezTo>
                    <a:pt x="108" y="14"/>
                    <a:pt x="102" y="9"/>
                    <a:pt x="102" y="2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9"/>
                    <a:pt x="88" y="14"/>
                    <a:pt x="81" y="14"/>
                  </a:cubicBezTo>
                  <a:cubicBezTo>
                    <a:pt x="75" y="14"/>
                    <a:pt x="69" y="9"/>
                    <a:pt x="69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9"/>
                    <a:pt x="55" y="14"/>
                    <a:pt x="48" y="14"/>
                  </a:cubicBezTo>
                  <a:cubicBezTo>
                    <a:pt x="42" y="14"/>
                    <a:pt x="37" y="9"/>
                    <a:pt x="37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4"/>
                    <a:pt x="0" y="3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8"/>
                    <a:pt x="10" y="182"/>
                    <a:pt x="22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79" y="182"/>
                    <a:pt x="189" y="168"/>
                    <a:pt x="189" y="15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14"/>
                    <a:pt x="179" y="0"/>
                    <a:pt x="167" y="0"/>
                  </a:cubicBezTo>
                  <a:close/>
                  <a:moveTo>
                    <a:pt x="166" y="134"/>
                  </a:moveTo>
                  <a:cubicBezTo>
                    <a:pt x="166" y="146"/>
                    <a:pt x="163" y="155"/>
                    <a:pt x="150" y="15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27" y="156"/>
                    <a:pt x="24" y="146"/>
                    <a:pt x="24" y="134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38"/>
                    <a:pt x="27" y="28"/>
                    <a:pt x="41" y="29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64" y="28"/>
                    <a:pt x="166" y="38"/>
                    <a:pt x="166" y="50"/>
                  </a:cubicBezTo>
                  <a:lnTo>
                    <a:pt x="16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1" name="Freeform 10"/>
            <p:cNvSpPr/>
            <p:nvPr/>
          </p:nvSpPr>
          <p:spPr bwMode="auto">
            <a:xfrm>
              <a:off x="2220912" y="3328988"/>
              <a:ext cx="38100" cy="71438"/>
            </a:xfrm>
            <a:custGeom>
              <a:gdLst>
                <a:gd fmla="*/ 7 w 14" name="T0"/>
                <a:gd fmla="*/ 26 h 26" name="T1"/>
                <a:gd fmla="*/ 14 w 14" name="T2"/>
                <a:gd fmla="*/ 19 h 26" name="T3"/>
                <a:gd fmla="*/ 14 w 14" name="T4"/>
                <a:gd fmla="*/ 7 h 26" name="T5"/>
                <a:gd fmla="*/ 7 w 14" name="T6"/>
                <a:gd fmla="*/ 0 h 26" name="T7"/>
                <a:gd fmla="*/ 0 w 14" name="T8"/>
                <a:gd fmla="*/ 7 h 26" name="T9"/>
                <a:gd fmla="*/ 0 w 14" name="T10"/>
                <a:gd fmla="*/ 19 h 26" name="T11"/>
                <a:gd fmla="*/ 7 w 14" name="T12"/>
                <a:gd fmla="*/ 26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4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2" name="Freeform 11"/>
            <p:cNvSpPr/>
            <p:nvPr/>
          </p:nvSpPr>
          <p:spPr bwMode="auto">
            <a:xfrm>
              <a:off x="2132012" y="3328988"/>
              <a:ext cx="38100" cy="71438"/>
            </a:xfrm>
            <a:custGeom>
              <a:gdLst>
                <a:gd fmla="*/ 7 w 14" name="T0"/>
                <a:gd fmla="*/ 26 h 26" name="T1"/>
                <a:gd fmla="*/ 14 w 14" name="T2"/>
                <a:gd fmla="*/ 19 h 26" name="T3"/>
                <a:gd fmla="*/ 14 w 14" name="T4"/>
                <a:gd fmla="*/ 7 h 26" name="T5"/>
                <a:gd fmla="*/ 7 w 14" name="T6"/>
                <a:gd fmla="*/ 0 h 26" name="T7"/>
                <a:gd fmla="*/ 0 w 14" name="T8"/>
                <a:gd fmla="*/ 7 h 26" name="T9"/>
                <a:gd fmla="*/ 0 w 14" name="T10"/>
                <a:gd fmla="*/ 19 h 26" name="T11"/>
                <a:gd fmla="*/ 7 w 14" name="T12"/>
                <a:gd fmla="*/ 26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4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3" name="Freeform 12"/>
            <p:cNvSpPr/>
            <p:nvPr/>
          </p:nvSpPr>
          <p:spPr bwMode="auto">
            <a:xfrm>
              <a:off x="2044700" y="3328988"/>
              <a:ext cx="38100" cy="71438"/>
            </a:xfrm>
            <a:custGeom>
              <a:gdLst>
                <a:gd fmla="*/ 7 w 14" name="T0"/>
                <a:gd fmla="*/ 26 h 26" name="T1"/>
                <a:gd fmla="*/ 14 w 14" name="T2"/>
                <a:gd fmla="*/ 19 h 26" name="T3"/>
                <a:gd fmla="*/ 14 w 14" name="T4"/>
                <a:gd fmla="*/ 7 h 26" name="T5"/>
                <a:gd fmla="*/ 7 w 14" name="T6"/>
                <a:gd fmla="*/ 0 h 26" name="T7"/>
                <a:gd fmla="*/ 0 w 14" name="T8"/>
                <a:gd fmla="*/ 7 h 26" name="T9"/>
                <a:gd fmla="*/ 0 w 14" name="T10"/>
                <a:gd fmla="*/ 19 h 26" name="T11"/>
                <a:gd fmla="*/ 7 w 14" name="T12"/>
                <a:gd fmla="*/ 26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4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4" name="Freeform 13"/>
            <p:cNvSpPr/>
            <p:nvPr/>
          </p:nvSpPr>
          <p:spPr bwMode="auto">
            <a:xfrm>
              <a:off x="1952625" y="3332163"/>
              <a:ext cx="38100" cy="68263"/>
            </a:xfrm>
            <a:custGeom>
              <a:gdLst>
                <a:gd fmla="*/ 7 w 14" name="T0"/>
                <a:gd fmla="*/ 25 h 25" name="T1"/>
                <a:gd fmla="*/ 14 w 14" name="T2"/>
                <a:gd fmla="*/ 18 h 25" name="T3"/>
                <a:gd fmla="*/ 14 w 14" name="T4"/>
                <a:gd fmla="*/ 7 h 25" name="T5"/>
                <a:gd fmla="*/ 7 w 14" name="T6"/>
                <a:gd fmla="*/ 0 h 25" name="T7"/>
                <a:gd fmla="*/ 0 w 14" name="T8"/>
                <a:gd fmla="*/ 7 h 25" name="T9"/>
                <a:gd fmla="*/ 0 w 14" name="T10"/>
                <a:gd fmla="*/ 18 h 25" name="T11"/>
                <a:gd fmla="*/ 7 w 14" name="T12"/>
                <a:gd fmla="*/ 25 h 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" w="14">
                  <a:moveTo>
                    <a:pt x="7" y="25"/>
                  </a:moveTo>
                  <a:cubicBezTo>
                    <a:pt x="11" y="25"/>
                    <a:pt x="14" y="22"/>
                    <a:pt x="14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3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35" name="Freeform 14"/>
          <p:cNvSpPr/>
          <p:nvPr/>
        </p:nvSpPr>
        <p:spPr bwMode="auto">
          <a:xfrm>
            <a:off x="4953599" y="2034232"/>
            <a:ext cx="876497" cy="1077087"/>
          </a:xfrm>
          <a:custGeom>
            <a:gdLst>
              <a:gd fmla="*/ 262 w 432" name="T0"/>
              <a:gd fmla="*/ 0 h 531" name="T1"/>
              <a:gd fmla="*/ 170 w 432" name="T2"/>
              <a:gd fmla="*/ 0 h 531" name="T3"/>
              <a:gd fmla="*/ 0 w 432" name="T4"/>
              <a:gd fmla="*/ 170 h 531" name="T5"/>
              <a:gd fmla="*/ 0 w 432" name="T6"/>
              <a:gd fmla="*/ 238 h 531" name="T7"/>
              <a:gd fmla="*/ 170 w 432" name="T8"/>
              <a:gd fmla="*/ 408 h 531" name="T9"/>
              <a:gd fmla="*/ 200 w 432" name="T10"/>
              <a:gd fmla="*/ 408 h 531" name="T11"/>
              <a:gd fmla="*/ 217 w 432" name="T12"/>
              <a:gd fmla="*/ 531 h 531" name="T13"/>
              <a:gd fmla="*/ 233 w 432" name="T14"/>
              <a:gd fmla="*/ 408 h 531" name="T15"/>
              <a:gd fmla="*/ 262 w 432" name="T16"/>
              <a:gd fmla="*/ 408 h 531" name="T17"/>
              <a:gd fmla="*/ 432 w 432" name="T18"/>
              <a:gd fmla="*/ 238 h 531" name="T19"/>
              <a:gd fmla="*/ 432 w 432" name="T20"/>
              <a:gd fmla="*/ 170 h 531" name="T21"/>
              <a:gd fmla="*/ 262 w 432" name="T22"/>
              <a:gd fmla="*/ 0 h 531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531" w="432">
                <a:moveTo>
                  <a:pt x="26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332"/>
                  <a:pt x="76" y="408"/>
                  <a:pt x="170" y="408"/>
                </a:cubicBezTo>
                <a:cubicBezTo>
                  <a:pt x="200" y="408"/>
                  <a:pt x="200" y="408"/>
                  <a:pt x="200" y="408"/>
                </a:cubicBezTo>
                <a:cubicBezTo>
                  <a:pt x="217" y="531"/>
                  <a:pt x="217" y="531"/>
                  <a:pt x="217" y="531"/>
                </a:cubicBezTo>
                <a:cubicBezTo>
                  <a:pt x="233" y="408"/>
                  <a:pt x="233" y="408"/>
                  <a:pt x="233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356" y="408"/>
                  <a:pt x="432" y="332"/>
                  <a:pt x="432" y="238"/>
                </a:cubicBezTo>
                <a:cubicBezTo>
                  <a:pt x="432" y="170"/>
                  <a:pt x="432" y="170"/>
                  <a:pt x="432" y="170"/>
                </a:cubicBezTo>
                <a:cubicBezTo>
                  <a:pt x="432" y="76"/>
                  <a:pt x="356" y="0"/>
                  <a:pt x="262" y="0"/>
                </a:cubicBezTo>
                <a:close/>
              </a:path>
            </a:pathLst>
          </a:custGeom>
          <a:solidFill>
            <a:srgbClr val="17B59E"/>
          </a:solidFill>
          <a:ln>
            <a:noFill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>
              <a:solidFill>
                <a:srgbClr val="282E33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36" name="Group 88"/>
          <p:cNvGrpSpPr/>
          <p:nvPr/>
        </p:nvGrpSpPr>
        <p:grpSpPr>
          <a:xfrm>
            <a:off x="4636353" y="1288079"/>
            <a:ext cx="1510984" cy="634652"/>
            <a:chOff x="805796" y="661615"/>
            <a:chExt cx="1128113" cy="351972"/>
          </a:xfrm>
        </p:grpSpPr>
        <p:sp>
          <p:nvSpPr>
            <p:cNvPr id="37" name="TextBox 36"/>
            <p:cNvSpPr txBox="1"/>
            <p:nvPr/>
          </p:nvSpPr>
          <p:spPr>
            <a:xfrm>
              <a:off x="995316" y="661615"/>
              <a:ext cx="749072" cy="92972"/>
            </a:xfrm>
            <a:prstGeom prst="rect">
              <a:avLst/>
            </a:prstGeom>
            <a:noFill/>
          </p:spPr>
          <p:txBody>
            <a:bodyPr anchor="t" bIns="0" lIns="0" rIns="0" rtlCol="0" tIns="0" wrap="none">
              <a:spAutoFit/>
            </a:bodyPr>
            <a:lstStyle/>
            <a:p>
              <a:pPr algn="ctr"/>
              <a:r>
                <a:rPr altLang="en-US" lang="zh-CN" sz="1100">
                  <a:solidFill>
                    <a:srgbClr val="282E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单击编辑标题03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5796" y="757552"/>
              <a:ext cx="1128113" cy="253559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algn="ctr" defTabSz="898082">
                <a:spcBef>
                  <a:spcPct val="20000"/>
                </a:spcBef>
                <a:defRPr/>
              </a:pPr>
              <a:r>
                <a:rPr altLang="en-US" lang="zh-CN" sz="1000">
                  <a:solidFill>
                    <a:srgbClr val="282E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单击此处可编辑内容单击此处可编辑内容单击此处可编辑内容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636353" y="3966915"/>
            <a:ext cx="1510984" cy="457200"/>
          </a:xfrm>
          <a:prstGeom prst="rect">
            <a:avLst/>
          </a:prstGeom>
          <a:noFill/>
        </p:spPr>
        <p:txBody>
          <a:bodyPr anchor="t" bIns="0" lIns="0" rIns="0" rtlCol="0" tIns="0" wrap="square">
            <a:spAutoFit/>
          </a:bodyPr>
          <a:lstStyle/>
          <a:p>
            <a:pPr algn="ctr" defTabSz="898082">
              <a:spcBef>
                <a:spcPct val="20000"/>
              </a:spcBef>
              <a:defRPr/>
            </a:pPr>
            <a:r>
              <a:rPr altLang="en-US" lang="zh-CN" sz="1000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单击此处可编辑内容单击此处可编辑内容单击此处可编辑内容</a:t>
            </a:r>
          </a:p>
        </p:txBody>
      </p:sp>
      <p:grpSp>
        <p:nvGrpSpPr>
          <p:cNvPr id="40" name="Group 67"/>
          <p:cNvGrpSpPr/>
          <p:nvPr/>
        </p:nvGrpSpPr>
        <p:grpSpPr>
          <a:xfrm>
            <a:off x="7038875" y="3484676"/>
            <a:ext cx="362650" cy="381135"/>
            <a:chOff x="1841500" y="3328988"/>
            <a:chExt cx="512763" cy="541337"/>
          </a:xfrm>
          <a:solidFill>
            <a:srgbClr val="17B59E"/>
          </a:solidFill>
        </p:grpSpPr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1841500" y="3375025"/>
              <a:ext cx="512763" cy="495300"/>
            </a:xfrm>
            <a:custGeom>
              <a:gdLst>
                <a:gd fmla="*/ 167 w 189" name="T0"/>
                <a:gd fmla="*/ 0 h 182" name="T1"/>
                <a:gd fmla="*/ 159 w 189" name="T2"/>
                <a:gd fmla="*/ 0 h 182" name="T3"/>
                <a:gd fmla="*/ 159 w 189" name="T4"/>
                <a:gd fmla="*/ 2 h 182" name="T5"/>
                <a:gd fmla="*/ 147 w 189" name="T6"/>
                <a:gd fmla="*/ 14 h 182" name="T7"/>
                <a:gd fmla="*/ 135 w 189" name="T8"/>
                <a:gd fmla="*/ 2 h 182" name="T9"/>
                <a:gd fmla="*/ 135 w 189" name="T10"/>
                <a:gd fmla="*/ 0 h 182" name="T11"/>
                <a:gd fmla="*/ 126 w 189" name="T12"/>
                <a:gd fmla="*/ 0 h 182" name="T13"/>
                <a:gd fmla="*/ 126 w 189" name="T14"/>
                <a:gd fmla="*/ 2 h 182" name="T15"/>
                <a:gd fmla="*/ 114 w 189" name="T16"/>
                <a:gd fmla="*/ 14 h 182" name="T17"/>
                <a:gd fmla="*/ 102 w 189" name="T18"/>
                <a:gd fmla="*/ 2 h 182" name="T19"/>
                <a:gd fmla="*/ 102 w 189" name="T20"/>
                <a:gd fmla="*/ 0 h 182" name="T21"/>
                <a:gd fmla="*/ 93 w 189" name="T22"/>
                <a:gd fmla="*/ 0 h 182" name="T23"/>
                <a:gd fmla="*/ 93 w 189" name="T24"/>
                <a:gd fmla="*/ 2 h 182" name="T25"/>
                <a:gd fmla="*/ 81 w 189" name="T26"/>
                <a:gd fmla="*/ 14 h 182" name="T27"/>
                <a:gd fmla="*/ 69 w 189" name="T28"/>
                <a:gd fmla="*/ 2 h 182" name="T29"/>
                <a:gd fmla="*/ 69 w 189" name="T30"/>
                <a:gd fmla="*/ 0 h 182" name="T31"/>
                <a:gd fmla="*/ 60 w 189" name="T32"/>
                <a:gd fmla="*/ 0 h 182" name="T33"/>
                <a:gd fmla="*/ 60 w 189" name="T34"/>
                <a:gd fmla="*/ 2 h 182" name="T35"/>
                <a:gd fmla="*/ 48 w 189" name="T36"/>
                <a:gd fmla="*/ 14 h 182" name="T37"/>
                <a:gd fmla="*/ 37 w 189" name="T38"/>
                <a:gd fmla="*/ 2 h 182" name="T39"/>
                <a:gd fmla="*/ 37 w 189" name="T40"/>
                <a:gd fmla="*/ 0 h 182" name="T41"/>
                <a:gd fmla="*/ 22 w 189" name="T42"/>
                <a:gd fmla="*/ 0 h 182" name="T43"/>
                <a:gd fmla="*/ 0 w 189" name="T44"/>
                <a:gd fmla="*/ 31 h 182" name="T45"/>
                <a:gd fmla="*/ 0 w 189" name="T46"/>
                <a:gd fmla="*/ 151 h 182" name="T47"/>
                <a:gd fmla="*/ 22 w 189" name="T48"/>
                <a:gd fmla="*/ 182 h 182" name="T49"/>
                <a:gd fmla="*/ 167 w 189" name="T50"/>
                <a:gd fmla="*/ 182 h 182" name="T51"/>
                <a:gd fmla="*/ 189 w 189" name="T52"/>
                <a:gd fmla="*/ 151 h 182" name="T53"/>
                <a:gd fmla="*/ 189 w 189" name="T54"/>
                <a:gd fmla="*/ 31 h 182" name="T55"/>
                <a:gd fmla="*/ 167 w 189" name="T56"/>
                <a:gd fmla="*/ 0 h 182" name="T57"/>
                <a:gd fmla="*/ 166 w 189" name="T58"/>
                <a:gd fmla="*/ 134 h 182" name="T59"/>
                <a:gd fmla="*/ 150 w 189" name="T60"/>
                <a:gd fmla="*/ 156 h 182" name="T61"/>
                <a:gd fmla="*/ 41 w 189" name="T62"/>
                <a:gd fmla="*/ 156 h 182" name="T63"/>
                <a:gd fmla="*/ 24 w 189" name="T64"/>
                <a:gd fmla="*/ 134 h 182" name="T65"/>
                <a:gd fmla="*/ 24 w 189" name="T66"/>
                <a:gd fmla="*/ 50 h 182" name="T67"/>
                <a:gd fmla="*/ 41 w 189" name="T68"/>
                <a:gd fmla="*/ 29 h 182" name="T69"/>
                <a:gd fmla="*/ 150 w 189" name="T70"/>
                <a:gd fmla="*/ 29 h 182" name="T71"/>
                <a:gd fmla="*/ 166 w 189" name="T72"/>
                <a:gd fmla="*/ 50 h 182" name="T73"/>
                <a:gd fmla="*/ 166 w 189" name="T74"/>
                <a:gd fmla="*/ 134 h 18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82" w="189">
                  <a:moveTo>
                    <a:pt x="167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9"/>
                    <a:pt x="153" y="14"/>
                    <a:pt x="147" y="14"/>
                  </a:cubicBezTo>
                  <a:cubicBezTo>
                    <a:pt x="140" y="14"/>
                    <a:pt x="135" y="9"/>
                    <a:pt x="135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9"/>
                    <a:pt x="121" y="14"/>
                    <a:pt x="114" y="14"/>
                  </a:cubicBezTo>
                  <a:cubicBezTo>
                    <a:pt x="108" y="14"/>
                    <a:pt x="102" y="9"/>
                    <a:pt x="102" y="2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9"/>
                    <a:pt x="88" y="14"/>
                    <a:pt x="81" y="14"/>
                  </a:cubicBezTo>
                  <a:cubicBezTo>
                    <a:pt x="75" y="14"/>
                    <a:pt x="69" y="9"/>
                    <a:pt x="69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9"/>
                    <a:pt x="55" y="14"/>
                    <a:pt x="48" y="14"/>
                  </a:cubicBezTo>
                  <a:cubicBezTo>
                    <a:pt x="42" y="14"/>
                    <a:pt x="37" y="9"/>
                    <a:pt x="37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4"/>
                    <a:pt x="0" y="3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8"/>
                    <a:pt x="10" y="182"/>
                    <a:pt x="22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79" y="182"/>
                    <a:pt x="189" y="168"/>
                    <a:pt x="189" y="15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14"/>
                    <a:pt x="179" y="0"/>
                    <a:pt x="167" y="0"/>
                  </a:cubicBezTo>
                  <a:close/>
                  <a:moveTo>
                    <a:pt x="166" y="134"/>
                  </a:moveTo>
                  <a:cubicBezTo>
                    <a:pt x="166" y="146"/>
                    <a:pt x="163" y="155"/>
                    <a:pt x="150" y="15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27" y="156"/>
                    <a:pt x="24" y="146"/>
                    <a:pt x="24" y="134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38"/>
                    <a:pt x="27" y="28"/>
                    <a:pt x="41" y="29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64" y="28"/>
                    <a:pt x="166" y="38"/>
                    <a:pt x="166" y="50"/>
                  </a:cubicBezTo>
                  <a:lnTo>
                    <a:pt x="16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2220912" y="3328988"/>
              <a:ext cx="38100" cy="71438"/>
            </a:xfrm>
            <a:custGeom>
              <a:gdLst>
                <a:gd fmla="*/ 7 w 14" name="T0"/>
                <a:gd fmla="*/ 26 h 26" name="T1"/>
                <a:gd fmla="*/ 14 w 14" name="T2"/>
                <a:gd fmla="*/ 19 h 26" name="T3"/>
                <a:gd fmla="*/ 14 w 14" name="T4"/>
                <a:gd fmla="*/ 7 h 26" name="T5"/>
                <a:gd fmla="*/ 7 w 14" name="T6"/>
                <a:gd fmla="*/ 0 h 26" name="T7"/>
                <a:gd fmla="*/ 0 w 14" name="T8"/>
                <a:gd fmla="*/ 7 h 26" name="T9"/>
                <a:gd fmla="*/ 0 w 14" name="T10"/>
                <a:gd fmla="*/ 19 h 26" name="T11"/>
                <a:gd fmla="*/ 7 w 14" name="T12"/>
                <a:gd fmla="*/ 26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4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2132012" y="3328988"/>
              <a:ext cx="38100" cy="71438"/>
            </a:xfrm>
            <a:custGeom>
              <a:gdLst>
                <a:gd fmla="*/ 7 w 14" name="T0"/>
                <a:gd fmla="*/ 26 h 26" name="T1"/>
                <a:gd fmla="*/ 14 w 14" name="T2"/>
                <a:gd fmla="*/ 19 h 26" name="T3"/>
                <a:gd fmla="*/ 14 w 14" name="T4"/>
                <a:gd fmla="*/ 7 h 26" name="T5"/>
                <a:gd fmla="*/ 7 w 14" name="T6"/>
                <a:gd fmla="*/ 0 h 26" name="T7"/>
                <a:gd fmla="*/ 0 w 14" name="T8"/>
                <a:gd fmla="*/ 7 h 26" name="T9"/>
                <a:gd fmla="*/ 0 w 14" name="T10"/>
                <a:gd fmla="*/ 19 h 26" name="T11"/>
                <a:gd fmla="*/ 7 w 14" name="T12"/>
                <a:gd fmla="*/ 26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4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4" name="Freeform 12"/>
            <p:cNvSpPr/>
            <p:nvPr/>
          </p:nvSpPr>
          <p:spPr bwMode="auto">
            <a:xfrm>
              <a:off x="2044700" y="3328988"/>
              <a:ext cx="38100" cy="71438"/>
            </a:xfrm>
            <a:custGeom>
              <a:gdLst>
                <a:gd fmla="*/ 7 w 14" name="T0"/>
                <a:gd fmla="*/ 26 h 26" name="T1"/>
                <a:gd fmla="*/ 14 w 14" name="T2"/>
                <a:gd fmla="*/ 19 h 26" name="T3"/>
                <a:gd fmla="*/ 14 w 14" name="T4"/>
                <a:gd fmla="*/ 7 h 26" name="T5"/>
                <a:gd fmla="*/ 7 w 14" name="T6"/>
                <a:gd fmla="*/ 0 h 26" name="T7"/>
                <a:gd fmla="*/ 0 w 14" name="T8"/>
                <a:gd fmla="*/ 7 h 26" name="T9"/>
                <a:gd fmla="*/ 0 w 14" name="T10"/>
                <a:gd fmla="*/ 19 h 26" name="T11"/>
                <a:gd fmla="*/ 7 w 14" name="T12"/>
                <a:gd fmla="*/ 26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4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5" name="Freeform 13"/>
            <p:cNvSpPr/>
            <p:nvPr/>
          </p:nvSpPr>
          <p:spPr bwMode="auto">
            <a:xfrm>
              <a:off x="1952625" y="3332163"/>
              <a:ext cx="38100" cy="68263"/>
            </a:xfrm>
            <a:custGeom>
              <a:gdLst>
                <a:gd fmla="*/ 7 w 14" name="T0"/>
                <a:gd fmla="*/ 25 h 25" name="T1"/>
                <a:gd fmla="*/ 14 w 14" name="T2"/>
                <a:gd fmla="*/ 18 h 25" name="T3"/>
                <a:gd fmla="*/ 14 w 14" name="T4"/>
                <a:gd fmla="*/ 7 h 25" name="T5"/>
                <a:gd fmla="*/ 7 w 14" name="T6"/>
                <a:gd fmla="*/ 0 h 25" name="T7"/>
                <a:gd fmla="*/ 0 w 14" name="T8"/>
                <a:gd fmla="*/ 7 h 25" name="T9"/>
                <a:gd fmla="*/ 0 w 14" name="T10"/>
                <a:gd fmla="*/ 18 h 25" name="T11"/>
                <a:gd fmla="*/ 7 w 14" name="T12"/>
                <a:gd fmla="*/ 25 h 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" w="14">
                  <a:moveTo>
                    <a:pt x="7" y="25"/>
                  </a:moveTo>
                  <a:cubicBezTo>
                    <a:pt x="11" y="25"/>
                    <a:pt x="14" y="22"/>
                    <a:pt x="14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3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endParaRPr lang="en-US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46" name="Freeform 14"/>
          <p:cNvSpPr/>
          <p:nvPr/>
        </p:nvSpPr>
        <p:spPr bwMode="auto">
          <a:xfrm>
            <a:off x="6781952" y="2034232"/>
            <a:ext cx="876497" cy="1077087"/>
          </a:xfrm>
          <a:custGeom>
            <a:gdLst>
              <a:gd fmla="*/ 262 w 432" name="T0"/>
              <a:gd fmla="*/ 0 h 531" name="T1"/>
              <a:gd fmla="*/ 170 w 432" name="T2"/>
              <a:gd fmla="*/ 0 h 531" name="T3"/>
              <a:gd fmla="*/ 0 w 432" name="T4"/>
              <a:gd fmla="*/ 170 h 531" name="T5"/>
              <a:gd fmla="*/ 0 w 432" name="T6"/>
              <a:gd fmla="*/ 238 h 531" name="T7"/>
              <a:gd fmla="*/ 170 w 432" name="T8"/>
              <a:gd fmla="*/ 408 h 531" name="T9"/>
              <a:gd fmla="*/ 200 w 432" name="T10"/>
              <a:gd fmla="*/ 408 h 531" name="T11"/>
              <a:gd fmla="*/ 217 w 432" name="T12"/>
              <a:gd fmla="*/ 531 h 531" name="T13"/>
              <a:gd fmla="*/ 233 w 432" name="T14"/>
              <a:gd fmla="*/ 408 h 531" name="T15"/>
              <a:gd fmla="*/ 262 w 432" name="T16"/>
              <a:gd fmla="*/ 408 h 531" name="T17"/>
              <a:gd fmla="*/ 432 w 432" name="T18"/>
              <a:gd fmla="*/ 238 h 531" name="T19"/>
              <a:gd fmla="*/ 432 w 432" name="T20"/>
              <a:gd fmla="*/ 170 h 531" name="T21"/>
              <a:gd fmla="*/ 262 w 432" name="T22"/>
              <a:gd fmla="*/ 0 h 531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531" w="432">
                <a:moveTo>
                  <a:pt x="26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332"/>
                  <a:pt x="76" y="408"/>
                  <a:pt x="170" y="408"/>
                </a:cubicBezTo>
                <a:cubicBezTo>
                  <a:pt x="200" y="408"/>
                  <a:pt x="200" y="408"/>
                  <a:pt x="200" y="408"/>
                </a:cubicBezTo>
                <a:cubicBezTo>
                  <a:pt x="217" y="531"/>
                  <a:pt x="217" y="531"/>
                  <a:pt x="217" y="531"/>
                </a:cubicBezTo>
                <a:cubicBezTo>
                  <a:pt x="233" y="408"/>
                  <a:pt x="233" y="408"/>
                  <a:pt x="233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356" y="408"/>
                  <a:pt x="432" y="332"/>
                  <a:pt x="432" y="238"/>
                </a:cubicBezTo>
                <a:cubicBezTo>
                  <a:pt x="432" y="170"/>
                  <a:pt x="432" y="170"/>
                  <a:pt x="432" y="170"/>
                </a:cubicBezTo>
                <a:cubicBezTo>
                  <a:pt x="432" y="76"/>
                  <a:pt x="356" y="0"/>
                  <a:pt x="262" y="0"/>
                </a:cubicBezTo>
                <a:close/>
              </a:path>
            </a:pathLst>
          </a:custGeom>
          <a:solidFill>
            <a:srgbClr val="17B59E">
              <a:alpha val="67000"/>
            </a:srgbClr>
          </a:solidFill>
          <a:ln>
            <a:noFill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>
              <a:solidFill>
                <a:srgbClr val="282E33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47" name="Group 88"/>
          <p:cNvGrpSpPr/>
          <p:nvPr/>
        </p:nvGrpSpPr>
        <p:grpSpPr>
          <a:xfrm>
            <a:off x="6464707" y="1288079"/>
            <a:ext cx="1510984" cy="634652"/>
            <a:chOff x="805796" y="661615"/>
            <a:chExt cx="1128113" cy="351972"/>
          </a:xfrm>
        </p:grpSpPr>
        <p:sp>
          <p:nvSpPr>
            <p:cNvPr id="48" name="TextBox 47"/>
            <p:cNvSpPr txBox="1"/>
            <p:nvPr/>
          </p:nvSpPr>
          <p:spPr>
            <a:xfrm>
              <a:off x="995316" y="661615"/>
              <a:ext cx="749072" cy="92972"/>
            </a:xfrm>
            <a:prstGeom prst="rect">
              <a:avLst/>
            </a:prstGeom>
            <a:noFill/>
          </p:spPr>
          <p:txBody>
            <a:bodyPr anchor="t" bIns="0" lIns="0" rIns="0" rtlCol="0" tIns="0" wrap="none">
              <a:spAutoFit/>
            </a:bodyPr>
            <a:lstStyle/>
            <a:p>
              <a:pPr algn="ctr"/>
              <a:r>
                <a:rPr altLang="en-US" lang="zh-CN" sz="1100">
                  <a:solidFill>
                    <a:srgbClr val="282E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单击编辑标题04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5796" y="757552"/>
              <a:ext cx="1128113" cy="253559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algn="ctr" defTabSz="898082">
                <a:spcBef>
                  <a:spcPct val="20000"/>
                </a:spcBef>
                <a:defRPr/>
              </a:pPr>
              <a:r>
                <a:rPr altLang="en-US" lang="zh-CN" sz="1000">
                  <a:solidFill>
                    <a:srgbClr val="282E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单击此处可编辑内容单击此处可编辑内容单击此处可编辑内容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464707" y="3966915"/>
            <a:ext cx="1510984" cy="457200"/>
          </a:xfrm>
          <a:prstGeom prst="rect">
            <a:avLst/>
          </a:prstGeom>
          <a:noFill/>
        </p:spPr>
        <p:txBody>
          <a:bodyPr anchor="t" bIns="0" lIns="0" rIns="0" rtlCol="0" tIns="0" wrap="square">
            <a:spAutoFit/>
          </a:bodyPr>
          <a:lstStyle/>
          <a:p>
            <a:pPr algn="ctr" defTabSz="898082">
              <a:spcBef>
                <a:spcPct val="20000"/>
              </a:spcBef>
              <a:defRPr/>
            </a:pPr>
            <a:r>
              <a:rPr altLang="en-US" lang="zh-CN" sz="1000">
                <a:solidFill>
                  <a:srgbClr val="282E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单击此处可编辑内容单击此处可编辑内容单击此处可编辑内容</a:t>
            </a:r>
          </a:p>
        </p:txBody>
      </p:sp>
      <p:sp>
        <p:nvSpPr>
          <p:cNvPr id="51" name="Freeform 105"/>
          <p:cNvSpPr>
            <a:spLocks noEditPoints="1"/>
          </p:cNvSpPr>
          <p:nvPr/>
        </p:nvSpPr>
        <p:spPr bwMode="auto">
          <a:xfrm>
            <a:off x="1521454" y="2240140"/>
            <a:ext cx="427373" cy="419282"/>
          </a:xfrm>
          <a:custGeom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b="b" l="0" r="r" t="0"/>
            <a:pathLst>
              <a:path h="62" w="64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>
              <a:solidFill>
                <a:srgbClr val="282E33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2" name="Freeform 116"/>
          <p:cNvSpPr>
            <a:spLocks noChangeAspect="1" noEditPoints="1"/>
          </p:cNvSpPr>
          <p:nvPr/>
        </p:nvSpPr>
        <p:spPr bwMode="auto">
          <a:xfrm>
            <a:off x="3350273" y="2278605"/>
            <a:ext cx="426441" cy="342351"/>
          </a:xfrm>
          <a:custGeom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b="b" l="0" r="r" t="0"/>
            <a:pathLst>
              <a:path h="46" w="57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>
              <a:solidFill>
                <a:srgbClr val="282E33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3" name="Freeform 57"/>
          <p:cNvSpPr>
            <a:spLocks noChangeAspect="1" noEditPoints="1"/>
          </p:cNvSpPr>
          <p:nvPr/>
        </p:nvSpPr>
        <p:spPr bwMode="auto">
          <a:xfrm>
            <a:off x="5188001" y="2246854"/>
            <a:ext cx="407691" cy="405853"/>
          </a:xfrm>
          <a:custGeom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b="b" l="0" r="r" t="0"/>
            <a:pathLst>
              <a:path h="55" w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>
              <a:solidFill>
                <a:srgbClr val="282E33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4" name="Freeform 135"/>
          <p:cNvSpPr>
            <a:spLocks noEditPoints="1"/>
          </p:cNvSpPr>
          <p:nvPr/>
        </p:nvSpPr>
        <p:spPr bwMode="auto">
          <a:xfrm>
            <a:off x="7010617" y="2230089"/>
            <a:ext cx="419166" cy="390866"/>
          </a:xfrm>
          <a:custGeom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b="b" l="0" r="r" t="0"/>
            <a:pathLst>
              <a:path h="68" w="73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>
              <a:solidFill>
                <a:srgbClr val="282E33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447590" y="359976"/>
            <a:ext cx="187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sp>
        <p:nvSpPr>
          <p:cNvPr id="2" name="Chevron 13"/>
          <p:cNvSpPr/>
          <p:nvPr/>
        </p:nvSpPr>
        <p:spPr>
          <a:xfrm>
            <a:off x="6669118" y="1698773"/>
            <a:ext cx="1570647" cy="298685"/>
          </a:xfrm>
          <a:prstGeom prst="chevron">
            <a:avLst>
              <a:gd fmla="val 32323" name="adj"/>
            </a:avLst>
          </a:prstGeom>
          <a:solidFill>
            <a:srgbClr val="17B59E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lang="en-US" sz="2400">
              <a:solidFill>
                <a:schemeClr val="tx1"/>
              </a:solidFill>
              <a:latin charset="-122" panose="020b0503020204020204" pitchFamily="34" typeface="微软雅黑"/>
            </a:endParaRPr>
          </a:p>
        </p:txBody>
      </p:sp>
      <p:sp>
        <p:nvSpPr>
          <p:cNvPr id="3" name="Oval 45"/>
          <p:cNvSpPr/>
          <p:nvPr/>
        </p:nvSpPr>
        <p:spPr>
          <a:xfrm>
            <a:off x="7411821" y="1796636"/>
            <a:ext cx="85241" cy="8485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lang="en-US" sz="2400">
              <a:solidFill>
                <a:schemeClr val="tx1"/>
              </a:solidFill>
              <a:latin charset="-122" panose="020b0503020204020204" pitchFamily="34" typeface="微软雅黑"/>
            </a:endParaRPr>
          </a:p>
        </p:txBody>
      </p:sp>
      <p:sp>
        <p:nvSpPr>
          <p:cNvPr id="4" name="Chevron 12"/>
          <p:cNvSpPr/>
          <p:nvPr/>
        </p:nvSpPr>
        <p:spPr>
          <a:xfrm>
            <a:off x="5172483" y="1698773"/>
            <a:ext cx="1570647" cy="298685"/>
          </a:xfrm>
          <a:prstGeom prst="chevron">
            <a:avLst>
              <a:gd fmla="val 32323" name="adj"/>
            </a:avLst>
          </a:prstGeom>
          <a:solidFill>
            <a:srgbClr val="595959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lang="en-US" sz="2400">
              <a:solidFill>
                <a:schemeClr val="tx1"/>
              </a:solidFill>
              <a:latin charset="-122" panose="020b0503020204020204" pitchFamily="34" typeface="微软雅黑"/>
            </a:endParaRPr>
          </a:p>
        </p:txBody>
      </p:sp>
      <p:sp>
        <p:nvSpPr>
          <p:cNvPr id="5" name="Oval 44"/>
          <p:cNvSpPr/>
          <p:nvPr/>
        </p:nvSpPr>
        <p:spPr>
          <a:xfrm>
            <a:off x="5915186" y="1796636"/>
            <a:ext cx="85241" cy="8485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lang="en-US" sz="2400">
              <a:solidFill>
                <a:schemeClr val="tx1"/>
              </a:solidFill>
              <a:latin charset="-122" panose="020b0503020204020204" pitchFamily="34" typeface="微软雅黑"/>
            </a:endParaRPr>
          </a:p>
        </p:txBody>
      </p:sp>
      <p:sp>
        <p:nvSpPr>
          <p:cNvPr id="6" name="Chevron 11"/>
          <p:cNvSpPr/>
          <p:nvPr/>
        </p:nvSpPr>
        <p:spPr>
          <a:xfrm>
            <a:off x="3675849" y="1698773"/>
            <a:ext cx="1570647" cy="298685"/>
          </a:xfrm>
          <a:prstGeom prst="chevron">
            <a:avLst>
              <a:gd fmla="val 32323" name="adj"/>
            </a:avLst>
          </a:prstGeom>
          <a:solidFill>
            <a:srgbClr val="17B59E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lang="en-US" sz="2400">
              <a:solidFill>
                <a:schemeClr val="tx1"/>
              </a:solidFill>
              <a:latin charset="-122" panose="020b0503020204020204" pitchFamily="34" typeface="微软雅黑"/>
            </a:endParaRPr>
          </a:p>
        </p:txBody>
      </p:sp>
      <p:sp>
        <p:nvSpPr>
          <p:cNvPr id="7" name="Oval 43"/>
          <p:cNvSpPr/>
          <p:nvPr/>
        </p:nvSpPr>
        <p:spPr>
          <a:xfrm>
            <a:off x="4418552" y="1796636"/>
            <a:ext cx="85241" cy="8485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lang="en-US" sz="2400">
              <a:solidFill>
                <a:schemeClr val="tx1"/>
              </a:solidFill>
              <a:latin charset="-122" panose="020b0503020204020204" pitchFamily="34" typeface="微软雅黑"/>
            </a:endParaRPr>
          </a:p>
        </p:txBody>
      </p:sp>
      <p:sp>
        <p:nvSpPr>
          <p:cNvPr id="8" name="Chevron 10"/>
          <p:cNvSpPr/>
          <p:nvPr/>
        </p:nvSpPr>
        <p:spPr>
          <a:xfrm>
            <a:off x="2179214" y="1698773"/>
            <a:ext cx="1570647" cy="298685"/>
          </a:xfrm>
          <a:prstGeom prst="chevron">
            <a:avLst>
              <a:gd fmla="val 32323" name="adj"/>
            </a:avLst>
          </a:prstGeom>
          <a:solidFill>
            <a:srgbClr val="595959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lang="en-US" sz="2400">
              <a:solidFill>
                <a:schemeClr val="tx1"/>
              </a:solidFill>
              <a:latin charset="-122" panose="020b0503020204020204" pitchFamily="34" typeface="微软雅黑"/>
            </a:endParaRPr>
          </a:p>
        </p:txBody>
      </p:sp>
      <p:sp>
        <p:nvSpPr>
          <p:cNvPr id="9" name="Oval 42"/>
          <p:cNvSpPr/>
          <p:nvPr/>
        </p:nvSpPr>
        <p:spPr>
          <a:xfrm>
            <a:off x="2921917" y="1796636"/>
            <a:ext cx="85241" cy="8485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lang="en-US" sz="2400">
              <a:solidFill>
                <a:schemeClr val="tx1"/>
              </a:solidFill>
              <a:latin panose="020f0502020204030204" typeface="Calibri"/>
            </a:endParaRPr>
          </a:p>
        </p:txBody>
      </p:sp>
      <p:sp>
        <p:nvSpPr>
          <p:cNvPr id="10" name="Oval 15"/>
          <p:cNvSpPr/>
          <p:nvPr/>
        </p:nvSpPr>
        <p:spPr>
          <a:xfrm>
            <a:off x="1206507" y="2370815"/>
            <a:ext cx="522792" cy="520435"/>
          </a:xfrm>
          <a:prstGeom prst="ellipse">
            <a:avLst/>
          </a:prstGeom>
          <a:solidFill>
            <a:srgbClr val="17B5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11" name="Oval 16"/>
          <p:cNvSpPr/>
          <p:nvPr/>
        </p:nvSpPr>
        <p:spPr>
          <a:xfrm>
            <a:off x="2703140" y="2370815"/>
            <a:ext cx="522792" cy="520435"/>
          </a:xfrm>
          <a:prstGeom prst="ellips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lang="en-US" sz="2400">
              <a:solidFill>
                <a:schemeClr val="tx1"/>
              </a:solidFill>
              <a:latin charset="-122" panose="020b0503020204020204" pitchFamily="34" typeface="微软雅黑"/>
            </a:endParaRPr>
          </a:p>
        </p:txBody>
      </p:sp>
      <p:sp>
        <p:nvSpPr>
          <p:cNvPr id="12" name="Oval 17"/>
          <p:cNvSpPr/>
          <p:nvPr/>
        </p:nvSpPr>
        <p:spPr>
          <a:xfrm>
            <a:off x="4199775" y="2370815"/>
            <a:ext cx="522792" cy="520435"/>
          </a:xfrm>
          <a:prstGeom prst="ellipse">
            <a:avLst/>
          </a:prstGeom>
          <a:solidFill>
            <a:srgbClr val="17B5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lang="en-US" sz="2400">
              <a:solidFill>
                <a:schemeClr val="tx1"/>
              </a:solidFill>
              <a:latin charset="-122" panose="020b0503020204020204" pitchFamily="34" typeface="微软雅黑"/>
            </a:endParaRPr>
          </a:p>
        </p:txBody>
      </p:sp>
      <p:sp>
        <p:nvSpPr>
          <p:cNvPr id="13" name="Oval 18"/>
          <p:cNvSpPr/>
          <p:nvPr/>
        </p:nvSpPr>
        <p:spPr>
          <a:xfrm>
            <a:off x="5696409" y="2370815"/>
            <a:ext cx="522792" cy="520435"/>
          </a:xfrm>
          <a:prstGeom prst="ellips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lang="en-US" sz="2400">
              <a:solidFill>
                <a:schemeClr val="tx1"/>
              </a:solidFill>
              <a:latin charset="-122" panose="020b0503020204020204" pitchFamily="34" typeface="微软雅黑"/>
            </a:endParaRPr>
          </a:p>
        </p:txBody>
      </p:sp>
      <p:sp>
        <p:nvSpPr>
          <p:cNvPr id="14" name="Oval 19"/>
          <p:cNvSpPr/>
          <p:nvPr/>
        </p:nvSpPr>
        <p:spPr>
          <a:xfrm>
            <a:off x="7193044" y="2370815"/>
            <a:ext cx="522792" cy="520435"/>
          </a:xfrm>
          <a:prstGeom prst="ellipse">
            <a:avLst/>
          </a:prstGeom>
          <a:solidFill>
            <a:srgbClr val="17B5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lang="en-US" sz="2400">
              <a:solidFill>
                <a:schemeClr val="tx1"/>
              </a:solidFill>
              <a:latin charset="-122" panose="020b0503020204020204" pitchFamily="34" typeface="微软雅黑"/>
            </a:endParaRPr>
          </a:p>
        </p:txBody>
      </p:sp>
      <p:sp>
        <p:nvSpPr>
          <p:cNvPr id="15" name="Rectangle 20"/>
          <p:cNvSpPr/>
          <p:nvPr/>
        </p:nvSpPr>
        <p:spPr>
          <a:xfrm>
            <a:off x="1178262" y="1325417"/>
            <a:ext cx="579282" cy="295992"/>
          </a:xfrm>
          <a:prstGeom prst="rect">
            <a:avLst/>
          </a:prstGeom>
        </p:spPr>
        <p:txBody>
          <a:bodyPr bIns="33696" lIns="67391" rIns="67391" tIns="33696" wrap="none">
            <a:spAutoFit/>
          </a:bodyPr>
          <a:lstStyle/>
          <a:p>
            <a:pPr algn="ctr"/>
            <a:r>
              <a:rPr lang="en-US" sz="1500">
                <a:latin charset="-122" panose="020b0503020204020204" pitchFamily="34" typeface="微软雅黑"/>
                <a:ea charset="-122" panose="020b0503020204020204" pitchFamily="34" typeface="微软雅黑"/>
              </a:rPr>
              <a:t>2013</a:t>
            </a:r>
          </a:p>
        </p:txBody>
      </p:sp>
      <p:sp>
        <p:nvSpPr>
          <p:cNvPr id="16" name="Rectangle 21"/>
          <p:cNvSpPr/>
          <p:nvPr/>
        </p:nvSpPr>
        <p:spPr>
          <a:xfrm>
            <a:off x="2674896" y="1325417"/>
            <a:ext cx="579282" cy="295992"/>
          </a:xfrm>
          <a:prstGeom prst="rect">
            <a:avLst/>
          </a:prstGeom>
        </p:spPr>
        <p:txBody>
          <a:bodyPr bIns="33696" lIns="67391" rIns="67391" tIns="33696" wrap="none">
            <a:spAutoFit/>
          </a:bodyPr>
          <a:lstStyle/>
          <a:p>
            <a:pPr algn="ctr"/>
            <a:r>
              <a:rPr lang="en-US" sz="1500">
                <a:latin charset="-122" panose="020b0503020204020204" pitchFamily="34" typeface="微软雅黑"/>
                <a:ea charset="-122" panose="020b0503020204020204" pitchFamily="34" typeface="微软雅黑"/>
              </a:rPr>
              <a:t>2014</a:t>
            </a:r>
          </a:p>
        </p:txBody>
      </p:sp>
      <p:sp>
        <p:nvSpPr>
          <p:cNvPr id="17" name="Rectangle 22"/>
          <p:cNvSpPr/>
          <p:nvPr/>
        </p:nvSpPr>
        <p:spPr>
          <a:xfrm>
            <a:off x="4171531" y="1325417"/>
            <a:ext cx="579282" cy="295992"/>
          </a:xfrm>
          <a:prstGeom prst="rect">
            <a:avLst/>
          </a:prstGeom>
        </p:spPr>
        <p:txBody>
          <a:bodyPr bIns="33696" lIns="67391" rIns="67391" tIns="33696" wrap="none">
            <a:spAutoFit/>
          </a:bodyPr>
          <a:lstStyle/>
          <a:p>
            <a:pPr algn="ctr"/>
            <a:r>
              <a:rPr lang="en-US" sz="1500">
                <a:latin charset="-122" panose="020b0503020204020204" pitchFamily="34" typeface="微软雅黑"/>
                <a:ea charset="-122" panose="020b0503020204020204" pitchFamily="34" typeface="微软雅黑"/>
              </a:rPr>
              <a:t>2015</a:t>
            </a:r>
          </a:p>
        </p:txBody>
      </p:sp>
      <p:sp>
        <p:nvSpPr>
          <p:cNvPr id="18" name="Rectangle 23"/>
          <p:cNvSpPr/>
          <p:nvPr/>
        </p:nvSpPr>
        <p:spPr>
          <a:xfrm>
            <a:off x="5668166" y="1325417"/>
            <a:ext cx="579282" cy="295992"/>
          </a:xfrm>
          <a:prstGeom prst="rect">
            <a:avLst/>
          </a:prstGeom>
        </p:spPr>
        <p:txBody>
          <a:bodyPr bIns="33696" lIns="67391" rIns="67391" tIns="33696" wrap="none">
            <a:spAutoFit/>
          </a:bodyPr>
          <a:lstStyle/>
          <a:p>
            <a:pPr algn="ctr"/>
            <a:r>
              <a:rPr lang="en-US" sz="1500">
                <a:latin charset="-122" panose="020b0503020204020204" pitchFamily="34" typeface="微软雅黑"/>
                <a:ea charset="-122" panose="020b0503020204020204" pitchFamily="34" typeface="微软雅黑"/>
              </a:rPr>
              <a:t>2016</a:t>
            </a:r>
          </a:p>
        </p:txBody>
      </p:sp>
      <p:sp>
        <p:nvSpPr>
          <p:cNvPr id="19" name="Rectangle 24"/>
          <p:cNvSpPr/>
          <p:nvPr/>
        </p:nvSpPr>
        <p:spPr>
          <a:xfrm>
            <a:off x="7164800" y="1325417"/>
            <a:ext cx="579282" cy="295992"/>
          </a:xfrm>
          <a:prstGeom prst="rect">
            <a:avLst/>
          </a:prstGeom>
        </p:spPr>
        <p:txBody>
          <a:bodyPr bIns="33696" lIns="67391" rIns="67391" tIns="33696" wrap="none">
            <a:spAutoFit/>
          </a:bodyPr>
          <a:lstStyle/>
          <a:p>
            <a:pPr algn="ctr"/>
            <a:r>
              <a:rPr lang="en-US" sz="1500">
                <a:latin charset="-122" panose="020b0503020204020204" pitchFamily="34" typeface="微软雅黑"/>
                <a:ea charset="-122" panose="020b0503020204020204" pitchFamily="34" typeface="微软雅黑"/>
              </a:rPr>
              <a:t>2017</a:t>
            </a:r>
          </a:p>
        </p:txBody>
      </p:sp>
      <p:cxnSp>
        <p:nvCxnSpPr>
          <p:cNvPr id="20" name="Straight Connector 26"/>
          <p:cNvCxnSpPr/>
          <p:nvPr/>
        </p:nvCxnSpPr>
        <p:spPr>
          <a:xfrm flipH="1" flipV="1">
            <a:off x="1467903" y="1997458"/>
            <a:ext cx="0" cy="373357"/>
          </a:xfrm>
          <a:prstGeom prst="line">
            <a:avLst/>
          </a:prstGeom>
          <a:ln cmpd="sng" w="12700">
            <a:solidFill>
              <a:srgbClr val="17B59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/>
          <p:cNvCxnSpPr/>
          <p:nvPr/>
        </p:nvCxnSpPr>
        <p:spPr>
          <a:xfrm flipH="1" flipV="1">
            <a:off x="2964536" y="1997458"/>
            <a:ext cx="0" cy="373357"/>
          </a:xfrm>
          <a:prstGeom prst="line">
            <a:avLst/>
          </a:prstGeom>
          <a:ln cmpd="sng" w="12700"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/>
          <p:cNvCxnSpPr/>
          <p:nvPr/>
        </p:nvCxnSpPr>
        <p:spPr>
          <a:xfrm flipH="1" flipV="1">
            <a:off x="4461171" y="1997458"/>
            <a:ext cx="0" cy="373357"/>
          </a:xfrm>
          <a:prstGeom prst="line">
            <a:avLst/>
          </a:prstGeom>
          <a:ln cmpd="sng" w="12700">
            <a:solidFill>
              <a:srgbClr val="17B59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9"/>
          <p:cNvCxnSpPr/>
          <p:nvPr/>
        </p:nvCxnSpPr>
        <p:spPr>
          <a:xfrm flipH="1" flipV="1">
            <a:off x="5957805" y="1997458"/>
            <a:ext cx="0" cy="373357"/>
          </a:xfrm>
          <a:prstGeom prst="line">
            <a:avLst/>
          </a:prstGeom>
          <a:ln cmpd="sng" w="12700"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0"/>
          <p:cNvCxnSpPr/>
          <p:nvPr/>
        </p:nvCxnSpPr>
        <p:spPr>
          <a:xfrm flipH="1" flipV="1">
            <a:off x="7454440" y="1997458"/>
            <a:ext cx="0" cy="373357"/>
          </a:xfrm>
          <a:prstGeom prst="line">
            <a:avLst/>
          </a:prstGeom>
          <a:ln cmpd="sng" w="12700">
            <a:solidFill>
              <a:srgbClr val="17B59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hevron 4"/>
          <p:cNvSpPr/>
          <p:nvPr/>
        </p:nvSpPr>
        <p:spPr>
          <a:xfrm>
            <a:off x="682580" y="1698773"/>
            <a:ext cx="1570647" cy="298685"/>
          </a:xfrm>
          <a:prstGeom prst="chevron">
            <a:avLst>
              <a:gd fmla="val 32323" name="adj"/>
            </a:avLst>
          </a:prstGeom>
          <a:solidFill>
            <a:srgbClr val="17B59E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lang="en-US" sz="2400">
              <a:solidFill>
                <a:schemeClr val="tx1"/>
              </a:solidFill>
              <a:latin charset="-122" panose="020b0503020204020204" pitchFamily="34" typeface="微软雅黑"/>
            </a:endParaRPr>
          </a:p>
        </p:txBody>
      </p:sp>
      <p:sp>
        <p:nvSpPr>
          <p:cNvPr id="26" name="Oval 41"/>
          <p:cNvSpPr/>
          <p:nvPr/>
        </p:nvSpPr>
        <p:spPr>
          <a:xfrm>
            <a:off x="1425283" y="1796636"/>
            <a:ext cx="85241" cy="8485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3696" lIns="67391" rIns="67391" rtlCol="0" tIns="33696"/>
          <a:lstStyle/>
          <a:p>
            <a:pPr algn="ctr"/>
            <a:endParaRPr lang="en-US" sz="2400">
              <a:latin charset="-122" panose="020b0503020204020204" pitchFamily="34" typeface="微软雅黑"/>
            </a:endParaRPr>
          </a:p>
        </p:txBody>
      </p:sp>
      <p:pic>
        <p:nvPicPr>
          <p:cNvPr id="27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766" y="2464447"/>
            <a:ext cx="246275" cy="333173"/>
          </a:xfrm>
          <a:prstGeom prst="rect">
            <a:avLst/>
          </a:prstGeom>
        </p:spPr>
      </p:pic>
      <p:pic>
        <p:nvPicPr>
          <p:cNvPr id="28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954" y="2468187"/>
            <a:ext cx="327167" cy="325693"/>
          </a:xfrm>
          <a:prstGeom prst="rect">
            <a:avLst/>
          </a:prstGeom>
        </p:spPr>
      </p:pic>
      <p:pic>
        <p:nvPicPr>
          <p:cNvPr id="29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817" y="2520684"/>
            <a:ext cx="346711" cy="220696"/>
          </a:xfrm>
          <a:prstGeom prst="rect">
            <a:avLst/>
          </a:prstGeom>
        </p:spPr>
      </p:pic>
      <p:pic>
        <p:nvPicPr>
          <p:cNvPr id="30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0773" y="2453150"/>
            <a:ext cx="354066" cy="355765"/>
          </a:xfrm>
          <a:prstGeom prst="rect">
            <a:avLst/>
          </a:prstGeom>
        </p:spPr>
      </p:pic>
      <p:sp>
        <p:nvSpPr>
          <p:cNvPr id="31" name="Freeform 18"/>
          <p:cNvSpPr/>
          <p:nvPr/>
        </p:nvSpPr>
        <p:spPr bwMode="auto">
          <a:xfrm>
            <a:off x="7309848" y="2590805"/>
            <a:ext cx="167956" cy="57828"/>
          </a:xfrm>
          <a:custGeom>
            <a:gdLst>
              <a:gd fmla="*/ 1088 w 1088" name="T0"/>
              <a:gd fmla="*/ 184 h 368" name="T1"/>
              <a:gd fmla="*/ 1088 w 1088" name="T2"/>
              <a:gd fmla="*/ 184 h 368" name="T3"/>
              <a:gd fmla="*/ 544 w 1088" name="T4"/>
              <a:gd fmla="*/ 368 h 368" name="T5"/>
              <a:gd fmla="*/ 0 w 1088" name="T6"/>
              <a:gd fmla="*/ 184 h 368" name="T7"/>
              <a:gd fmla="*/ 544 w 1088" name="T8"/>
              <a:gd fmla="*/ 0 h 368" name="T9"/>
              <a:gd fmla="*/ 1088 w 1088" name="T10"/>
              <a:gd fmla="*/ 184 h 368" name="T11"/>
              <a:gd fmla="*/ 1088 w 1088" name="T12"/>
              <a:gd fmla="*/ 184 h 36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68" w="1088">
                <a:moveTo>
                  <a:pt x="1088" y="184"/>
                </a:moveTo>
                <a:lnTo>
                  <a:pt x="1088" y="184"/>
                </a:lnTo>
                <a:cubicBezTo>
                  <a:pt x="1088" y="286"/>
                  <a:pt x="844" y="368"/>
                  <a:pt x="544" y="368"/>
                </a:cubicBezTo>
                <a:cubicBezTo>
                  <a:pt x="243" y="368"/>
                  <a:pt x="0" y="286"/>
                  <a:pt x="0" y="184"/>
                </a:cubicBezTo>
                <a:cubicBezTo>
                  <a:pt x="0" y="83"/>
                  <a:pt x="243" y="0"/>
                  <a:pt x="544" y="0"/>
                </a:cubicBezTo>
                <a:cubicBezTo>
                  <a:pt x="844" y="0"/>
                  <a:pt x="1088" y="83"/>
                  <a:pt x="1088" y="184"/>
                </a:cubicBezTo>
                <a:lnTo>
                  <a:pt x="1088" y="184"/>
                </a:lnTo>
                <a:close/>
              </a:path>
            </a:pathLst>
          </a:custGeom>
          <a:noFill/>
          <a:ln cap="rnd" w="9525">
            <a:solidFill>
              <a:srgbClr val="FFFFFF"/>
            </a:solidFill>
            <a:prstDash val="solid"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32" name="Freeform 19"/>
          <p:cNvSpPr/>
          <p:nvPr/>
        </p:nvSpPr>
        <p:spPr bwMode="auto">
          <a:xfrm>
            <a:off x="7309848" y="2619720"/>
            <a:ext cx="167956" cy="158399"/>
          </a:xfrm>
          <a:custGeom>
            <a:gdLst>
              <a:gd fmla="*/ 1088 w 1088" name="T0"/>
              <a:gd fmla="*/ 0 h 1020" name="T1"/>
              <a:gd fmla="*/ 1088 w 1088" name="T2"/>
              <a:gd fmla="*/ 0 h 1020" name="T3"/>
              <a:gd fmla="*/ 1088 w 1088" name="T4"/>
              <a:gd fmla="*/ 836 h 1020" name="T5"/>
              <a:gd fmla="*/ 544 w 1088" name="T6"/>
              <a:gd fmla="*/ 1020 h 1020" name="T7"/>
              <a:gd fmla="*/ 0 w 1088" name="T8"/>
              <a:gd fmla="*/ 836 h 1020" name="T9"/>
              <a:gd fmla="*/ 0 w 1088" name="T10"/>
              <a:gd fmla="*/ 0 h 102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20" w="1088">
                <a:moveTo>
                  <a:pt x="1088" y="0"/>
                </a:moveTo>
                <a:lnTo>
                  <a:pt x="1088" y="0"/>
                </a:lnTo>
                <a:lnTo>
                  <a:pt x="1088" y="836"/>
                </a:lnTo>
                <a:cubicBezTo>
                  <a:pt x="1088" y="938"/>
                  <a:pt x="844" y="1020"/>
                  <a:pt x="544" y="1020"/>
                </a:cubicBezTo>
                <a:cubicBezTo>
                  <a:pt x="243" y="1020"/>
                  <a:pt x="0" y="938"/>
                  <a:pt x="0" y="836"/>
                </a:cubicBezTo>
                <a:lnTo>
                  <a:pt x="0" y="0"/>
                </a:lnTo>
              </a:path>
            </a:pathLst>
          </a:custGeom>
          <a:noFill/>
          <a:ln cap="rnd" w="9525">
            <a:solidFill>
              <a:srgbClr val="FFFFFF"/>
            </a:solidFill>
            <a:prstDash val="solid"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33" name="Freeform 20"/>
          <p:cNvSpPr/>
          <p:nvPr/>
        </p:nvSpPr>
        <p:spPr bwMode="auto">
          <a:xfrm>
            <a:off x="7309848" y="2707719"/>
            <a:ext cx="167956" cy="28915"/>
          </a:xfrm>
          <a:custGeom>
            <a:gdLst>
              <a:gd fmla="*/ 1088 w 1088" name="T0"/>
              <a:gd fmla="*/ 0 h 184" name="T1"/>
              <a:gd fmla="*/ 1088 w 1088" name="T2"/>
              <a:gd fmla="*/ 0 h 184" name="T3"/>
              <a:gd fmla="*/ 544 w 1088" name="T4"/>
              <a:gd fmla="*/ 184 h 184" name="T5"/>
              <a:gd fmla="*/ 0 w 1088" name="T6"/>
              <a:gd fmla="*/ 0 h 18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84" w="1088">
                <a:moveTo>
                  <a:pt x="1088" y="0"/>
                </a:moveTo>
                <a:lnTo>
                  <a:pt x="1088" y="0"/>
                </a:lnTo>
                <a:cubicBezTo>
                  <a:pt x="1088" y="102"/>
                  <a:pt x="844" y="184"/>
                  <a:pt x="544" y="184"/>
                </a:cubicBezTo>
                <a:cubicBezTo>
                  <a:pt x="243" y="184"/>
                  <a:pt x="0" y="102"/>
                  <a:pt x="0" y="0"/>
                </a:cubicBezTo>
              </a:path>
            </a:pathLst>
          </a:custGeom>
          <a:noFill/>
          <a:ln cap="rnd" w="9525">
            <a:solidFill>
              <a:srgbClr val="FFFFFF"/>
            </a:solidFill>
            <a:prstDash val="solid"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34" name="Freeform 21"/>
          <p:cNvSpPr/>
          <p:nvPr/>
        </p:nvSpPr>
        <p:spPr bwMode="auto">
          <a:xfrm>
            <a:off x="7309848" y="2664976"/>
            <a:ext cx="167956" cy="28915"/>
          </a:xfrm>
          <a:custGeom>
            <a:gdLst>
              <a:gd fmla="*/ 1088 w 1088" name="T0"/>
              <a:gd fmla="*/ 0 h 184" name="T1"/>
              <a:gd fmla="*/ 1088 w 1088" name="T2"/>
              <a:gd fmla="*/ 0 h 184" name="T3"/>
              <a:gd fmla="*/ 544 w 1088" name="T4"/>
              <a:gd fmla="*/ 184 h 184" name="T5"/>
              <a:gd fmla="*/ 0 w 1088" name="T6"/>
              <a:gd fmla="*/ 0 h 18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84" w="1088">
                <a:moveTo>
                  <a:pt x="1088" y="0"/>
                </a:moveTo>
                <a:lnTo>
                  <a:pt x="1088" y="0"/>
                </a:lnTo>
                <a:cubicBezTo>
                  <a:pt x="1088" y="102"/>
                  <a:pt x="844" y="184"/>
                  <a:pt x="544" y="184"/>
                </a:cubicBezTo>
                <a:cubicBezTo>
                  <a:pt x="243" y="184"/>
                  <a:pt x="0" y="102"/>
                  <a:pt x="0" y="0"/>
                </a:cubicBezTo>
              </a:path>
            </a:pathLst>
          </a:custGeom>
          <a:noFill/>
          <a:ln cap="rnd" w="9525">
            <a:solidFill>
              <a:srgbClr val="FFFFFF"/>
            </a:solidFill>
            <a:prstDash val="solid"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35" name="Freeform 22"/>
          <p:cNvSpPr/>
          <p:nvPr/>
        </p:nvSpPr>
        <p:spPr bwMode="auto">
          <a:xfrm>
            <a:off x="7431079" y="2483948"/>
            <a:ext cx="167956" cy="57828"/>
          </a:xfrm>
          <a:custGeom>
            <a:gdLst>
              <a:gd fmla="*/ 1088 w 1088" name="T0"/>
              <a:gd fmla="*/ 184 h 368" name="T1"/>
              <a:gd fmla="*/ 1088 w 1088" name="T2"/>
              <a:gd fmla="*/ 184 h 368" name="T3"/>
              <a:gd fmla="*/ 544 w 1088" name="T4"/>
              <a:gd fmla="*/ 368 h 368" name="T5"/>
              <a:gd fmla="*/ 0 w 1088" name="T6"/>
              <a:gd fmla="*/ 184 h 368" name="T7"/>
              <a:gd fmla="*/ 544 w 1088" name="T8"/>
              <a:gd fmla="*/ 0 h 368" name="T9"/>
              <a:gd fmla="*/ 1088 w 1088" name="T10"/>
              <a:gd fmla="*/ 184 h 368" name="T11"/>
              <a:gd fmla="*/ 1088 w 1088" name="T12"/>
              <a:gd fmla="*/ 184 h 36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68" w="1088">
                <a:moveTo>
                  <a:pt x="1088" y="184"/>
                </a:moveTo>
                <a:lnTo>
                  <a:pt x="1088" y="184"/>
                </a:lnTo>
                <a:cubicBezTo>
                  <a:pt x="1088" y="285"/>
                  <a:pt x="845" y="368"/>
                  <a:pt x="544" y="368"/>
                </a:cubicBezTo>
                <a:cubicBezTo>
                  <a:pt x="244" y="368"/>
                  <a:pt x="0" y="285"/>
                  <a:pt x="0" y="184"/>
                </a:cubicBezTo>
                <a:cubicBezTo>
                  <a:pt x="0" y="82"/>
                  <a:pt x="244" y="0"/>
                  <a:pt x="544" y="0"/>
                </a:cubicBezTo>
                <a:cubicBezTo>
                  <a:pt x="845" y="0"/>
                  <a:pt x="1088" y="82"/>
                  <a:pt x="1088" y="184"/>
                </a:cubicBezTo>
                <a:lnTo>
                  <a:pt x="1088" y="184"/>
                </a:lnTo>
                <a:close/>
              </a:path>
            </a:pathLst>
          </a:custGeom>
          <a:noFill/>
          <a:ln cap="rnd" w="9525">
            <a:solidFill>
              <a:srgbClr val="FFFFFF"/>
            </a:solidFill>
            <a:prstDash val="solid"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36" name="Freeform 23"/>
          <p:cNvSpPr/>
          <p:nvPr/>
        </p:nvSpPr>
        <p:spPr bwMode="auto">
          <a:xfrm flipH="1">
            <a:off x="7431079" y="2512863"/>
            <a:ext cx="0" cy="80457"/>
          </a:xfrm>
          <a:custGeom>
            <a:gdLst>
              <a:gd fmla="*/ 519 h 519" name="T0"/>
              <a:gd fmla="*/ 519 h 519" name="T1"/>
              <a:gd fmla="*/ 0 h 519" name="T2"/>
            </a:gdLst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b="b" l="0" r="r" t="0"/>
            <a:pathLst>
              <a:path h="519">
                <a:moveTo>
                  <a:pt x="0" y="519"/>
                </a:moveTo>
                <a:lnTo>
                  <a:pt x="0" y="519"/>
                </a:lnTo>
                <a:lnTo>
                  <a:pt x="0" y="0"/>
                </a:lnTo>
              </a:path>
            </a:pathLst>
          </a:custGeom>
          <a:noFill/>
          <a:ln cap="rnd" w="9525">
            <a:solidFill>
              <a:srgbClr val="FFFFFF"/>
            </a:solidFill>
            <a:prstDash val="solid"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37" name="Freeform 24"/>
          <p:cNvSpPr/>
          <p:nvPr/>
        </p:nvSpPr>
        <p:spPr bwMode="auto">
          <a:xfrm>
            <a:off x="7477805" y="2512863"/>
            <a:ext cx="121231" cy="208685"/>
          </a:xfrm>
          <a:custGeom>
            <a:gdLst>
              <a:gd fmla="*/ 780 w 780" name="T0"/>
              <a:gd fmla="*/ 0 h 1340" name="T1"/>
              <a:gd fmla="*/ 780 w 780" name="T2"/>
              <a:gd fmla="*/ 0 h 1340" name="T3"/>
              <a:gd fmla="*/ 780 w 780" name="T4"/>
              <a:gd fmla="*/ 1156 h 1340" name="T5"/>
              <a:gd fmla="*/ 236 w 780" name="T6"/>
              <a:gd fmla="*/ 1340 h 1340" name="T7"/>
              <a:gd fmla="*/ 0 w 780" name="T8"/>
              <a:gd fmla="*/ 1322 h 13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40" w="780">
                <a:moveTo>
                  <a:pt x="780" y="0"/>
                </a:moveTo>
                <a:lnTo>
                  <a:pt x="780" y="0"/>
                </a:lnTo>
                <a:lnTo>
                  <a:pt x="780" y="1156"/>
                </a:lnTo>
                <a:cubicBezTo>
                  <a:pt x="780" y="1258"/>
                  <a:pt x="537" y="1340"/>
                  <a:pt x="236" y="1340"/>
                </a:cubicBezTo>
                <a:cubicBezTo>
                  <a:pt x="152" y="1340"/>
                  <a:pt x="71" y="1334"/>
                  <a:pt x="0" y="1322"/>
                </a:cubicBezTo>
              </a:path>
            </a:pathLst>
          </a:custGeom>
          <a:noFill/>
          <a:ln cap="rnd" w="9525">
            <a:solidFill>
              <a:srgbClr val="FFFFFF"/>
            </a:solidFill>
            <a:prstDash val="solid"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38" name="Freeform 25"/>
          <p:cNvSpPr/>
          <p:nvPr/>
        </p:nvSpPr>
        <p:spPr bwMode="auto">
          <a:xfrm>
            <a:off x="7477805" y="2651149"/>
            <a:ext cx="121231" cy="27657"/>
          </a:xfrm>
          <a:custGeom>
            <a:gdLst>
              <a:gd fmla="*/ 780 w 780" name="T0"/>
              <a:gd fmla="*/ 0 h 184" name="T1"/>
              <a:gd fmla="*/ 780 w 780" name="T2"/>
              <a:gd fmla="*/ 0 h 184" name="T3"/>
              <a:gd fmla="*/ 236 w 780" name="T4"/>
              <a:gd fmla="*/ 184 h 184" name="T5"/>
              <a:gd fmla="*/ 0 w 780" name="T6"/>
              <a:gd fmla="*/ 166 h 18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84" w="780">
                <a:moveTo>
                  <a:pt x="780" y="0"/>
                </a:moveTo>
                <a:lnTo>
                  <a:pt x="780" y="0"/>
                </a:lnTo>
                <a:cubicBezTo>
                  <a:pt x="780" y="102"/>
                  <a:pt x="537" y="184"/>
                  <a:pt x="236" y="184"/>
                </a:cubicBezTo>
                <a:cubicBezTo>
                  <a:pt x="152" y="184"/>
                  <a:pt x="71" y="178"/>
                  <a:pt x="0" y="166"/>
                </a:cubicBezTo>
              </a:path>
            </a:pathLst>
          </a:custGeom>
          <a:noFill/>
          <a:ln cap="rnd" w="9525">
            <a:solidFill>
              <a:srgbClr val="FFFFFF"/>
            </a:solidFill>
            <a:prstDash val="solid"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39" name="Freeform 26"/>
          <p:cNvSpPr/>
          <p:nvPr/>
        </p:nvSpPr>
        <p:spPr bwMode="auto">
          <a:xfrm>
            <a:off x="7477805" y="2605891"/>
            <a:ext cx="121231" cy="28915"/>
          </a:xfrm>
          <a:custGeom>
            <a:gdLst>
              <a:gd fmla="*/ 780 w 780" name="T0"/>
              <a:gd fmla="*/ 0 h 184" name="T1"/>
              <a:gd fmla="*/ 780 w 780" name="T2"/>
              <a:gd fmla="*/ 0 h 184" name="T3"/>
              <a:gd fmla="*/ 236 w 780" name="T4"/>
              <a:gd fmla="*/ 184 h 184" name="T5"/>
              <a:gd fmla="*/ 0 w 780" name="T6"/>
              <a:gd fmla="*/ 166 h 18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84" w="780">
                <a:moveTo>
                  <a:pt x="780" y="0"/>
                </a:moveTo>
                <a:lnTo>
                  <a:pt x="780" y="0"/>
                </a:lnTo>
                <a:cubicBezTo>
                  <a:pt x="780" y="102"/>
                  <a:pt x="537" y="184"/>
                  <a:pt x="236" y="184"/>
                </a:cubicBezTo>
                <a:cubicBezTo>
                  <a:pt x="152" y="184"/>
                  <a:pt x="71" y="178"/>
                  <a:pt x="0" y="166"/>
                </a:cubicBezTo>
              </a:path>
            </a:pathLst>
          </a:custGeom>
          <a:noFill/>
          <a:ln cap="rnd" w="9525">
            <a:solidFill>
              <a:srgbClr val="FFFFFF"/>
            </a:solidFill>
            <a:prstDash val="solid"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40" name="Freeform 27"/>
          <p:cNvSpPr/>
          <p:nvPr/>
        </p:nvSpPr>
        <p:spPr bwMode="auto">
          <a:xfrm>
            <a:off x="7431079" y="2561891"/>
            <a:ext cx="167956" cy="28915"/>
          </a:xfrm>
          <a:custGeom>
            <a:gdLst>
              <a:gd fmla="*/ 1088 w 1088" name="T0"/>
              <a:gd fmla="*/ 0 h 184" name="T1"/>
              <a:gd fmla="*/ 1088 w 1088" name="T2"/>
              <a:gd fmla="*/ 0 h 184" name="T3"/>
              <a:gd fmla="*/ 544 w 1088" name="T4"/>
              <a:gd fmla="*/ 184 h 184" name="T5"/>
              <a:gd fmla="*/ 0 w 1088" name="T6"/>
              <a:gd fmla="*/ 0 h 18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84" w="1088">
                <a:moveTo>
                  <a:pt x="1088" y="0"/>
                </a:moveTo>
                <a:lnTo>
                  <a:pt x="1088" y="0"/>
                </a:lnTo>
                <a:cubicBezTo>
                  <a:pt x="1088" y="102"/>
                  <a:pt x="845" y="184"/>
                  <a:pt x="544" y="184"/>
                </a:cubicBezTo>
                <a:cubicBezTo>
                  <a:pt x="244" y="184"/>
                  <a:pt x="0" y="102"/>
                  <a:pt x="0" y="0"/>
                </a:cubicBezTo>
              </a:path>
            </a:pathLst>
          </a:custGeom>
          <a:noFill/>
          <a:ln cap="rnd" w="9525">
            <a:solidFill>
              <a:srgbClr val="FFFFFF"/>
            </a:solidFill>
            <a:prstDash val="solid"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endParaRPr lang="en-US" sz="2400">
              <a:latin charset="-122" panose="020b0503020204020204" pitchFamily="34" typeface="微软雅黑"/>
            </a:endParaRPr>
          </a:p>
        </p:txBody>
      </p:sp>
      <p:sp>
        <p:nvSpPr>
          <p:cNvPr id="41" name="文本框 52"/>
          <p:cNvSpPr txBox="1"/>
          <p:nvPr/>
        </p:nvSpPr>
        <p:spPr>
          <a:xfrm>
            <a:off x="847908" y="3065318"/>
            <a:ext cx="1154749" cy="250272"/>
          </a:xfrm>
          <a:prstGeom prst="rect">
            <a:avLst/>
          </a:prstGeom>
          <a:noFill/>
        </p:spPr>
        <p:txBody>
          <a:bodyPr bIns="33696" lIns="67391" rIns="67391" rtlCol="0" tIns="33696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2" name="Text Placeholder 1"/>
          <p:cNvSpPr txBox="1"/>
          <p:nvPr/>
        </p:nvSpPr>
        <p:spPr>
          <a:xfrm>
            <a:off x="732266" y="3381337"/>
            <a:ext cx="1386031" cy="394656"/>
          </a:xfrm>
          <a:prstGeom prst="rect">
            <a:avLst/>
          </a:prstGeom>
        </p:spPr>
        <p:txBody>
          <a:bodyPr anchor="ctr" bIns="33696" lIns="0" rIns="67391" rtlCol="0" tIns="33696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43" name="文本框 65"/>
          <p:cNvSpPr txBox="1"/>
          <p:nvPr/>
        </p:nvSpPr>
        <p:spPr>
          <a:xfrm>
            <a:off x="2387163" y="3065318"/>
            <a:ext cx="1154749" cy="250272"/>
          </a:xfrm>
          <a:prstGeom prst="rect">
            <a:avLst/>
          </a:prstGeom>
          <a:noFill/>
        </p:spPr>
        <p:txBody>
          <a:bodyPr bIns="33696" lIns="67391" rIns="67391" rtlCol="0" tIns="33696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4" name="Text Placeholder 1"/>
          <p:cNvSpPr txBox="1"/>
          <p:nvPr/>
        </p:nvSpPr>
        <p:spPr>
          <a:xfrm>
            <a:off x="2271521" y="3381337"/>
            <a:ext cx="1386031" cy="394656"/>
          </a:xfrm>
          <a:prstGeom prst="rect">
            <a:avLst/>
          </a:prstGeom>
        </p:spPr>
        <p:txBody>
          <a:bodyPr anchor="ctr" bIns="33696" lIns="0" rIns="67391" rtlCol="0" tIns="33696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45" name="文本框 67"/>
          <p:cNvSpPr txBox="1"/>
          <p:nvPr/>
        </p:nvSpPr>
        <p:spPr>
          <a:xfrm>
            <a:off x="3868883" y="3068343"/>
            <a:ext cx="1154749" cy="250272"/>
          </a:xfrm>
          <a:prstGeom prst="rect">
            <a:avLst/>
          </a:prstGeom>
          <a:noFill/>
        </p:spPr>
        <p:txBody>
          <a:bodyPr bIns="33696" lIns="67391" rIns="67391" rtlCol="0" tIns="33696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6" name="Text Placeholder 1"/>
          <p:cNvSpPr txBox="1"/>
          <p:nvPr/>
        </p:nvSpPr>
        <p:spPr>
          <a:xfrm>
            <a:off x="3753241" y="3384362"/>
            <a:ext cx="1386031" cy="394656"/>
          </a:xfrm>
          <a:prstGeom prst="rect">
            <a:avLst/>
          </a:prstGeom>
        </p:spPr>
        <p:txBody>
          <a:bodyPr anchor="ctr" bIns="33696" lIns="0" rIns="67391" rtlCol="0" tIns="33696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47" name="文本框 69"/>
          <p:cNvSpPr txBox="1"/>
          <p:nvPr/>
        </p:nvSpPr>
        <p:spPr>
          <a:xfrm>
            <a:off x="5350603" y="3061414"/>
            <a:ext cx="1154749" cy="250272"/>
          </a:xfrm>
          <a:prstGeom prst="rect">
            <a:avLst/>
          </a:prstGeom>
          <a:noFill/>
        </p:spPr>
        <p:txBody>
          <a:bodyPr bIns="33696" lIns="67391" rIns="67391" rtlCol="0" tIns="33696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8" name="Text Placeholder 1"/>
          <p:cNvSpPr txBox="1"/>
          <p:nvPr/>
        </p:nvSpPr>
        <p:spPr>
          <a:xfrm>
            <a:off x="5234961" y="3377434"/>
            <a:ext cx="1386031" cy="394656"/>
          </a:xfrm>
          <a:prstGeom prst="rect">
            <a:avLst/>
          </a:prstGeom>
        </p:spPr>
        <p:txBody>
          <a:bodyPr anchor="ctr" bIns="33696" lIns="0" rIns="67391" rtlCol="0" tIns="33696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  <p:sp>
        <p:nvSpPr>
          <p:cNvPr id="49" name="文本框 71"/>
          <p:cNvSpPr txBox="1"/>
          <p:nvPr/>
        </p:nvSpPr>
        <p:spPr>
          <a:xfrm>
            <a:off x="6832322" y="3061414"/>
            <a:ext cx="1154749" cy="250272"/>
          </a:xfrm>
          <a:prstGeom prst="rect">
            <a:avLst/>
          </a:prstGeom>
          <a:noFill/>
        </p:spPr>
        <p:txBody>
          <a:bodyPr bIns="33696" lIns="67391" rIns="67391" rtlCol="0" tIns="33696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50" name="Text Placeholder 1"/>
          <p:cNvSpPr txBox="1"/>
          <p:nvPr/>
        </p:nvSpPr>
        <p:spPr>
          <a:xfrm>
            <a:off x="6716681" y="3377434"/>
            <a:ext cx="1386031" cy="394656"/>
          </a:xfrm>
          <a:prstGeom prst="rect">
            <a:avLst/>
          </a:prstGeom>
        </p:spPr>
        <p:txBody>
          <a:bodyPr anchor="ctr" bIns="33696" lIns="0" rIns="67391" rtlCol="0" tIns="33696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charset="-78" panose="02040503050201020203" pitchFamily="18" typeface="Adobe Arabic"/>
              </a:rPr>
              <a:t>单击此处编辑内容，建议您在展示时采用微软雅黑字体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104315">
            <a:off x="-1534324" y="-1977383"/>
            <a:ext cx="8960556" cy="50403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788566">
            <a:off x="-958275" y="-1041304"/>
            <a:ext cx="8960556" cy="50403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104315">
            <a:off x="-1269392" y="-843297"/>
            <a:ext cx="8960556" cy="50403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788566">
            <a:off x="-693343" y="38788"/>
            <a:ext cx="8960556" cy="504031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640105" y="1962119"/>
            <a:ext cx="1440120" cy="1440120"/>
          </a:xfrm>
          <a:prstGeom prst="ellipse">
            <a:avLst/>
          </a:prstGeom>
          <a:solidFill>
            <a:srgbClr val="59595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6000"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64058" y="3546251"/>
            <a:ext cx="2049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>
                <a:solidFill>
                  <a:srgbClr val="17B5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15277" y="3906282"/>
            <a:ext cx="4788218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Applicable to enterprise introduction, summary</a:t>
            </a:r>
          </a:p>
          <a:p>
            <a:pPr algn="r"/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 report,  sales marketing, chart dataa</a:t>
            </a:r>
          </a:p>
        </p:txBody>
      </p:sp>
    </p:spTree>
    <p:extLst>
      <p:ext uri="{BB962C8B-B14F-4D97-AF65-F5344CB8AC3E}">
        <p14:creationId val="3344131568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47590" y="359976"/>
            <a:ext cx="187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30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sp>
        <p:nvSpPr>
          <p:cNvPr id="2" name="Flowchart: Alternate Process 24"/>
          <p:cNvSpPr/>
          <p:nvPr/>
        </p:nvSpPr>
        <p:spPr>
          <a:xfrm rot="16200000">
            <a:off x="4110401" y="1742788"/>
            <a:ext cx="2709667" cy="1883861"/>
          </a:xfrm>
          <a:prstGeom prst="roundRect">
            <a:avLst>
              <a:gd fmla="val 6205" name="adj"/>
            </a:avLst>
          </a:prstGeom>
          <a:solidFill>
            <a:srgbClr val="17B59E"/>
          </a:solidFill>
          <a:ln algn="ctr" cap="flat" cmpd="sng" w="25400">
            <a:noFill/>
            <a:prstDash val="solid"/>
          </a:ln>
          <a:effectLst/>
        </p:spPr>
        <p:txBody>
          <a:bodyPr anchor="ctr" bIns="33696" lIns="67391" rIns="67391" rtlCol="0" tIns="33696"/>
          <a:lstStyle/>
          <a:p>
            <a:pPr algn="ctr" defTabSz="1013677">
              <a:defRPr/>
            </a:pPr>
            <a:endParaRPr kern="0" lang="en-US" sz="2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Flowchart: Alternate Process 24"/>
          <p:cNvSpPr/>
          <p:nvPr/>
        </p:nvSpPr>
        <p:spPr>
          <a:xfrm rot="16200000">
            <a:off x="6081014" y="1742786"/>
            <a:ext cx="2709675" cy="1883866"/>
          </a:xfrm>
          <a:prstGeom prst="roundRect">
            <a:avLst>
              <a:gd fmla="val 6205" name="adj"/>
            </a:avLst>
          </a:prstGeom>
          <a:solidFill>
            <a:srgbClr val="595959"/>
          </a:solidFill>
          <a:ln algn="ctr" cap="flat" cmpd="sng" w="25400">
            <a:noFill/>
            <a:prstDash val="solid"/>
          </a:ln>
          <a:effectLst/>
        </p:spPr>
        <p:txBody>
          <a:bodyPr anchor="ctr" bIns="33696" lIns="67391" rIns="67391" rtlCol="0" tIns="33696"/>
          <a:lstStyle/>
          <a:p>
            <a:pPr algn="ctr" defTabSz="1013677">
              <a:defRPr/>
            </a:pPr>
            <a:endParaRPr kern="0" lang="en-US" sz="2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Flowchart: Alternate Process 24"/>
          <p:cNvSpPr/>
          <p:nvPr/>
        </p:nvSpPr>
        <p:spPr>
          <a:xfrm rot="16200000">
            <a:off x="2139778" y="1742787"/>
            <a:ext cx="2709675" cy="1883863"/>
          </a:xfrm>
          <a:prstGeom prst="roundRect">
            <a:avLst>
              <a:gd fmla="val 6205" name="adj"/>
            </a:avLst>
          </a:prstGeom>
          <a:solidFill>
            <a:srgbClr val="595959"/>
          </a:solidFill>
          <a:ln algn="ctr" cap="flat" cmpd="sng" w="25400">
            <a:noFill/>
            <a:prstDash val="solid"/>
          </a:ln>
          <a:effectLst/>
        </p:spPr>
        <p:txBody>
          <a:bodyPr anchor="ctr" bIns="33696" lIns="67391" rIns="67391" rtlCol="0" tIns="33696"/>
          <a:lstStyle/>
          <a:p>
            <a:pPr algn="ctr" defTabSz="1013677">
              <a:defRPr/>
            </a:pPr>
            <a:endParaRPr kern="0" lang="en-US" sz="2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lowchart: Alternate Process 24"/>
          <p:cNvSpPr/>
          <p:nvPr/>
        </p:nvSpPr>
        <p:spPr>
          <a:xfrm rot="16200000">
            <a:off x="169166" y="1742788"/>
            <a:ext cx="2709667" cy="1883861"/>
          </a:xfrm>
          <a:prstGeom prst="roundRect">
            <a:avLst>
              <a:gd fmla="val 6205" name="adj"/>
            </a:avLst>
          </a:prstGeom>
          <a:solidFill>
            <a:srgbClr val="17B59E"/>
          </a:solidFill>
          <a:ln algn="ctr" cap="flat" cmpd="sng" w="25400">
            <a:noFill/>
            <a:prstDash val="solid"/>
          </a:ln>
          <a:effectLst/>
        </p:spPr>
        <p:txBody>
          <a:bodyPr anchor="ctr" bIns="33696" lIns="67391" rIns="67391" rtlCol="0" tIns="33696"/>
          <a:lstStyle/>
          <a:p>
            <a:pPr algn="ctr" defTabSz="1013677">
              <a:defRPr/>
            </a:pPr>
            <a:endParaRPr kern="0" lang="en-US" sz="200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6" name="Group 134"/>
          <p:cNvGrpSpPr>
            <a:grpSpLocks noChangeAspect="1"/>
          </p:cNvGrpSpPr>
          <p:nvPr/>
        </p:nvGrpSpPr>
        <p:grpSpPr>
          <a:xfrm>
            <a:off x="1100392" y="3617509"/>
            <a:ext cx="847210" cy="844095"/>
            <a:chOff x="3287425" y="1417883"/>
            <a:chExt cx="648499" cy="649042"/>
          </a:xfrm>
        </p:grpSpPr>
        <p:sp>
          <p:nvSpPr>
            <p:cNvPr id="7" name="Oval 88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FFFFFF"/>
            </a:solidFill>
            <a:ln algn="ctr" cap="flat" cmpd="sng" w="1905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013677">
                <a:defRPr/>
              </a:pPr>
              <a:endParaRPr b="1" kern="0" lang="en-US" sz="16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" name="Oval 94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17B59E"/>
            </a:solidFill>
            <a:ln algn="ctr" cap="flat" cmpd="sng" w="1905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013677">
                <a:defRPr/>
              </a:pPr>
              <a:r>
                <a:rPr b="1" kern="0" lang="en-US" sz="1600">
                  <a:solidFill>
                    <a:srgbClr val="FFFFFF"/>
                  </a:solidFill>
                  <a:latin typeface="Arial"/>
                </a:rPr>
                <a:t>01</a:t>
              </a:r>
            </a:p>
          </p:txBody>
        </p:sp>
      </p:grpSp>
      <p:grpSp>
        <p:nvGrpSpPr>
          <p:cNvPr id="9" name="Group 129"/>
          <p:cNvGrpSpPr>
            <a:grpSpLocks noChangeAspect="1"/>
          </p:cNvGrpSpPr>
          <p:nvPr/>
        </p:nvGrpSpPr>
        <p:grpSpPr>
          <a:xfrm>
            <a:off x="3071010" y="3617509"/>
            <a:ext cx="847210" cy="844095"/>
            <a:chOff x="2779491" y="2517212"/>
            <a:chExt cx="648499" cy="649042"/>
          </a:xfrm>
        </p:grpSpPr>
        <p:sp>
          <p:nvSpPr>
            <p:cNvPr id="10" name="Oval 96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rgbClr val="FFFFFF"/>
            </a:solidFill>
            <a:ln algn="ctr" cap="flat" cmpd="sng" w="1905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013677">
                <a:defRPr/>
              </a:pPr>
              <a:endParaRPr b="1" kern="0" lang="en-US" sz="16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" name="Oval 110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rgbClr val="595959"/>
            </a:solidFill>
            <a:ln algn="ctr" cap="flat" cmpd="sng" w="1905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013677">
                <a:defRPr/>
              </a:pPr>
              <a:r>
                <a:rPr b="1" kern="0" lang="en-US" sz="1600">
                  <a:solidFill>
                    <a:srgbClr val="FFFFFF"/>
                  </a:solidFill>
                  <a:latin typeface="Arial"/>
                </a:rPr>
                <a:t>02</a:t>
              </a:r>
            </a:p>
          </p:txBody>
        </p:sp>
      </p:grpSp>
      <p:grpSp>
        <p:nvGrpSpPr>
          <p:cNvPr id="12" name="Group 130"/>
          <p:cNvGrpSpPr>
            <a:grpSpLocks noChangeAspect="1"/>
          </p:cNvGrpSpPr>
          <p:nvPr/>
        </p:nvGrpSpPr>
        <p:grpSpPr>
          <a:xfrm>
            <a:off x="5041627" y="3617509"/>
            <a:ext cx="847210" cy="844095"/>
            <a:chOff x="3287425" y="3613920"/>
            <a:chExt cx="648499" cy="649042"/>
          </a:xfrm>
        </p:grpSpPr>
        <p:sp>
          <p:nvSpPr>
            <p:cNvPr id="13" name="Oval 127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rgbClr val="FFFFFF"/>
            </a:solidFill>
            <a:ln algn="ctr" cap="flat" cmpd="sng" w="1905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013677">
                <a:defRPr/>
              </a:pPr>
              <a:endParaRPr b="1" kern="0" lang="en-US" sz="16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" name="Oval 128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rgbClr val="17B59E"/>
            </a:solidFill>
            <a:ln algn="ctr" cap="flat" cmpd="sng" w="1905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013677">
                <a:defRPr/>
              </a:pPr>
              <a:r>
                <a:rPr b="1" kern="0" lang="en-US" sz="1600">
                  <a:solidFill>
                    <a:srgbClr val="FFFFFF"/>
                  </a:solidFill>
                  <a:latin typeface="Arial"/>
                </a:rPr>
                <a:t>03</a:t>
              </a:r>
            </a:p>
          </p:txBody>
        </p:sp>
      </p:grpSp>
      <p:grpSp>
        <p:nvGrpSpPr>
          <p:cNvPr id="15" name="Group 133"/>
          <p:cNvGrpSpPr>
            <a:grpSpLocks noChangeAspect="1"/>
          </p:cNvGrpSpPr>
          <p:nvPr/>
        </p:nvGrpSpPr>
        <p:grpSpPr>
          <a:xfrm>
            <a:off x="7012245" y="3617503"/>
            <a:ext cx="847210" cy="844095"/>
            <a:chOff x="5249342" y="1406453"/>
            <a:chExt cx="648499" cy="649042"/>
          </a:xfrm>
        </p:grpSpPr>
        <p:sp>
          <p:nvSpPr>
            <p:cNvPr id="16" name="Oval 130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rgbClr val="FFFFFF"/>
            </a:solidFill>
            <a:ln algn="ctr" cap="flat" cmpd="sng" w="1905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013677">
                <a:defRPr/>
              </a:pPr>
              <a:endParaRPr b="1" kern="0" lang="en-US" sz="16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Oval 131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rgbClr val="595959"/>
            </a:solidFill>
            <a:ln algn="ctr" cap="flat" cmpd="sng" w="1905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013677">
                <a:defRPr/>
              </a:pPr>
              <a:r>
                <a:rPr b="1" kern="0" lang="en-US" sz="1600">
                  <a:solidFill>
                    <a:srgbClr val="FFFFFF"/>
                  </a:solidFill>
                  <a:latin typeface="Arial"/>
                </a:rPr>
                <a:t>04</a:t>
              </a:r>
            </a:p>
          </p:txBody>
        </p:sp>
      </p:grpSp>
      <p:sp>
        <p:nvSpPr>
          <p:cNvPr id="18" name="Freeform 187"/>
          <p:cNvSpPr>
            <a:spLocks noEditPoints="1"/>
          </p:cNvSpPr>
          <p:nvPr/>
        </p:nvSpPr>
        <p:spPr bwMode="auto">
          <a:xfrm>
            <a:off x="1262437" y="1628624"/>
            <a:ext cx="523119" cy="336546"/>
          </a:xfrm>
          <a:custGeom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b="b" l="0" r="r" t="0"/>
            <a:pathLst>
              <a:path h="44" w="68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pPr defTabSz="1013677">
              <a:defRPr/>
            </a:pPr>
            <a:endParaRPr kern="0" lang="en-US" sz="2000">
              <a:solidFill>
                <a:srgbClr val="262626"/>
              </a:solidFill>
              <a:latin typeface="Arial"/>
            </a:endParaRPr>
          </a:p>
        </p:txBody>
      </p:sp>
      <p:sp>
        <p:nvSpPr>
          <p:cNvPr id="19" name="Freeform 52"/>
          <p:cNvSpPr>
            <a:spLocks noEditPoints="1"/>
          </p:cNvSpPr>
          <p:nvPr/>
        </p:nvSpPr>
        <p:spPr bwMode="auto">
          <a:xfrm>
            <a:off x="3256238" y="1559596"/>
            <a:ext cx="476750" cy="474602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b="b" l="0" r="r" t="0"/>
            <a:pathLst>
              <a:path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pPr defTabSz="1013677">
              <a:defRPr/>
            </a:pPr>
            <a:endParaRPr kern="0" lang="en-US" sz="2000">
              <a:solidFill>
                <a:srgbClr val="262626"/>
              </a:solidFill>
              <a:latin typeface="Arial"/>
            </a:endParaRPr>
          </a:p>
        </p:txBody>
      </p:sp>
      <p:sp>
        <p:nvSpPr>
          <p:cNvPr id="20" name="Freeform 56"/>
          <p:cNvSpPr>
            <a:spLocks noEditPoints="1"/>
          </p:cNvSpPr>
          <p:nvPr/>
        </p:nvSpPr>
        <p:spPr bwMode="auto">
          <a:xfrm>
            <a:off x="5236971" y="1569666"/>
            <a:ext cx="456523" cy="454465"/>
          </a:xfrm>
          <a:custGeom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b="b" l="0" r="r" t="0"/>
            <a:pathLst>
              <a:path h="64" w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pPr defTabSz="1013677">
              <a:defRPr/>
            </a:pPr>
            <a:endParaRPr kern="0" lang="en-US" sz="2000">
              <a:solidFill>
                <a:srgbClr val="262626"/>
              </a:solidFill>
              <a:latin typeface="Arial"/>
            </a:endParaRPr>
          </a:p>
        </p:txBody>
      </p:sp>
      <p:sp>
        <p:nvSpPr>
          <p:cNvPr id="21" name="Freeform 152"/>
          <p:cNvSpPr>
            <a:spLocks noEditPoints="1"/>
          </p:cNvSpPr>
          <p:nvPr/>
        </p:nvSpPr>
        <p:spPr bwMode="auto">
          <a:xfrm>
            <a:off x="7213037" y="1591915"/>
            <a:ext cx="445627" cy="409964"/>
          </a:xfrm>
          <a:custGeom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b="b" l="0" r="r" t="0"/>
            <a:pathLst>
              <a:path h="62" w="67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4928" compatLnSpc="1" lIns="89855" numCol="1" rIns="89855" tIns="44928" vert="horz" wrap="square"/>
          <a:lstStyle/>
          <a:p>
            <a:pPr defTabSz="1013677">
              <a:defRPr/>
            </a:pPr>
            <a:endParaRPr kern="0" lang="en-US" sz="2000">
              <a:solidFill>
                <a:srgbClr val="262626"/>
              </a:solidFill>
              <a:latin typeface="Arial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951632" y="2270714"/>
            <a:ext cx="1330245" cy="2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696" lIns="67391" rIns="67391" tIns="33696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23" name="文本框 40"/>
          <p:cNvSpPr txBox="1"/>
          <p:nvPr/>
        </p:nvSpPr>
        <p:spPr>
          <a:xfrm>
            <a:off x="749490" y="2578178"/>
            <a:ext cx="1549013" cy="109609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noProof="1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  <p:sp>
        <p:nvSpPr>
          <p:cNvPr id="24" name="矩形 57"/>
          <p:cNvSpPr>
            <a:spLocks noChangeArrowheads="1"/>
          </p:cNvSpPr>
          <p:nvPr/>
        </p:nvSpPr>
        <p:spPr bwMode="auto">
          <a:xfrm>
            <a:off x="2922253" y="2270714"/>
            <a:ext cx="1330245" cy="2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696" lIns="67391" rIns="67391" tIns="33696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25" name="文本框 40"/>
          <p:cNvSpPr txBox="1"/>
          <p:nvPr/>
        </p:nvSpPr>
        <p:spPr>
          <a:xfrm>
            <a:off x="2720110" y="2578178"/>
            <a:ext cx="1549013" cy="109609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noProof="1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  <p:sp>
        <p:nvSpPr>
          <p:cNvPr id="26" name="矩形 57"/>
          <p:cNvSpPr>
            <a:spLocks noChangeArrowheads="1"/>
          </p:cNvSpPr>
          <p:nvPr/>
        </p:nvSpPr>
        <p:spPr bwMode="auto">
          <a:xfrm>
            <a:off x="4892868" y="2270714"/>
            <a:ext cx="1330245" cy="2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696" lIns="67391" rIns="67391" tIns="33696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27" name="文本框 40"/>
          <p:cNvSpPr txBox="1"/>
          <p:nvPr/>
        </p:nvSpPr>
        <p:spPr>
          <a:xfrm>
            <a:off x="4690725" y="2578178"/>
            <a:ext cx="1549013" cy="109609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noProof="1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  <p:sp>
        <p:nvSpPr>
          <p:cNvPr id="28" name="矩形 57"/>
          <p:cNvSpPr>
            <a:spLocks noChangeArrowheads="1"/>
          </p:cNvSpPr>
          <p:nvPr/>
        </p:nvSpPr>
        <p:spPr bwMode="auto">
          <a:xfrm>
            <a:off x="6863486" y="2270714"/>
            <a:ext cx="1330245" cy="2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696" lIns="67391" rIns="67391" tIns="33696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29" name="文本框 40"/>
          <p:cNvSpPr txBox="1"/>
          <p:nvPr/>
        </p:nvSpPr>
        <p:spPr>
          <a:xfrm>
            <a:off x="6661343" y="2578178"/>
            <a:ext cx="1549013" cy="1096092"/>
          </a:xfrm>
          <a:prstGeom prst="rect">
            <a:avLst/>
          </a:prstGeom>
          <a:noFill/>
          <a:ln w="9525">
            <a:noFill/>
          </a:ln>
        </p:spPr>
        <p:txBody>
          <a:bodyPr bIns="33696" lIns="67391" rIns="67391" tIns="33696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noProof="1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自定义</PresentationFormat>
  <Paragraphs>252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0">
      <vt:lpstr>Arial</vt:lpstr>
      <vt:lpstr>Calibri Light</vt:lpstr>
      <vt:lpstr>Calibri</vt:lpstr>
      <vt:lpstr>微软雅黑</vt:lpstr>
      <vt:lpstr>宋体</vt:lpstr>
      <vt:lpstr>华文细黑</vt:lpstr>
      <vt:lpstr>Adobe Arabic</vt:lpstr>
      <vt:lpstr>Lato Regular</vt:lpstr>
      <vt:lpstr>Lato Light</vt:lpstr>
      <vt:lpstr>Gill Sans</vt:lpstr>
      <vt:lpstr>Bebas Neue</vt:lpstr>
      <vt:lpstr>Kontrapunkt Bob Bold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2017-05-18T11:30:35Z</dcterms:created>
  <dcterms:modified xsi:type="dcterms:W3CDTF">2021-08-20T11:01:56Z</dcterms:modified>
  <cp:revision>1</cp:revision>
</cp:coreProperties>
</file>