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  <p:sldMasterId id="2147483664" r:id="rId3"/>
  </p:sldMasterIdLst>
  <p:notesMasterIdLst>
    <p:notesMasterId r:id="rId4"/>
  </p:notes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5" r:id="rId24"/>
    <p:sldId id="277" r:id="rId25"/>
    <p:sldId id="278" r:id="rId26"/>
    <p:sldId id="279" r:id="rId27"/>
    <p:sldId id="280" r:id="rId28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3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tags/tag25.xml" Type="http://schemas.openxmlformats.org/officeDocument/2006/relationships/tags"/><Relationship Id="rId3" Target="slideMasters/slideMaster3.xml" Type="http://schemas.openxmlformats.org/officeDocument/2006/relationships/slideMaster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4" Target="notesMasters/notesMaster1.xml" Type="http://schemas.openxmlformats.org/officeDocument/2006/relationships/notes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ineChart>
        <c:grouping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50-4BF8-AB7E-5F21722A7A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B50-4BF8-AB7E-5F21722A7A7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B50-4BF8-AB7E-5F21722A7A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-129765104"/>
        <c:axId val="-129766736"/>
      </c:lineChart>
      <c:catAx>
        <c:axId val="-129765104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p>
            <a:pPr>
              <a:defRPr/>
            </a:pPr>
            <a:endParaRPr lang="zh-CN"/>
          </a:p>
        </c:txPr>
        <c:crossAx val="-129766736"/>
        <c:crosses val="autoZero"/>
        <c:auto val="0"/>
        <c:lblAlgn val="ctr"/>
        <c:lblOffset/>
        <c:noMultiLvlLbl val="0"/>
      </c:catAx>
      <c:valAx>
        <c:axId val="-129766736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vert="horz"/>
          <a:p>
            <a:pPr>
              <a:defRPr/>
            </a:pPr>
            <a:endParaRPr lang="zh-CN"/>
          </a:p>
        </c:txPr>
        <c:crossAx val="-129765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p>
      <a:pPr>
        <a:defRPr smtId="4294967295">
          <a:latin typeface="+mn-lt"/>
          <a:ea typeface="+mn-ea"/>
          <a:cs typeface="+mn-ea"/>
          <a:sym typeface="+mn-lt"/>
        </a:defRPr>
      </a:pPr>
      <a:endParaRPr smtId="4294967295">
        <a:latin typeface="+mn-lt"/>
        <a:ea typeface="+mn-ea"/>
        <a:cs typeface="+mn-ea"/>
        <a:sym typeface="+mn-lt"/>
      </a:endParaRPr>
    </a:p>
  </c:tx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5278C-940B-4C39-9CBC-669F45D4F0E2}" type="datetimeFigureOut">
              <a:rPr lang="zh-CN" altLang="en-US" smtClean="0"/>
              <a:t>2021/6/22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10183-7E5D-4282-9F1A-D4A1D08A6C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37153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84349552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http://www.1ppt.com/moban/" TargetMode="External" Type="http://schemas.openxmlformats.org/officeDocument/2006/relationships/hyperlink"/><Relationship Id="rId2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51827620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88717747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25501431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2021/6/22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val="3134547976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2021/6/22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val="36358037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82435352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25251913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879926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34735447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29086236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5776062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98653943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27639076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99661664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75965837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68448318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13599070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5930623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12184157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05825717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123605" y="686099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"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"/>
              </a:rPr>
              <a:t>模板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val="168117047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64406021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6523006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94758376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2021/6/22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77805659"/>
      </p:ext>
    </p:extLst>
  </p:cSld>
  <p:clrMapOvr>
    <a:masterClrMapping/>
  </p:clrMapOvr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theme/theme2.xml" Type="http://schemas.openxmlformats.org/officeDocument/2006/relationships/theme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15.xml" Type="http://schemas.openxmlformats.org/officeDocument/2006/relationships/slideLayout"/><Relationship Id="rId10" Target="../slideLayouts/slideLayout24.xml" Type="http://schemas.openxmlformats.org/officeDocument/2006/relationships/slideLayout"/><Relationship Id="rId11" Target="../slideLayouts/slideLayout25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16.xml" Type="http://schemas.openxmlformats.org/officeDocument/2006/relationships/slideLayout"/><Relationship Id="rId3" Target="../slideLayouts/slideLayout17.xml" Type="http://schemas.openxmlformats.org/officeDocument/2006/relationships/slideLayout"/><Relationship Id="rId4" Target="../slideLayouts/slideLayout18.xml" Type="http://schemas.openxmlformats.org/officeDocument/2006/relationships/slideLayout"/><Relationship Id="rId5" Target="../slideLayouts/slideLayout19.xml" Type="http://schemas.openxmlformats.org/officeDocument/2006/relationships/slideLayout"/><Relationship Id="rId6" Target="../slideLayouts/slideLayout20.xml" Type="http://schemas.openxmlformats.org/officeDocument/2006/relationships/slideLayout"/><Relationship Id="rId7" Target="../slideLayouts/slideLayout21.xml" Type="http://schemas.openxmlformats.org/officeDocument/2006/relationships/slideLayout"/><Relationship Id="rId8" Target="../slideLayouts/slideLayout22.xml" Type="http://schemas.openxmlformats.org/officeDocument/2006/relationships/slideLayout"/><Relationship Id="rId9" Target="../slideLayouts/slideLayout23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2021/6/22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p14:dur="1500">
        <p:random/>
      </p:transition>
    </mc:Choice>
    <mc:Fallback>
      <p:transition spd="slow">
        <p:random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2172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2021/6/22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6066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ags/tag1.xml" Type="http://schemas.openxmlformats.org/officeDocument/2006/relationships/tags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charts/chart1.xml" Type="http://schemas.openxmlformats.org/officeDocument/2006/relationships/chart"/><Relationship Id="rId3" Target="../tags/tag10.xml" Type="http://schemas.openxmlformats.org/officeDocument/2006/relationships/tags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ags/tag11.xml" Type="http://schemas.openxmlformats.org/officeDocument/2006/relationships/tags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6.png" Type="http://schemas.openxmlformats.org/officeDocument/2006/relationships/image"/><Relationship Id="rId4" Target="../media/image10.jpeg" Type="http://schemas.openxmlformats.org/officeDocument/2006/relationships/image"/><Relationship Id="rId5" Target="../media/image11.jpeg" Type="http://schemas.openxmlformats.org/officeDocument/2006/relationships/image"/><Relationship Id="rId6" Target="../media/image6.jpeg" Type="http://schemas.openxmlformats.org/officeDocument/2006/relationships/image"/><Relationship Id="rId7" Target="../tags/tag12.xml" Type="http://schemas.openxmlformats.org/officeDocument/2006/relationships/tags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ags/tag13.xml" Type="http://schemas.openxmlformats.org/officeDocument/2006/relationships/tags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emf" Type="http://schemas.openxmlformats.org/officeDocument/2006/relationships/image"/><Relationship Id="rId3" Target="../tags/tag14.xml" Type="http://schemas.openxmlformats.org/officeDocument/2006/relationships/tags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ags/tag15.xml" Type="http://schemas.openxmlformats.org/officeDocument/2006/relationships/tags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0.jpeg" Type="http://schemas.openxmlformats.org/officeDocument/2006/relationships/image"/><Relationship Id="rId4" Target="../tags/tag16.xml" Type="http://schemas.openxmlformats.org/officeDocument/2006/relationships/tags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png" Type="http://schemas.openxmlformats.org/officeDocument/2006/relationships/image"/><Relationship Id="rId4" Target="../tags/tag17.xml" Type="http://schemas.openxmlformats.org/officeDocument/2006/relationships/tags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tags/tag18.xml" Type="http://schemas.openxmlformats.org/officeDocument/2006/relationships/tags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emf" Type="http://schemas.openxmlformats.org/officeDocument/2006/relationships/image"/><Relationship Id="rId3" Target="../tags/tag19.xml" Type="http://schemas.openxmlformats.org/officeDocument/2006/relationships/tags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ags/tag2.xml" Type="http://schemas.openxmlformats.org/officeDocument/2006/relationships/tags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ags/tag20.xml" Type="http://schemas.openxmlformats.org/officeDocument/2006/relationships/tags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tags/tag21.xml" Type="http://schemas.openxmlformats.org/officeDocument/2006/relationships/tags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tags/tag22.xml" Type="http://schemas.openxmlformats.org/officeDocument/2006/relationships/tags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tags/tag23.xml" Type="http://schemas.openxmlformats.org/officeDocument/2006/relationships/tags"/></Relationships>
</file>

<file path=ppt/slides/_rels/slide2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ags/tag24.xml" Type="http://schemas.openxmlformats.org/officeDocument/2006/relationships/tags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emf" Type="http://schemas.openxmlformats.org/officeDocument/2006/relationships/image"/><Relationship Id="rId3" Target="../tags/tag3.xml" Type="http://schemas.openxmlformats.org/officeDocument/2006/relationships/tags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tags/tag4.xml" Type="http://schemas.openxmlformats.org/officeDocument/2006/relationships/tags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jpeg" Type="http://schemas.openxmlformats.org/officeDocument/2006/relationships/image"/><Relationship Id="rId4" Target="../media/image5.jpeg" Type="http://schemas.openxmlformats.org/officeDocument/2006/relationships/image"/><Relationship Id="rId5" Target="../media/image6.jpeg" Type="http://schemas.openxmlformats.org/officeDocument/2006/relationships/image"/><Relationship Id="rId6" Target="../media/image7.jpeg" Type="http://schemas.openxmlformats.org/officeDocument/2006/relationships/image"/><Relationship Id="rId7" Target="../media/image8.jpeg" Type="http://schemas.openxmlformats.org/officeDocument/2006/relationships/image"/><Relationship Id="rId8" Target="../tags/tag5.xml" Type="http://schemas.openxmlformats.org/officeDocument/2006/relationships/tags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jpeg" Type="http://schemas.openxmlformats.org/officeDocument/2006/relationships/image"/><Relationship Id="rId4" Target="../media/image11.jpeg" Type="http://schemas.openxmlformats.org/officeDocument/2006/relationships/image"/><Relationship Id="rId5" Target="../media/image6.jpeg" Type="http://schemas.openxmlformats.org/officeDocument/2006/relationships/image"/><Relationship Id="rId6" Target="../tags/tag6.xml" Type="http://schemas.openxmlformats.org/officeDocument/2006/relationships/tags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png" Type="http://schemas.openxmlformats.org/officeDocument/2006/relationships/image"/><Relationship Id="rId4" Target="../media/image14.jpeg" Type="http://schemas.openxmlformats.org/officeDocument/2006/relationships/image"/><Relationship Id="rId5" Target="../tags/tag7.xml" Type="http://schemas.openxmlformats.org/officeDocument/2006/relationships/tags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tags/tag8.xml" Type="http://schemas.openxmlformats.org/officeDocument/2006/relationships/tags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emf" Type="http://schemas.openxmlformats.org/officeDocument/2006/relationships/image"/><Relationship Id="rId3" Target="../tags/tag9.xml" Type="http://schemas.openxmlformats.org/officeDocument/2006/relationships/tags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822EAB1A-0613-4B84-B43A-020769A84C2F}"/>
              </a:ext>
            </a:extLst>
          </p:cNvPr>
          <p:cNvSpPr/>
          <p:nvPr/>
        </p:nvSpPr>
        <p:spPr>
          <a:xfrm rot="2684577">
            <a:off x="1698063" y="-917755"/>
            <a:ext cx="8693513" cy="8693513"/>
          </a:xfrm>
          <a:prstGeom prst="roundRect">
            <a:avLst>
              <a:gd fmla="val 13360" name="adj"/>
            </a:avLst>
          </a:prstGeom>
          <a:solidFill>
            <a:schemeClr val="bg1"/>
          </a:solidFill>
          <a:ln>
            <a:noFill/>
          </a:ln>
          <a:effectLst>
            <a:outerShdw algn="ctr" blurRad="546100" rotWithShape="0" sx="101000" sy="101000">
              <a:schemeClr val="tx1">
                <a:lumMod val="65000"/>
                <a:lumOff val="35000"/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CFAF4C25-9AB4-4329-B21C-0F7CB88F0784}"/>
              </a:ext>
            </a:extLst>
          </p:cNvPr>
          <p:cNvSpPr/>
          <p:nvPr/>
        </p:nvSpPr>
        <p:spPr>
          <a:xfrm rot="2684577">
            <a:off x="2627892" y="-39108"/>
            <a:ext cx="6936217" cy="6936217"/>
          </a:xfrm>
          <a:prstGeom prst="roundRect">
            <a:avLst>
              <a:gd fmla="val 13360" name="adj"/>
            </a:avLst>
          </a:prstGeom>
          <a:solidFill>
            <a:schemeClr val="bg1"/>
          </a:solidFill>
          <a:ln>
            <a:noFill/>
          </a:ln>
          <a:effectLst>
            <a:outerShdw algn="ctr" blurRad="546100" rotWithShape="0" sx="101000" sy="101000">
              <a:schemeClr val="tx1">
                <a:lumMod val="65000"/>
                <a:lumOff val="35000"/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59F8909-6800-4D81-9559-FFAEB41A80C1}"/>
              </a:ext>
            </a:extLst>
          </p:cNvPr>
          <p:cNvSpPr txBox="1"/>
          <p:nvPr/>
        </p:nvSpPr>
        <p:spPr>
          <a:xfrm>
            <a:off x="5286375" y="899160"/>
            <a:ext cx="169545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pc="700" sz="2800">
                <a:cs typeface="+mn-ea"/>
                <a:sym typeface="+mn-lt"/>
              </a:rPr>
              <a:t>20XX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8829203-F363-4337-ACAC-0D2C4AE6A337}"/>
              </a:ext>
            </a:extLst>
          </p:cNvPr>
          <p:cNvSpPr txBox="1"/>
          <p:nvPr/>
        </p:nvSpPr>
        <p:spPr>
          <a:xfrm>
            <a:off x="4025900" y="1841500"/>
            <a:ext cx="4343400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pc="700" sz="4000">
                <a:solidFill>
                  <a:schemeClr val="bg1">
                    <a:lumMod val="65000"/>
                  </a:schemeClr>
                </a:solidFill>
                <a:effectLst>
                  <a:outerShdw algn="ctr" blurRad="165100" rotWithShape="0">
                    <a:prstClr val="black">
                      <a:alpha val="24000"/>
                    </a:prstClr>
                  </a:outerShdw>
                </a:effectLst>
                <a:cs typeface="+mn-ea"/>
                <a:sym typeface="+mn-lt"/>
              </a:rPr>
              <a:t>BUSINESS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2947702-0219-4F74-958A-0A5A704ECCC4}"/>
              </a:ext>
            </a:extLst>
          </p:cNvPr>
          <p:cNvSpPr txBox="1"/>
          <p:nvPr/>
        </p:nvSpPr>
        <p:spPr>
          <a:xfrm>
            <a:off x="2730500" y="2967335"/>
            <a:ext cx="6781800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pc="1000" sz="5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简约风商务汇报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08B93554-9443-4291-83BC-91BEC5088783}"/>
              </a:ext>
            </a:extLst>
          </p:cNvPr>
          <p:cNvSpPr/>
          <p:nvPr/>
        </p:nvSpPr>
        <p:spPr>
          <a:xfrm>
            <a:off x="683912" y="5242803"/>
            <a:ext cx="1056397" cy="105639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546100" rotWithShape="0" sx="101000" sy="10100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16338DEE-2916-4AC7-A537-1507B9F2A824}"/>
              </a:ext>
            </a:extLst>
          </p:cNvPr>
          <p:cNvSpPr/>
          <p:nvPr/>
        </p:nvSpPr>
        <p:spPr>
          <a:xfrm>
            <a:off x="10464448" y="933352"/>
            <a:ext cx="563400" cy="563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546100" rotWithShape="0" sx="101000" sy="10100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C0EF9AE3-F1B9-443C-9F86-CDF322936010}"/>
              </a:ext>
            </a:extLst>
          </p:cNvPr>
          <p:cNvGrpSpPr/>
          <p:nvPr/>
        </p:nvGrpSpPr>
        <p:grpSpPr>
          <a:xfrm>
            <a:off x="4075883" y="4821457"/>
            <a:ext cx="1910443" cy="338554"/>
            <a:chOff x="4054927" y="4937733"/>
            <a:chExt cx="1910443" cy="338554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4E9D624C-B884-49D6-955A-058878E5E13C}"/>
                </a:ext>
              </a:extLst>
            </p:cNvPr>
            <p:cNvSpPr/>
            <p:nvPr/>
          </p:nvSpPr>
          <p:spPr>
            <a:xfrm>
              <a:off x="4204607" y="4937733"/>
              <a:ext cx="1611085" cy="338554"/>
            </a:xfrm>
            <a:prstGeom prst="roundRect">
              <a:avLst>
                <a:gd fmla="val 30172" name="adj"/>
              </a:avLst>
            </a:prstGeom>
            <a:solidFill>
              <a:schemeClr val="bg1"/>
            </a:solidFill>
            <a:ln>
              <a:noFill/>
            </a:ln>
            <a:effectLst>
              <a:outerShdw algn="ctr" blurRad="1651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D7F488F0-218D-4123-B444-742EAD00AD0E}"/>
                </a:ext>
              </a:extLst>
            </p:cNvPr>
            <p:cNvSpPr txBox="1"/>
            <p:nvPr/>
          </p:nvSpPr>
          <p:spPr>
            <a:xfrm>
              <a:off x="4054927" y="4953122"/>
              <a:ext cx="1910443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400">
                  <a:cs typeface="+mn-ea"/>
                  <a:sym typeface="+mn-lt"/>
                </a:rPr>
                <a:t>汇报人：优页PPT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9653DEAF-0910-48E8-8375-9FC078E9D0D6}"/>
              </a:ext>
            </a:extLst>
          </p:cNvPr>
          <p:cNvGrpSpPr/>
          <p:nvPr/>
        </p:nvGrpSpPr>
        <p:grpSpPr>
          <a:xfrm>
            <a:off x="6569695" y="4821457"/>
            <a:ext cx="1694614" cy="338554"/>
            <a:chOff x="6944288" y="4806069"/>
            <a:chExt cx="1694614" cy="338554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CC29E14A-0550-4BFF-99D2-A94938E4EB84}"/>
                </a:ext>
              </a:extLst>
            </p:cNvPr>
            <p:cNvSpPr/>
            <p:nvPr/>
          </p:nvSpPr>
          <p:spPr>
            <a:xfrm>
              <a:off x="6986053" y="4806069"/>
              <a:ext cx="1611085" cy="338554"/>
            </a:xfrm>
            <a:prstGeom prst="roundRect">
              <a:avLst>
                <a:gd fmla="val 30172" name="adj"/>
              </a:avLst>
            </a:prstGeom>
            <a:solidFill>
              <a:schemeClr val="bg1"/>
            </a:solidFill>
            <a:ln>
              <a:noFill/>
            </a:ln>
            <a:effectLst>
              <a:outerShdw algn="ctr" blurRad="1651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33307C3-A861-42E7-A2DA-6BAC1BCA9E3C}"/>
                </a:ext>
              </a:extLst>
            </p:cNvPr>
            <p:cNvSpPr txBox="1"/>
            <p:nvPr/>
          </p:nvSpPr>
          <p:spPr>
            <a:xfrm>
              <a:off x="6944288" y="4821457"/>
              <a:ext cx="1694614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1400">
                  <a:cs typeface="+mn-ea"/>
                  <a:sym typeface="+mn-lt"/>
                </a:rPr>
                <a:t>时间：XX年XX月</a:t>
              </a:r>
            </a:p>
          </p:txBody>
        </p:sp>
      </p:grpSp>
    </p:spTree>
    <p:custDataLst>
      <p:tags r:id="rId2"/>
    </p:custDataLst>
    <p:extLst>
      <p:ext uri="{BB962C8B-B14F-4D97-AF65-F5344CB8AC3E}">
        <p14:creationId val="3721018057"/>
      </p:ext>
    </p:extLst>
  </p:cSld>
  <p:clrMapOvr>
    <a:masterClrMapping/>
  </p:clrMapOvr>
  <mc:AlternateContent>
    <mc:Choice Requires="p14">
      <p:transition advTm="4078" p14:dur="1500" spd="slow">
        <p:random/>
      </p:transition>
    </mc:Choice>
    <mc:Fallback>
      <p:transition advTm="4078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</p:bldLst>
  </p:timing>
  <p:extLst mod="1">
    <p:ext uri="{E180D4A7-C9FB-4DFB-919C-405C955672EB}">
      <p14:showEvtLst>
        <p14:playEvt objId="2" time="630"/>
      </p14:showEvtLst>
    </p:ext>
  </p:extLst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xmlns:c="http://schemas.openxmlformats.org/drawingml/2006/chart" id="{4354ACBE-DF88-4182-8EA0-04234FB05283}"/>
              </a:ext>
            </a:extLst>
          </p:cNvPr>
          <p:cNvGrpSpPr/>
          <p:nvPr/>
        </p:nvGrpSpPr>
        <p:grpSpPr>
          <a:xfrm>
            <a:off x="3175000" y="868853"/>
            <a:ext cx="5841999" cy="1046440"/>
            <a:chOff x="736600" y="1991896"/>
            <a:chExt cx="3515773" cy="1046440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:c="http://schemas.openxmlformats.org/drawingml/2006/chart" id="{A28BBA80-3A1E-4B91-BA88-172609E22BB1}"/>
                </a:ext>
              </a:extLst>
            </p:cNvPr>
            <p:cNvSpPr txBox="1"/>
            <p:nvPr/>
          </p:nvSpPr>
          <p:spPr>
            <a:xfrm>
              <a:off x="736600" y="1991896"/>
              <a:ext cx="3515773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4000">
                  <a:cs typeface="+mn-ea"/>
                  <a:sym typeface="+mn-lt"/>
                </a:rPr>
                <a:t>项目问题总结汇总分析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:c="http://schemas.openxmlformats.org/drawingml/2006/chart" id="{682DBA71-1508-46FF-B1FC-030E19818C64}"/>
                </a:ext>
              </a:extLst>
            </p:cNvPr>
            <p:cNvSpPr txBox="1"/>
            <p:nvPr/>
          </p:nvSpPr>
          <p:spPr>
            <a:xfrm>
              <a:off x="793749" y="2699782"/>
              <a:ext cx="3458623" cy="3352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zh-CN" lang="en-US" sz="1600">
                  <a:cs typeface="+mn-ea"/>
                  <a:sym typeface="+mn-lt"/>
                </a:rPr>
                <a:t>ANNUAL SUMMARY REPORT OF ENTERPRISE PROJECTS</a:t>
              </a: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xmlns:c="http://schemas.openxmlformats.org/drawingml/2006/chart" id="{E68A73FE-58E1-411A-A3DB-306886FF1920}"/>
              </a:ext>
            </a:extLst>
          </p:cNvPr>
          <p:cNvSpPr/>
          <p:nvPr/>
        </p:nvSpPr>
        <p:spPr>
          <a:xfrm>
            <a:off x="5029199" y="640253"/>
            <a:ext cx="2133600" cy="228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graphicFrame>
        <p:nvGraphicFramePr>
          <p:cNvPr id="11" name="图表 10">
            <a:extLst>
              <a:ext uri="{FF2B5EF4-FFF2-40B4-BE49-F238E27FC236}">
                <a16:creationId xmlns:a16="http://schemas.microsoft.com/office/drawing/2014/main" xmlns:c="http://schemas.openxmlformats.org/drawingml/2006/chart" id="{60EF0B30-64DD-4125-B6F6-002DA7954CCD}"/>
              </a:ext>
            </a:extLst>
          </p:cNvPr>
          <p:cNvGraphicFramePr/>
          <p:nvPr>
            <p:extLst>
              <p:ext uri="{D42A27DB-BD31-4B8C-83A1-F6EECF244321}">
                <p14:modId val="3144671055"/>
              </p:ext>
            </p:extLst>
          </p:nvPr>
        </p:nvGraphicFramePr>
        <p:xfrm>
          <a:off x="1016000" y="1873552"/>
          <a:ext cx="10160000" cy="297524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pSp>
        <p:nvGrpSpPr>
          <p:cNvPr id="16" name="组合 15">
            <a:extLst>
              <a:ext uri="{FF2B5EF4-FFF2-40B4-BE49-F238E27FC236}">
                <a16:creationId xmlns:a16="http://schemas.microsoft.com/office/drawing/2014/main" xmlns:c="http://schemas.openxmlformats.org/drawingml/2006/chart" id="{413F8F2A-13ED-4A2A-818C-468BB973F6EC}"/>
              </a:ext>
            </a:extLst>
          </p:cNvPr>
          <p:cNvGrpSpPr/>
          <p:nvPr/>
        </p:nvGrpSpPr>
        <p:grpSpPr>
          <a:xfrm>
            <a:off x="3302000" y="5109028"/>
            <a:ext cx="5588001" cy="1175657"/>
            <a:chOff x="3541485" y="5109028"/>
            <a:chExt cx="5588001" cy="1175657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:c="http://schemas.openxmlformats.org/drawingml/2006/chart" id="{94B76DA2-9C41-4AC2-972A-B82C7D63113E}"/>
                </a:ext>
              </a:extLst>
            </p:cNvPr>
            <p:cNvCxnSpPr/>
            <p:nvPr/>
          </p:nvCxnSpPr>
          <p:spPr>
            <a:xfrm flipH="1">
              <a:off x="3541485" y="5109028"/>
              <a:ext cx="0" cy="1175657"/>
            </a:xfrm>
            <a:prstGeom prst="line">
              <a:avLst/>
            </a:prstGeom>
            <a:ln>
              <a:solidFill>
                <a:schemeClr val="bg1">
                  <a:lumMod val="65000"/>
                  <a:alpha val="8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xmlns:c="http://schemas.openxmlformats.org/drawingml/2006/chart" id="{03161B2A-9385-4C93-A377-48C3088D4320}"/>
                </a:ext>
              </a:extLst>
            </p:cNvPr>
            <p:cNvCxnSpPr/>
            <p:nvPr/>
          </p:nvCxnSpPr>
          <p:spPr>
            <a:xfrm flipH="1">
              <a:off x="6335486" y="5109028"/>
              <a:ext cx="0" cy="1175657"/>
            </a:xfrm>
            <a:prstGeom prst="line">
              <a:avLst/>
            </a:prstGeom>
            <a:ln>
              <a:solidFill>
                <a:schemeClr val="bg1">
                  <a:lumMod val="65000"/>
                  <a:alpha val="8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xmlns:c="http://schemas.openxmlformats.org/drawingml/2006/chart" id="{6F0BE135-4E67-41E3-80B3-6BCBE19DC6E1}"/>
                </a:ext>
              </a:extLst>
            </p:cNvPr>
            <p:cNvCxnSpPr/>
            <p:nvPr/>
          </p:nvCxnSpPr>
          <p:spPr>
            <a:xfrm flipH="1">
              <a:off x="9129486" y="5109028"/>
              <a:ext cx="0" cy="1175657"/>
            </a:xfrm>
            <a:prstGeom prst="line">
              <a:avLst/>
            </a:prstGeom>
            <a:ln>
              <a:solidFill>
                <a:schemeClr val="bg1">
                  <a:lumMod val="65000"/>
                  <a:alpha val="8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:c="http://schemas.openxmlformats.org/drawingml/2006/chart" id="{9F04DD65-AC19-4584-9050-19A98AB554DA}"/>
              </a:ext>
            </a:extLst>
          </p:cNvPr>
          <p:cNvGrpSpPr/>
          <p:nvPr/>
        </p:nvGrpSpPr>
        <p:grpSpPr>
          <a:xfrm>
            <a:off x="1310640" y="5187346"/>
            <a:ext cx="1864360" cy="1019019"/>
            <a:chOff x="1227967" y="5154460"/>
            <a:chExt cx="1864360" cy="1019019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:c="http://schemas.openxmlformats.org/drawingml/2006/chart" id="{159EDCE2-CC87-4CC0-A654-F82D714D80A5}"/>
                </a:ext>
              </a:extLst>
            </p:cNvPr>
            <p:cNvSpPr txBox="1"/>
            <p:nvPr/>
          </p:nvSpPr>
          <p:spPr>
            <a:xfrm>
              <a:off x="1227967" y="5434814"/>
              <a:ext cx="1864360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pc="400" sz="1400">
                  <a:cs typeface="+mn-ea"/>
                  <a:sym typeface="+mn-lt"/>
                </a:rPr>
                <a:t>单击此处添加标题内容，内容要与标题相符。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:c="http://schemas.openxmlformats.org/drawingml/2006/chart" id="{10B0FCC1-21FD-4213-A684-53BEA736A2AF}"/>
                </a:ext>
              </a:extLst>
            </p:cNvPr>
            <p:cNvSpPr txBox="1"/>
            <p:nvPr/>
          </p:nvSpPr>
          <p:spPr>
            <a:xfrm>
              <a:off x="1402910" y="5154460"/>
              <a:ext cx="151447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:c="http://schemas.openxmlformats.org/drawingml/2006/chart" id="{A44D5A30-8872-4A59-9090-DB9767CB80E0}"/>
              </a:ext>
            </a:extLst>
          </p:cNvPr>
          <p:cNvGrpSpPr/>
          <p:nvPr/>
        </p:nvGrpSpPr>
        <p:grpSpPr>
          <a:xfrm>
            <a:off x="3879427" y="5187346"/>
            <a:ext cx="1864360" cy="1019019"/>
            <a:chOff x="1227967" y="5154460"/>
            <a:chExt cx="1864360" cy="1019019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:c="http://schemas.openxmlformats.org/drawingml/2006/chart" id="{380E2135-79B9-4098-9AFE-F1CB21EE20F5}"/>
                </a:ext>
              </a:extLst>
            </p:cNvPr>
            <p:cNvSpPr txBox="1"/>
            <p:nvPr/>
          </p:nvSpPr>
          <p:spPr>
            <a:xfrm>
              <a:off x="1227967" y="5434814"/>
              <a:ext cx="1864360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pc="400" sz="1400">
                  <a:cs typeface="+mn-ea"/>
                  <a:sym typeface="+mn-lt"/>
                </a:rPr>
                <a:t>单击此处添加标题内容，内容要与标题相符。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:c="http://schemas.openxmlformats.org/drawingml/2006/chart" id="{9C9A579B-BF9E-42E2-B003-873745D0935C}"/>
                </a:ext>
              </a:extLst>
            </p:cNvPr>
            <p:cNvSpPr txBox="1"/>
            <p:nvPr/>
          </p:nvSpPr>
          <p:spPr>
            <a:xfrm>
              <a:off x="1402910" y="5154460"/>
              <a:ext cx="151447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:c="http://schemas.openxmlformats.org/drawingml/2006/chart" id="{B55961CF-A3D8-4C6F-9B76-181D1C4CA447}"/>
              </a:ext>
            </a:extLst>
          </p:cNvPr>
          <p:cNvGrpSpPr/>
          <p:nvPr/>
        </p:nvGrpSpPr>
        <p:grpSpPr>
          <a:xfrm>
            <a:off x="6448214" y="5187346"/>
            <a:ext cx="1864360" cy="1019019"/>
            <a:chOff x="1227967" y="5154460"/>
            <a:chExt cx="1864360" cy="1019019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:c="http://schemas.openxmlformats.org/drawingml/2006/chart" id="{F79942C6-528F-40B7-9661-3A96CF29B6AF}"/>
                </a:ext>
              </a:extLst>
            </p:cNvPr>
            <p:cNvSpPr txBox="1"/>
            <p:nvPr/>
          </p:nvSpPr>
          <p:spPr>
            <a:xfrm>
              <a:off x="1227967" y="5434814"/>
              <a:ext cx="1864360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pc="400" sz="1400">
                  <a:cs typeface="+mn-ea"/>
                  <a:sym typeface="+mn-lt"/>
                </a:rPr>
                <a:t>单击此处添加标题内容，内容要与标题相符。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xmlns:c="http://schemas.openxmlformats.org/drawingml/2006/chart" id="{9A63C285-CFBF-4027-9A68-0899A2D0EF5E}"/>
                </a:ext>
              </a:extLst>
            </p:cNvPr>
            <p:cNvSpPr txBox="1"/>
            <p:nvPr/>
          </p:nvSpPr>
          <p:spPr>
            <a:xfrm>
              <a:off x="1402909" y="5154460"/>
              <a:ext cx="151447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:c="http://schemas.openxmlformats.org/drawingml/2006/chart" id="{282ABF31-C4AF-49CA-A565-2B238844B9CB}"/>
              </a:ext>
            </a:extLst>
          </p:cNvPr>
          <p:cNvGrpSpPr/>
          <p:nvPr/>
        </p:nvGrpSpPr>
        <p:grpSpPr>
          <a:xfrm>
            <a:off x="9017000" y="5187346"/>
            <a:ext cx="1864360" cy="1019019"/>
            <a:chOff x="1227967" y="5154460"/>
            <a:chExt cx="1864360" cy="1019019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xmlns:c="http://schemas.openxmlformats.org/drawingml/2006/chart" id="{BD7DF71C-4867-4C86-9936-45A859065F89}"/>
                </a:ext>
              </a:extLst>
            </p:cNvPr>
            <p:cNvSpPr txBox="1"/>
            <p:nvPr/>
          </p:nvSpPr>
          <p:spPr>
            <a:xfrm>
              <a:off x="1227968" y="5434814"/>
              <a:ext cx="1864360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pc="400" sz="1400">
                  <a:cs typeface="+mn-ea"/>
                  <a:sym typeface="+mn-lt"/>
                </a:rPr>
                <a:t>单击此处添加标题内容，内容要与标题相符。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xmlns:c="http://schemas.openxmlformats.org/drawingml/2006/chart" id="{61AB5299-0F16-4D98-90E7-1E7E92F0A2D7}"/>
                </a:ext>
              </a:extLst>
            </p:cNvPr>
            <p:cNvSpPr txBox="1"/>
            <p:nvPr/>
          </p:nvSpPr>
          <p:spPr>
            <a:xfrm>
              <a:off x="1402909" y="5154460"/>
              <a:ext cx="151447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</p:spTree>
    <p:custDataLst>
      <p:tags r:id="rId3"/>
    </p:custDataLst>
    <p:extLst>
      <p:ext uri="{BB962C8B-B14F-4D97-AF65-F5344CB8AC3E}">
        <p14:creationId val="2262815352"/>
      </p:ext>
    </p:extLst>
  </p:cSld>
  <p:clrMapOvr>
    <a:masterClrMapping/>
  </p:clrMapOvr>
  <mc:AlternateContent>
    <mc:Choice Requires="p14">
      <p:transition advTm="4310" p14:dur="1500" spd="slow">
        <p:random/>
      </p:transition>
    </mc:Choice>
    <mc:Fallback>
      <p:transition advTm="431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Graphic grpId="0" spid="11">
        <p:bldAsOne/>
      </p:bldGraphic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308CF80-F17E-450E-8CBC-4E6553DEF6ED}"/>
              </a:ext>
            </a:extLst>
          </p:cNvPr>
          <p:cNvGrpSpPr/>
          <p:nvPr/>
        </p:nvGrpSpPr>
        <p:grpSpPr>
          <a:xfrm>
            <a:off x="3175000" y="868853"/>
            <a:ext cx="5841999" cy="1046440"/>
            <a:chOff x="736600" y="1991896"/>
            <a:chExt cx="3515773" cy="1046440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6943AE00-5E36-4FBC-B59D-42CC0B171A40}"/>
                </a:ext>
              </a:extLst>
            </p:cNvPr>
            <p:cNvSpPr txBox="1"/>
            <p:nvPr/>
          </p:nvSpPr>
          <p:spPr>
            <a:xfrm>
              <a:off x="736600" y="1991896"/>
              <a:ext cx="3515773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4000">
                  <a:cs typeface="+mn-ea"/>
                  <a:sym typeface="+mn-lt"/>
                </a:rPr>
                <a:t>项目问题总结汇总分析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91207AC7-1F6D-42F6-B174-FCE264AEAE76}"/>
                </a:ext>
              </a:extLst>
            </p:cNvPr>
            <p:cNvSpPr txBox="1"/>
            <p:nvPr/>
          </p:nvSpPr>
          <p:spPr>
            <a:xfrm>
              <a:off x="793749" y="2699782"/>
              <a:ext cx="3458623" cy="3352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zh-CN" lang="en-US" sz="1600">
                  <a:cs typeface="+mn-ea"/>
                  <a:sym typeface="+mn-lt"/>
                </a:rPr>
                <a:t>ANNUAL SUMMARY REPORT OF ENTERPRISE PROJECTS</a:t>
              </a: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738B410F-4C26-4F5D-993D-EEEE48F3B5EB}"/>
              </a:ext>
            </a:extLst>
          </p:cNvPr>
          <p:cNvSpPr/>
          <p:nvPr/>
        </p:nvSpPr>
        <p:spPr>
          <a:xfrm>
            <a:off x="5029199" y="640253"/>
            <a:ext cx="2133600" cy="228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40BC51C7-4032-4EAB-B749-9012D0A57BBF}"/>
              </a:ext>
            </a:extLst>
          </p:cNvPr>
          <p:cNvGrpSpPr/>
          <p:nvPr/>
        </p:nvGrpSpPr>
        <p:grpSpPr>
          <a:xfrm>
            <a:off x="965200" y="2522382"/>
            <a:ext cx="3537856" cy="1032833"/>
            <a:chOff x="-445529" y="5140646"/>
            <a:chExt cx="3537856" cy="1032833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DDCCB040-CCAF-44C9-99DF-4AAE12330454}"/>
                </a:ext>
              </a:extLst>
            </p:cNvPr>
            <p:cNvSpPr txBox="1"/>
            <p:nvPr/>
          </p:nvSpPr>
          <p:spPr>
            <a:xfrm>
              <a:off x="-445529" y="5434815"/>
              <a:ext cx="3537856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lang="zh-CN" spc="400" sz="1400">
                  <a:cs typeface="+mn-ea"/>
                  <a:sym typeface="+mn-lt"/>
                </a:rPr>
                <a:t>单击此处添加标题内容，内容要与标题相符。单击此处添加标题内容。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B208A92F-A73F-483A-80BF-D2A90CC95983}"/>
                </a:ext>
              </a:extLst>
            </p:cNvPr>
            <p:cNvSpPr txBox="1"/>
            <p:nvPr/>
          </p:nvSpPr>
          <p:spPr>
            <a:xfrm>
              <a:off x="1522291" y="5140646"/>
              <a:ext cx="151447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86F57F9E-4A52-46B7-9BFC-523B16907EF3}"/>
              </a:ext>
            </a:extLst>
          </p:cNvPr>
          <p:cNvGrpSpPr/>
          <p:nvPr/>
        </p:nvGrpSpPr>
        <p:grpSpPr>
          <a:xfrm>
            <a:off x="393700" y="3643613"/>
            <a:ext cx="3537856" cy="1032833"/>
            <a:chOff x="-445529" y="5140646"/>
            <a:chExt cx="3537856" cy="1032833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45B47E9B-6AEB-4120-92FD-90601247AF2E}"/>
                </a:ext>
              </a:extLst>
            </p:cNvPr>
            <p:cNvSpPr txBox="1"/>
            <p:nvPr/>
          </p:nvSpPr>
          <p:spPr>
            <a:xfrm>
              <a:off x="-445529" y="5434815"/>
              <a:ext cx="3537856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lang="zh-CN" spc="400" sz="1400">
                  <a:cs typeface="+mn-ea"/>
                  <a:sym typeface="+mn-lt"/>
                </a:rPr>
                <a:t>单击此处添加标题内容，内容要与标题相符。单击此处添加标题内容。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D6ADD6D3-2D52-4244-89BC-A4C1A2F9298A}"/>
                </a:ext>
              </a:extLst>
            </p:cNvPr>
            <p:cNvSpPr txBox="1"/>
            <p:nvPr/>
          </p:nvSpPr>
          <p:spPr>
            <a:xfrm>
              <a:off x="1522291" y="5140646"/>
              <a:ext cx="151447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BCCF2CDA-6DDA-4447-AF4A-9983A6FB9213}"/>
              </a:ext>
            </a:extLst>
          </p:cNvPr>
          <p:cNvGrpSpPr/>
          <p:nvPr/>
        </p:nvGrpSpPr>
        <p:grpSpPr>
          <a:xfrm>
            <a:off x="909639" y="4764844"/>
            <a:ext cx="3537856" cy="1032833"/>
            <a:chOff x="-445529" y="5140646"/>
            <a:chExt cx="3537856" cy="1032833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7AFF4DFC-A541-48E6-98F3-B93A393982EF}"/>
                </a:ext>
              </a:extLst>
            </p:cNvPr>
            <p:cNvSpPr txBox="1"/>
            <p:nvPr/>
          </p:nvSpPr>
          <p:spPr>
            <a:xfrm>
              <a:off x="-445529" y="5434816"/>
              <a:ext cx="3537856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lang="zh-CN" spc="400" sz="1400">
                  <a:cs typeface="+mn-ea"/>
                  <a:sym typeface="+mn-lt"/>
                </a:rPr>
                <a:t>单击此处添加标题内容，内容要与标题相符。单击此处添加标题内容。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0452151D-85FD-4F67-954C-7997F0C7593B}"/>
                </a:ext>
              </a:extLst>
            </p:cNvPr>
            <p:cNvSpPr txBox="1"/>
            <p:nvPr/>
          </p:nvSpPr>
          <p:spPr>
            <a:xfrm>
              <a:off x="1522291" y="5140646"/>
              <a:ext cx="151447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E5DBCA5E-7354-4EAF-949C-DABED25794CD}"/>
              </a:ext>
            </a:extLst>
          </p:cNvPr>
          <p:cNvGrpSpPr/>
          <p:nvPr/>
        </p:nvGrpSpPr>
        <p:grpSpPr>
          <a:xfrm>
            <a:off x="7688941" y="2522382"/>
            <a:ext cx="3537856" cy="1032833"/>
            <a:chOff x="-445529" y="5140646"/>
            <a:chExt cx="3537856" cy="1032833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D5001575-13F9-451C-A70B-8C3082F80624}"/>
                </a:ext>
              </a:extLst>
            </p:cNvPr>
            <p:cNvSpPr txBox="1"/>
            <p:nvPr/>
          </p:nvSpPr>
          <p:spPr>
            <a:xfrm>
              <a:off x="-445529" y="5434815"/>
              <a:ext cx="3537856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pc="400" sz="1400">
                  <a:cs typeface="+mn-ea"/>
                  <a:sym typeface="+mn-lt"/>
                </a:rPr>
                <a:t>单击此处添加标题内容，内容要与标题相符。单击此处添加标题内容。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59E94E98-9120-4EC3-8DB1-703A238AD195}"/>
                </a:ext>
              </a:extLst>
            </p:cNvPr>
            <p:cNvSpPr txBox="1"/>
            <p:nvPr/>
          </p:nvSpPr>
          <p:spPr>
            <a:xfrm>
              <a:off x="-445529" y="5140646"/>
              <a:ext cx="151447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276CC09A-B4BF-4A80-B57A-90A90C512C34}"/>
              </a:ext>
            </a:extLst>
          </p:cNvPr>
          <p:cNvGrpSpPr/>
          <p:nvPr/>
        </p:nvGrpSpPr>
        <p:grpSpPr>
          <a:xfrm>
            <a:off x="8260444" y="3643613"/>
            <a:ext cx="3537856" cy="1032833"/>
            <a:chOff x="-445529" y="5140646"/>
            <a:chExt cx="3537856" cy="1032833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89B60DDC-FA08-4217-915F-0422A568D4B4}"/>
                </a:ext>
              </a:extLst>
            </p:cNvPr>
            <p:cNvSpPr txBox="1"/>
            <p:nvPr/>
          </p:nvSpPr>
          <p:spPr>
            <a:xfrm>
              <a:off x="-445529" y="5434815"/>
              <a:ext cx="3537856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pc="400" sz="1400">
                  <a:cs typeface="+mn-ea"/>
                  <a:sym typeface="+mn-lt"/>
                </a:rPr>
                <a:t>单击此处添加标题内容，内容要与标题相符。单击此处添加标题内容。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BE95C755-3EFA-4486-9755-84EE7802EA3D}"/>
                </a:ext>
              </a:extLst>
            </p:cNvPr>
            <p:cNvSpPr txBox="1"/>
            <p:nvPr/>
          </p:nvSpPr>
          <p:spPr>
            <a:xfrm>
              <a:off x="-445529" y="5140646"/>
              <a:ext cx="151447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0093008F-5F22-41CA-8C6B-F85C3A784202}"/>
              </a:ext>
            </a:extLst>
          </p:cNvPr>
          <p:cNvGrpSpPr/>
          <p:nvPr/>
        </p:nvGrpSpPr>
        <p:grpSpPr>
          <a:xfrm>
            <a:off x="7688941" y="4764844"/>
            <a:ext cx="3537856" cy="1032833"/>
            <a:chOff x="-445529" y="5140646"/>
            <a:chExt cx="3537856" cy="1032833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A5212D77-A7F8-4C12-920C-1E029BC80151}"/>
                </a:ext>
              </a:extLst>
            </p:cNvPr>
            <p:cNvSpPr txBox="1"/>
            <p:nvPr/>
          </p:nvSpPr>
          <p:spPr>
            <a:xfrm>
              <a:off x="-445529" y="5434816"/>
              <a:ext cx="3537856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pc="400" sz="1400">
                  <a:cs typeface="+mn-ea"/>
                  <a:sym typeface="+mn-lt"/>
                </a:rPr>
                <a:t>单击此处添加标题内容，内容要与标题相符。单击此处添加标题内容。</a:t>
              </a: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44796A7D-8133-4242-B079-0AA3D55C71B5}"/>
                </a:ext>
              </a:extLst>
            </p:cNvPr>
            <p:cNvSpPr txBox="1"/>
            <p:nvPr/>
          </p:nvSpPr>
          <p:spPr>
            <a:xfrm>
              <a:off x="-445529" y="5140646"/>
              <a:ext cx="151447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D4154A57-0BAF-4240-980E-98B3CB8DD3DC}"/>
              </a:ext>
            </a:extLst>
          </p:cNvPr>
          <p:cNvGrpSpPr/>
          <p:nvPr/>
        </p:nvGrpSpPr>
        <p:grpSpPr>
          <a:xfrm>
            <a:off x="4361541" y="2775859"/>
            <a:ext cx="3468920" cy="2902857"/>
            <a:chOff x="4361541" y="2775859"/>
            <a:chExt cx="3468920" cy="2902857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D490C966-00B0-4AE7-ADF2-4A381FBC48A2}"/>
                </a:ext>
              </a:extLst>
            </p:cNvPr>
            <p:cNvGrpSpPr/>
            <p:nvPr/>
          </p:nvGrpSpPr>
          <p:grpSpPr>
            <a:xfrm>
              <a:off x="4361541" y="2775859"/>
              <a:ext cx="3468920" cy="2902857"/>
              <a:chOff x="4361541" y="2775859"/>
              <a:chExt cx="3468920" cy="2902857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A8B9CAEF-669A-4020-8B29-BE29CC2F30B8}"/>
                  </a:ext>
                </a:extLst>
              </p:cNvPr>
              <p:cNvSpPr/>
              <p:nvPr/>
            </p:nvSpPr>
            <p:spPr>
              <a:xfrm>
                <a:off x="4644570" y="2775859"/>
                <a:ext cx="2902857" cy="290285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F5103DD2-64BA-4236-A750-3EDBB7EFF1B5}"/>
                  </a:ext>
                </a:extLst>
              </p:cNvPr>
              <p:cNvSpPr/>
              <p:nvPr/>
            </p:nvSpPr>
            <p:spPr>
              <a:xfrm>
                <a:off x="4869542" y="2832819"/>
                <a:ext cx="566057" cy="5660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ctr" blurRad="114300" rotWithShape="0" sx="102000" sy="102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8" name="椭圆 7">
                <a:extLst>
                  <a:ext uri="{FF2B5EF4-FFF2-40B4-BE49-F238E27FC236}">
                    <a16:creationId xmlns:a16="http://schemas.microsoft.com/office/drawing/2014/main" id="{56EFB957-6769-4A0B-B9CD-2087D5179DF7}"/>
                  </a:ext>
                </a:extLst>
              </p:cNvPr>
              <p:cNvSpPr/>
              <p:nvPr/>
            </p:nvSpPr>
            <p:spPr>
              <a:xfrm>
                <a:off x="4361541" y="3899365"/>
                <a:ext cx="566057" cy="5660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ctr" blurRad="114300" rotWithShape="0" sx="102000" sy="102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id="{07B71FCE-4DB0-4832-83E2-601FDB10C7DD}"/>
                  </a:ext>
                </a:extLst>
              </p:cNvPr>
              <p:cNvSpPr/>
              <p:nvPr/>
            </p:nvSpPr>
            <p:spPr>
              <a:xfrm>
                <a:off x="4869541" y="4965912"/>
                <a:ext cx="566057" cy="5660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ctr" blurRad="114300" rotWithShape="0" sx="102000" sy="102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874C9D87-D66A-4354-B141-5422A7A6E45A}"/>
                  </a:ext>
                </a:extLst>
              </p:cNvPr>
              <p:cNvSpPr/>
              <p:nvPr/>
            </p:nvSpPr>
            <p:spPr>
              <a:xfrm>
                <a:off x="6756403" y="2832819"/>
                <a:ext cx="566057" cy="5660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ctr" blurRad="114300" rotWithShape="0" sx="102000" sy="102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FA5954B6-E5D1-4F5F-BC78-5DCEFC082B50}"/>
                  </a:ext>
                </a:extLst>
              </p:cNvPr>
              <p:cNvSpPr/>
              <p:nvPr/>
            </p:nvSpPr>
            <p:spPr>
              <a:xfrm>
                <a:off x="7264404" y="3902445"/>
                <a:ext cx="566057" cy="5660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ctr" blurRad="114300" rotWithShape="0" sx="102000" sy="102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D6BDA42E-126D-49BC-A6A8-9E59D644A592}"/>
                  </a:ext>
                </a:extLst>
              </p:cNvPr>
              <p:cNvSpPr/>
              <p:nvPr/>
            </p:nvSpPr>
            <p:spPr>
              <a:xfrm>
                <a:off x="6756403" y="4965912"/>
                <a:ext cx="566057" cy="5660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ctr" blurRad="114300" rotWithShape="0" sx="102000" sy="102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1348B03A-68E1-41D5-950E-EFD7376F6D92}"/>
                </a:ext>
              </a:extLst>
            </p:cNvPr>
            <p:cNvSpPr txBox="1"/>
            <p:nvPr/>
          </p:nvSpPr>
          <p:spPr>
            <a:xfrm>
              <a:off x="5303608" y="3899365"/>
              <a:ext cx="1584784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问题总结</a:t>
              </a:r>
            </a:p>
          </p:txBody>
        </p:sp>
      </p:grpSp>
    </p:spTree>
    <p:custDataLst>
      <p:tags r:id="rId2"/>
    </p:custDataLst>
    <p:extLst>
      <p:ext uri="{BB962C8B-B14F-4D97-AF65-F5344CB8AC3E}">
        <p14:creationId val="859048086"/>
      </p:ext>
    </p:extLst>
  </p:cSld>
  <p:clrMapOvr>
    <a:masterClrMapping/>
  </p:clrMapOvr>
  <mc:AlternateContent>
    <mc:Choice Requires="p14">
      <p:transition advTm="3074" p14:dur="1500" spd="slow">
        <p:random/>
      </p:transition>
    </mc:Choice>
    <mc:Fallback>
      <p:transition advTm="3074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57104837-6A0E-4479-98CA-B647FBE0436D}"/>
              </a:ext>
            </a:extLst>
          </p:cNvPr>
          <p:cNvGrpSpPr/>
          <p:nvPr/>
        </p:nvGrpSpPr>
        <p:grpSpPr>
          <a:xfrm>
            <a:off x="0" y="505647"/>
            <a:ext cx="5718627" cy="5846706"/>
            <a:chOff x="0" y="251646"/>
            <a:chExt cx="5718627" cy="5846706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ACC60241-B4C7-4568-9001-D912489C3D37}"/>
                </a:ext>
              </a:extLst>
            </p:cNvPr>
            <p:cNvSpPr/>
            <p:nvPr/>
          </p:nvSpPr>
          <p:spPr>
            <a:xfrm>
              <a:off x="0" y="1890485"/>
              <a:ext cx="4064000" cy="256902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892A5CB3-AF7B-4900-A528-663FE3805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260394" y="251646"/>
              <a:ext cx="4458233" cy="5846706"/>
            </a:xfrm>
            <a:prstGeom prst="rect">
              <a:avLst/>
            </a:prstGeom>
          </p:spPr>
        </p:pic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3E0C0114-AED9-47D0-821C-CCCF888042F9}"/>
              </a:ext>
            </a:extLst>
          </p:cNvPr>
          <p:cNvGrpSpPr/>
          <p:nvPr/>
        </p:nvGrpSpPr>
        <p:grpSpPr>
          <a:xfrm>
            <a:off x="6095999" y="1334041"/>
            <a:ext cx="4020457" cy="954107"/>
            <a:chOff x="736599" y="2095500"/>
            <a:chExt cx="4020457" cy="954107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974E4C92-07FB-4D06-AF0C-670CC127DA16}"/>
                </a:ext>
              </a:extLst>
            </p:cNvPr>
            <p:cNvSpPr txBox="1"/>
            <p:nvPr/>
          </p:nvSpPr>
          <p:spPr>
            <a:xfrm>
              <a:off x="736599" y="2095500"/>
              <a:ext cx="4020457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800">
                  <a:cs typeface="+mn-ea"/>
                  <a:sym typeface="+mn-lt"/>
                </a:rPr>
                <a:t>项目问题总结汇总分析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1623566C-2AC6-4735-95E8-D36E8A3C6643}"/>
                </a:ext>
              </a:extLst>
            </p:cNvPr>
            <p:cNvSpPr txBox="1"/>
            <p:nvPr/>
          </p:nvSpPr>
          <p:spPr>
            <a:xfrm>
              <a:off x="736600" y="2618720"/>
              <a:ext cx="3263900" cy="426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zh-CN" lang="en-US" sz="1100">
                  <a:cs typeface="+mn-ea"/>
                  <a:sym typeface="+mn-lt"/>
                </a:rPr>
                <a:t>ANNUAL SUMMARY REPORT OF ENTERPRISE PROJECTS</a:t>
              </a: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7BD4B515-B658-42F0-8070-1503549C4878}"/>
              </a:ext>
            </a:extLst>
          </p:cNvPr>
          <p:cNvSpPr txBox="1"/>
          <p:nvPr/>
        </p:nvSpPr>
        <p:spPr>
          <a:xfrm>
            <a:off x="6095998" y="2300532"/>
            <a:ext cx="5210629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400" sz="1400">
                <a:cs typeface="+mn-ea"/>
                <a:sym typeface="+mn-lt"/>
              </a:rPr>
              <a:t>单击此处添加标题内容，内容要与标题相符，主要注意字体大小及文本匹配程度。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2B250E5-DA4E-406A-9362-EC6D962DF000}"/>
              </a:ext>
            </a:extLst>
          </p:cNvPr>
          <p:cNvSpPr txBox="1"/>
          <p:nvPr/>
        </p:nvSpPr>
        <p:spPr>
          <a:xfrm>
            <a:off x="6095998" y="3027094"/>
            <a:ext cx="5210629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400" sz="1400">
                <a:cs typeface="+mn-ea"/>
                <a:sym typeface="+mn-lt"/>
              </a:rPr>
              <a:t>单击此处添加标题内容，内容要与标题相符，主要注意字体大小及文本匹配程度。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6D41FE7-E538-4D39-82D9-75B3C1FEB5A9}"/>
              </a:ext>
            </a:extLst>
          </p:cNvPr>
          <p:cNvSpPr txBox="1"/>
          <p:nvPr/>
        </p:nvSpPr>
        <p:spPr>
          <a:xfrm>
            <a:off x="6095998" y="3753656"/>
            <a:ext cx="5210629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400" sz="1400">
                <a:cs typeface="+mn-ea"/>
                <a:sym typeface="+mn-lt"/>
              </a:rPr>
              <a:t>单击此处添加标题内容，内容要与标题相符，主要注意字体大小及文本匹配程度。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937FA837-8D77-4260-A01A-F8EF688998BF}"/>
              </a:ext>
            </a:extLst>
          </p:cNvPr>
          <p:cNvGrpSpPr/>
          <p:nvPr/>
        </p:nvGrpSpPr>
        <p:grpSpPr>
          <a:xfrm>
            <a:off x="6383939" y="4790420"/>
            <a:ext cx="798286" cy="798286"/>
            <a:chOff x="6383939" y="4790420"/>
            <a:chExt cx="798286" cy="798286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390D8A91-39D6-4A01-9C9F-4841724DC0C5}"/>
                </a:ext>
              </a:extLst>
            </p:cNvPr>
            <p:cNvSpPr/>
            <p:nvPr/>
          </p:nvSpPr>
          <p:spPr>
            <a:xfrm>
              <a:off x="6383939" y="4790420"/>
              <a:ext cx="798286" cy="7982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2921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5DFAE3BF-8411-41BA-9DC2-02296A6A6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6590399" y="4996880"/>
              <a:ext cx="385367" cy="385367"/>
            </a:xfrm>
            <a:prstGeom prst="rect">
              <a:avLst/>
            </a:prstGeom>
          </p:spPr>
        </p:pic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B98416C9-EFD6-4139-8A75-3AAA864968B5}"/>
              </a:ext>
            </a:extLst>
          </p:cNvPr>
          <p:cNvSpPr txBox="1"/>
          <p:nvPr/>
        </p:nvSpPr>
        <p:spPr>
          <a:xfrm>
            <a:off x="6025844" y="5616626"/>
            <a:ext cx="151447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6434A18-4194-4F36-80E9-D43BBA225967}"/>
              </a:ext>
            </a:extLst>
          </p:cNvPr>
          <p:cNvSpPr txBox="1"/>
          <p:nvPr/>
        </p:nvSpPr>
        <p:spPr>
          <a:xfrm>
            <a:off x="7748131" y="5616626"/>
            <a:ext cx="151447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673B35C-EB93-4815-B049-F7217DB0C823}"/>
              </a:ext>
            </a:extLst>
          </p:cNvPr>
          <p:cNvSpPr txBox="1"/>
          <p:nvPr/>
        </p:nvSpPr>
        <p:spPr>
          <a:xfrm>
            <a:off x="9470420" y="5616626"/>
            <a:ext cx="151447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F516B6D3-0840-4C32-9C55-9AC9D925812E}"/>
              </a:ext>
            </a:extLst>
          </p:cNvPr>
          <p:cNvGrpSpPr/>
          <p:nvPr/>
        </p:nvGrpSpPr>
        <p:grpSpPr>
          <a:xfrm>
            <a:off x="8106227" y="4790420"/>
            <a:ext cx="798286" cy="798286"/>
            <a:chOff x="8106227" y="4790420"/>
            <a:chExt cx="798286" cy="798286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A09B70DC-3234-4CFA-9546-7661244F633C}"/>
                </a:ext>
              </a:extLst>
            </p:cNvPr>
            <p:cNvSpPr/>
            <p:nvPr/>
          </p:nvSpPr>
          <p:spPr>
            <a:xfrm>
              <a:off x="8106227" y="4790420"/>
              <a:ext cx="798286" cy="7982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2921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1481CD37-65E8-444A-8C19-F3CED4CD1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8333908" y="5026202"/>
              <a:ext cx="342924" cy="326723"/>
            </a:xfrm>
            <a:prstGeom prst="rect">
              <a:avLst/>
            </a:prstGeom>
          </p:spPr>
        </p:pic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31BB76C1-629F-4BA8-A201-43143738BAC1}"/>
              </a:ext>
            </a:extLst>
          </p:cNvPr>
          <p:cNvGrpSpPr/>
          <p:nvPr/>
        </p:nvGrpSpPr>
        <p:grpSpPr>
          <a:xfrm>
            <a:off x="9828515" y="4790420"/>
            <a:ext cx="798286" cy="798286"/>
            <a:chOff x="9828515" y="4790420"/>
            <a:chExt cx="798286" cy="798286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9C8F6B08-F42A-4441-A76D-E1A5E0C78A9B}"/>
                </a:ext>
              </a:extLst>
            </p:cNvPr>
            <p:cNvSpPr/>
            <p:nvPr/>
          </p:nvSpPr>
          <p:spPr>
            <a:xfrm>
              <a:off x="9828515" y="4790420"/>
              <a:ext cx="798286" cy="7982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2921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74B752F3-C5EE-4B16-9647-A04BAAC5C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0034089" y="5027732"/>
              <a:ext cx="387135" cy="325193"/>
            </a:xfrm>
            <a:prstGeom prst="rect">
              <a:avLst/>
            </a:prstGeom>
          </p:spPr>
        </p:pic>
      </p:grpSp>
    </p:spTree>
    <p:custDataLst>
      <p:tags r:id="rId7"/>
    </p:custDataLst>
    <p:extLst>
      <p:ext uri="{BB962C8B-B14F-4D97-AF65-F5344CB8AC3E}">
        <p14:creationId val="3567399165"/>
      </p:ext>
    </p:extLst>
  </p:cSld>
  <p:clrMapOvr>
    <a:masterClrMapping/>
  </p:clrMapOvr>
  <mc:AlternateContent>
    <mc:Choice Requires="p14">
      <p:transition advTm="7298" p14:dur="1500" spd="slow">
        <p:random/>
      </p:transition>
    </mc:Choice>
    <mc:Fallback>
      <p:transition advTm="7298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</p:stCondLst>
                      <p:childTnLst>
                        <p:par>
                          <p:cTn fill="hold" id="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 nodeType="clickPar">
                      <p:stCondLst>
                        <p:cond delay="indefinite"/>
                      </p:stCondLst>
                      <p:childTnLst>
                        <p:par>
                          <p:cTn fill="hold" id="4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1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 nodeType="clickPar">
                      <p:stCondLst>
                        <p:cond delay="indefinite"/>
                      </p:stCondLst>
                      <p:childTnLst>
                        <p:par>
                          <p:cTn fill="hold" id="4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 nodeType="clickPar">
                      <p:stCondLst>
                        <p:cond delay="indefinite"/>
                      </p:stCondLst>
                      <p:childTnLst>
                        <p:par>
                          <p:cTn fill="hold" id="5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0" nodeType="clickPar">
                      <p:stCondLst>
                        <p:cond delay="indefinite"/>
                      </p:stCondLst>
                      <p:childTnLst>
                        <p:par>
                          <p:cTn fill="hold" id="6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1"/>
      <p:bldP grpId="0" spid="18"/>
      <p:bldP grpId="0" spid="19"/>
      <p:bldP grpId="0" spid="20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B677378-920E-4983-A465-029D4C8CE30C}"/>
              </a:ext>
            </a:extLst>
          </p:cNvPr>
          <p:cNvGrpSpPr/>
          <p:nvPr/>
        </p:nvGrpSpPr>
        <p:grpSpPr>
          <a:xfrm>
            <a:off x="3175000" y="868853"/>
            <a:ext cx="5841999" cy="1046440"/>
            <a:chOff x="736600" y="1991896"/>
            <a:chExt cx="3515773" cy="1046440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C1E316D1-55EE-40ED-AD68-2FC600B3B8F2}"/>
                </a:ext>
              </a:extLst>
            </p:cNvPr>
            <p:cNvSpPr txBox="1"/>
            <p:nvPr/>
          </p:nvSpPr>
          <p:spPr>
            <a:xfrm>
              <a:off x="736600" y="1991896"/>
              <a:ext cx="3515773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4000">
                  <a:cs typeface="+mn-ea"/>
                  <a:sym typeface="+mn-lt"/>
                </a:rPr>
                <a:t>项目问题总结汇总分析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E8E65261-BC81-4D4D-B503-DA946960DFAF}"/>
                </a:ext>
              </a:extLst>
            </p:cNvPr>
            <p:cNvSpPr txBox="1"/>
            <p:nvPr/>
          </p:nvSpPr>
          <p:spPr>
            <a:xfrm>
              <a:off x="793749" y="2699782"/>
              <a:ext cx="3458623" cy="3352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zh-CN" lang="en-US" sz="1600">
                  <a:cs typeface="+mn-ea"/>
                  <a:sym typeface="+mn-lt"/>
                </a:rPr>
                <a:t>ANNUAL SUMMARY REPORT OF ENTERPRISE PROJECTS</a:t>
              </a: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870061FB-C59E-44B5-9AF3-46764CEF7EE7}"/>
              </a:ext>
            </a:extLst>
          </p:cNvPr>
          <p:cNvSpPr/>
          <p:nvPr/>
        </p:nvSpPr>
        <p:spPr>
          <a:xfrm>
            <a:off x="5029199" y="640253"/>
            <a:ext cx="2133600" cy="228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7B554309-7691-4115-ADFC-6AC142C83111}"/>
              </a:ext>
            </a:extLst>
          </p:cNvPr>
          <p:cNvGrpSpPr/>
          <p:nvPr/>
        </p:nvGrpSpPr>
        <p:grpSpPr>
          <a:xfrm>
            <a:off x="1621972" y="2775543"/>
            <a:ext cx="1571701" cy="1553028"/>
            <a:chOff x="1621972" y="2775543"/>
            <a:chExt cx="1571701" cy="1553028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579F8E78-A14B-466F-9798-303464B17FE5}"/>
                </a:ext>
              </a:extLst>
            </p:cNvPr>
            <p:cNvSpPr/>
            <p:nvPr/>
          </p:nvSpPr>
          <p:spPr>
            <a:xfrm>
              <a:off x="1621972" y="2775543"/>
              <a:ext cx="1553028" cy="15530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1CA95C67-A3FA-43A6-A037-C3AE9D122E22}"/>
                </a:ext>
              </a:extLst>
            </p:cNvPr>
            <p:cNvGrpSpPr/>
            <p:nvPr/>
          </p:nvGrpSpPr>
          <p:grpSpPr>
            <a:xfrm>
              <a:off x="2652337" y="2883553"/>
              <a:ext cx="541336" cy="461665"/>
              <a:chOff x="2652337" y="2883553"/>
              <a:chExt cx="541336" cy="461665"/>
            </a:xfrm>
          </p:grpSpPr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2805D631-0086-464F-AFB7-D43B3EDAE55B}"/>
                  </a:ext>
                </a:extLst>
              </p:cNvPr>
              <p:cNvSpPr/>
              <p:nvPr/>
            </p:nvSpPr>
            <p:spPr>
              <a:xfrm>
                <a:off x="2671011" y="2895858"/>
                <a:ext cx="503988" cy="26469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1A8026F-9123-4FBF-9278-22ACE2D4D48A}"/>
                  </a:ext>
                </a:extLst>
              </p:cNvPr>
              <p:cNvSpPr txBox="1"/>
              <p:nvPr/>
            </p:nvSpPr>
            <p:spPr>
              <a:xfrm>
                <a:off x="2652337" y="2883553"/>
                <a:ext cx="541336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z="1200">
                    <a:solidFill>
                      <a:schemeClr val="bg1"/>
                    </a:solidFill>
                    <a:cs typeface="+mn-ea"/>
                    <a:sym typeface="+mn-lt"/>
                  </a:rPr>
                  <a:t>LOGO</a:t>
                </a:r>
              </a:p>
            </p:txBody>
          </p:sp>
        </p:grp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F56B7E91-0E27-4BB1-B00B-F2FB859528B0}"/>
              </a:ext>
            </a:extLst>
          </p:cNvPr>
          <p:cNvGrpSpPr/>
          <p:nvPr/>
        </p:nvGrpSpPr>
        <p:grpSpPr>
          <a:xfrm>
            <a:off x="4086981" y="2775543"/>
            <a:ext cx="1571701" cy="1553028"/>
            <a:chOff x="4086981" y="2775543"/>
            <a:chExt cx="1571701" cy="1553028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9BB3EF88-3A6A-45A9-800C-C9CA6C9A9376}"/>
                </a:ext>
              </a:extLst>
            </p:cNvPr>
            <p:cNvSpPr/>
            <p:nvPr/>
          </p:nvSpPr>
          <p:spPr>
            <a:xfrm>
              <a:off x="4086981" y="2775543"/>
              <a:ext cx="1553028" cy="15530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E70F1491-4DB1-40E1-BB1B-3FE2C21010D7}"/>
                </a:ext>
              </a:extLst>
            </p:cNvPr>
            <p:cNvGrpSpPr/>
            <p:nvPr/>
          </p:nvGrpSpPr>
          <p:grpSpPr>
            <a:xfrm>
              <a:off x="5117346" y="2895858"/>
              <a:ext cx="541336" cy="461665"/>
              <a:chOff x="5117346" y="2895858"/>
              <a:chExt cx="541336" cy="461665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46A8DCF-BBD1-4FC8-82D3-EAEBCD35682F}"/>
                  </a:ext>
                </a:extLst>
              </p:cNvPr>
              <p:cNvSpPr/>
              <p:nvPr/>
            </p:nvSpPr>
            <p:spPr>
              <a:xfrm>
                <a:off x="5136020" y="2895858"/>
                <a:ext cx="503988" cy="26469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B502D5C-E97E-42C4-911A-4C703072DDAA}"/>
                  </a:ext>
                </a:extLst>
              </p:cNvPr>
              <p:cNvSpPr txBox="1"/>
              <p:nvPr/>
            </p:nvSpPr>
            <p:spPr>
              <a:xfrm>
                <a:off x="5117347" y="2895858"/>
                <a:ext cx="541336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z="1200">
                    <a:solidFill>
                      <a:schemeClr val="bg1"/>
                    </a:solidFill>
                    <a:cs typeface="+mn-ea"/>
                    <a:sym typeface="+mn-lt"/>
                  </a:rPr>
                  <a:t>LOGO</a:t>
                </a:r>
              </a:p>
            </p:txBody>
          </p:sp>
        </p:grp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EAD618FA-AF26-4B0B-B293-A81AD379CD75}"/>
              </a:ext>
            </a:extLst>
          </p:cNvPr>
          <p:cNvGrpSpPr/>
          <p:nvPr/>
        </p:nvGrpSpPr>
        <p:grpSpPr>
          <a:xfrm>
            <a:off x="6551990" y="2775543"/>
            <a:ext cx="1571702" cy="1553028"/>
            <a:chOff x="6551990" y="2775543"/>
            <a:chExt cx="1571702" cy="1553028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026822C4-91F8-4710-B7DB-87EA9F1F0238}"/>
                </a:ext>
              </a:extLst>
            </p:cNvPr>
            <p:cNvSpPr/>
            <p:nvPr/>
          </p:nvSpPr>
          <p:spPr>
            <a:xfrm>
              <a:off x="6551990" y="2775543"/>
              <a:ext cx="1553028" cy="15530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B1813E2D-F169-4B3F-8333-206AEBEEBCDB}"/>
                </a:ext>
              </a:extLst>
            </p:cNvPr>
            <p:cNvGrpSpPr/>
            <p:nvPr/>
          </p:nvGrpSpPr>
          <p:grpSpPr>
            <a:xfrm>
              <a:off x="7582356" y="2895857"/>
              <a:ext cx="541336" cy="461665"/>
              <a:chOff x="7582356" y="2895857"/>
              <a:chExt cx="541336" cy="461665"/>
            </a:xfrm>
          </p:grpSpPr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1DEF6124-3982-480B-92BA-5C434BCEC7AD}"/>
                  </a:ext>
                </a:extLst>
              </p:cNvPr>
              <p:cNvSpPr/>
              <p:nvPr/>
            </p:nvSpPr>
            <p:spPr>
              <a:xfrm>
                <a:off x="7601030" y="2895858"/>
                <a:ext cx="503988" cy="26469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A481AF2-F2E8-4145-841F-BF96F6C5BFF6}"/>
                  </a:ext>
                </a:extLst>
              </p:cNvPr>
              <p:cNvSpPr txBox="1"/>
              <p:nvPr/>
            </p:nvSpPr>
            <p:spPr>
              <a:xfrm>
                <a:off x="7582356" y="2895857"/>
                <a:ext cx="541336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z="1200">
                    <a:solidFill>
                      <a:schemeClr val="bg1"/>
                    </a:solidFill>
                    <a:cs typeface="+mn-ea"/>
                    <a:sym typeface="+mn-lt"/>
                  </a:rPr>
                  <a:t>LOGO</a:t>
                </a:r>
              </a:p>
            </p:txBody>
          </p:sp>
        </p:grp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02D2B342-C93D-45A4-901A-79247E3E4613}"/>
              </a:ext>
            </a:extLst>
          </p:cNvPr>
          <p:cNvGrpSpPr/>
          <p:nvPr/>
        </p:nvGrpSpPr>
        <p:grpSpPr>
          <a:xfrm>
            <a:off x="9017000" y="2775543"/>
            <a:ext cx="1571702" cy="1553028"/>
            <a:chOff x="9017000" y="2775543"/>
            <a:chExt cx="1571702" cy="1553028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6017FD32-2607-437B-8F5C-75000293D02D}"/>
                </a:ext>
              </a:extLst>
            </p:cNvPr>
            <p:cNvSpPr/>
            <p:nvPr/>
          </p:nvSpPr>
          <p:spPr>
            <a:xfrm>
              <a:off x="9017000" y="2775543"/>
              <a:ext cx="1553028" cy="15530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89AD5BB5-52DB-42DE-B3D5-34DA8880224A}"/>
                </a:ext>
              </a:extLst>
            </p:cNvPr>
            <p:cNvGrpSpPr/>
            <p:nvPr/>
          </p:nvGrpSpPr>
          <p:grpSpPr>
            <a:xfrm>
              <a:off x="10047366" y="2895857"/>
              <a:ext cx="541336" cy="461665"/>
              <a:chOff x="10047366" y="2895857"/>
              <a:chExt cx="541336" cy="461665"/>
            </a:xfrm>
          </p:grpSpPr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BA6E9B32-9262-44FE-9A3C-812912EEE25E}"/>
                  </a:ext>
                </a:extLst>
              </p:cNvPr>
              <p:cNvSpPr/>
              <p:nvPr/>
            </p:nvSpPr>
            <p:spPr>
              <a:xfrm>
                <a:off x="10066040" y="2902009"/>
                <a:ext cx="503988" cy="264694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0F191C06-84A9-4BCF-8C75-B113C61AF6A7}"/>
                  </a:ext>
                </a:extLst>
              </p:cNvPr>
              <p:cNvSpPr txBox="1"/>
              <p:nvPr/>
            </p:nvSpPr>
            <p:spPr>
              <a:xfrm>
                <a:off x="10047366" y="2895857"/>
                <a:ext cx="541336" cy="4572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z="1200">
                    <a:solidFill>
                      <a:schemeClr val="bg1"/>
                    </a:solidFill>
                    <a:cs typeface="+mn-ea"/>
                    <a:sym typeface="+mn-lt"/>
                  </a:rPr>
                  <a:t>LOGO</a:t>
                </a:r>
              </a:p>
            </p:txBody>
          </p:sp>
        </p:grp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17D3580B-02DC-41DC-A3B0-5F6113225DA9}"/>
              </a:ext>
            </a:extLst>
          </p:cNvPr>
          <p:cNvGrpSpPr/>
          <p:nvPr/>
        </p:nvGrpSpPr>
        <p:grpSpPr>
          <a:xfrm>
            <a:off x="1466306" y="4616366"/>
            <a:ext cx="1864360" cy="1019019"/>
            <a:chOff x="1227967" y="5154460"/>
            <a:chExt cx="1864360" cy="1019019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70A8E6AA-CEDB-4151-8291-7801EFF56537}"/>
                </a:ext>
              </a:extLst>
            </p:cNvPr>
            <p:cNvSpPr txBox="1"/>
            <p:nvPr/>
          </p:nvSpPr>
          <p:spPr>
            <a:xfrm>
              <a:off x="1227967" y="5434815"/>
              <a:ext cx="1864360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pc="400" sz="1400">
                  <a:cs typeface="+mn-ea"/>
                  <a:sym typeface="+mn-lt"/>
                </a:rPr>
                <a:t>单击此处添加标题内容，内容要与标题相符。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8767EB43-8293-4DB0-9250-30E957143263}"/>
                </a:ext>
              </a:extLst>
            </p:cNvPr>
            <p:cNvSpPr txBox="1"/>
            <p:nvPr/>
          </p:nvSpPr>
          <p:spPr>
            <a:xfrm>
              <a:off x="1402910" y="5154461"/>
              <a:ext cx="151447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939831D5-2D7F-415D-8CDD-A875A621393F}"/>
              </a:ext>
            </a:extLst>
          </p:cNvPr>
          <p:cNvGrpSpPr/>
          <p:nvPr/>
        </p:nvGrpSpPr>
        <p:grpSpPr>
          <a:xfrm>
            <a:off x="3931315" y="4616366"/>
            <a:ext cx="1864360" cy="1019019"/>
            <a:chOff x="1227967" y="5154460"/>
            <a:chExt cx="1864360" cy="1019019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65BCA284-03C5-4293-BB31-888867DC52E8}"/>
                </a:ext>
              </a:extLst>
            </p:cNvPr>
            <p:cNvSpPr txBox="1"/>
            <p:nvPr/>
          </p:nvSpPr>
          <p:spPr>
            <a:xfrm>
              <a:off x="1227967" y="5434815"/>
              <a:ext cx="1864360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pc="400" sz="1400">
                  <a:cs typeface="+mn-ea"/>
                  <a:sym typeface="+mn-lt"/>
                </a:rPr>
                <a:t>单击此处添加标题内容，内容要与标题相符。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E518A816-767E-41B0-80D8-4BBB751C8B3C}"/>
                </a:ext>
              </a:extLst>
            </p:cNvPr>
            <p:cNvSpPr txBox="1"/>
            <p:nvPr/>
          </p:nvSpPr>
          <p:spPr>
            <a:xfrm>
              <a:off x="1402910" y="5154461"/>
              <a:ext cx="151447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FAC86EB1-E955-4C12-9836-1AFAFE6C2C4F}"/>
              </a:ext>
            </a:extLst>
          </p:cNvPr>
          <p:cNvGrpSpPr/>
          <p:nvPr/>
        </p:nvGrpSpPr>
        <p:grpSpPr>
          <a:xfrm>
            <a:off x="6396324" y="4616366"/>
            <a:ext cx="1864360" cy="1019019"/>
            <a:chOff x="1227967" y="5154460"/>
            <a:chExt cx="1864360" cy="1019019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880C1557-3D1C-49B1-B697-608BADC9AC78}"/>
                </a:ext>
              </a:extLst>
            </p:cNvPr>
            <p:cNvSpPr txBox="1"/>
            <p:nvPr/>
          </p:nvSpPr>
          <p:spPr>
            <a:xfrm>
              <a:off x="1227967" y="5434815"/>
              <a:ext cx="1864360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pc="400" sz="1400">
                  <a:cs typeface="+mn-ea"/>
                  <a:sym typeface="+mn-lt"/>
                </a:rPr>
                <a:t>单击此处添加标题内容，内容要与标题相符。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C6E8A469-052A-48F4-B671-14731E4151DF}"/>
                </a:ext>
              </a:extLst>
            </p:cNvPr>
            <p:cNvSpPr txBox="1"/>
            <p:nvPr/>
          </p:nvSpPr>
          <p:spPr>
            <a:xfrm>
              <a:off x="1402909" y="5154461"/>
              <a:ext cx="151447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39F70403-4B90-4342-9602-E77C7CE75067}"/>
              </a:ext>
            </a:extLst>
          </p:cNvPr>
          <p:cNvGrpSpPr/>
          <p:nvPr/>
        </p:nvGrpSpPr>
        <p:grpSpPr>
          <a:xfrm>
            <a:off x="8861334" y="4616366"/>
            <a:ext cx="1864360" cy="1019019"/>
            <a:chOff x="1227967" y="5154460"/>
            <a:chExt cx="1864360" cy="1019019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CCCAA032-7718-49EC-AD1F-C62FCA7F0205}"/>
                </a:ext>
              </a:extLst>
            </p:cNvPr>
            <p:cNvSpPr txBox="1"/>
            <p:nvPr/>
          </p:nvSpPr>
          <p:spPr>
            <a:xfrm>
              <a:off x="1227967" y="5434815"/>
              <a:ext cx="1864360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pc="400" sz="1400">
                  <a:cs typeface="+mn-ea"/>
                  <a:sym typeface="+mn-lt"/>
                </a:rPr>
                <a:t>单击此处添加标题内容，内容要与标题相符。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DC92D5AA-E1BB-4911-ABB1-13C959EE8938}"/>
                </a:ext>
              </a:extLst>
            </p:cNvPr>
            <p:cNvSpPr txBox="1"/>
            <p:nvPr/>
          </p:nvSpPr>
          <p:spPr>
            <a:xfrm>
              <a:off x="1402911" y="5154461"/>
              <a:ext cx="151447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38" name="椭圆 37">
            <a:extLst>
              <a:ext uri="{FF2B5EF4-FFF2-40B4-BE49-F238E27FC236}">
                <a16:creationId xmlns:a16="http://schemas.microsoft.com/office/drawing/2014/main" id="{2B198112-2A72-4E71-BC53-7EE9A05DC9E9}"/>
              </a:ext>
            </a:extLst>
          </p:cNvPr>
          <p:cNvSpPr/>
          <p:nvPr/>
        </p:nvSpPr>
        <p:spPr>
          <a:xfrm>
            <a:off x="264813" y="5775275"/>
            <a:ext cx="709746" cy="70974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546100" rotWithShape="0" sx="101000" sy="10100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5D602541-61A1-44C4-8E5D-104D2BB87236}"/>
              </a:ext>
            </a:extLst>
          </p:cNvPr>
          <p:cNvSpPr/>
          <p:nvPr/>
        </p:nvSpPr>
        <p:spPr>
          <a:xfrm>
            <a:off x="10550752" y="-661189"/>
            <a:ext cx="2133600" cy="21336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546100" rotWithShape="0" sx="101000" sy="10100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val="3062314821"/>
      </p:ext>
    </p:extLst>
  </p:cSld>
  <p:clrMapOvr>
    <a:masterClrMapping/>
  </p:clrMapOvr>
  <mc:AlternateContent>
    <mc:Choice Requires="p14">
      <p:transition advTm="7409" p14:dur="1500" spd="slow">
        <p:random/>
      </p:transition>
    </mc:Choice>
    <mc:Fallback>
      <p:transition advTm="7409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 nodeType="clickPar">
                      <p:stCondLst>
                        <p:cond delay="indefinite"/>
                      </p:stCondLst>
                      <p:childTnLst>
                        <p:par>
                          <p:cTn fill="hold" id="3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 nodeType="clickPar">
                      <p:stCondLst>
                        <p:cond delay="indefinite"/>
                      </p:stCondLst>
                      <p:childTnLst>
                        <p:par>
                          <p:cTn fill="hold" id="4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3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 nodeType="clickPar">
                      <p:stCondLst>
                        <p:cond delay="indefinite"/>
                      </p:stCondLst>
                      <p:childTnLst>
                        <p:par>
                          <p:cTn fill="hold" id="4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5" nodeType="clickPar">
                      <p:stCondLst>
                        <p:cond delay="indefinite"/>
                      </p:stCondLst>
                      <p:childTnLst>
                        <p:par>
                          <p:cTn fill="hold" id="5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2" nodeType="clickPar">
                      <p:stCondLst>
                        <p:cond delay="indefinite"/>
                      </p:stCondLst>
                      <p:childTnLst>
                        <p:par>
                          <p:cTn fill="hold" id="6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38"/>
      <p:bldP grpId="0" spid="39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椭圆 2">
            <a:extLst>
              <a:ext uri="{FF2B5EF4-FFF2-40B4-BE49-F238E27FC236}">
                <a16:creationId xmlns:a16="http://schemas.microsoft.com/office/drawing/2014/main" id="{D4A3B98F-6A49-43DA-B651-91E6B46E817B}"/>
              </a:ext>
            </a:extLst>
          </p:cNvPr>
          <p:cNvSpPr/>
          <p:nvPr/>
        </p:nvSpPr>
        <p:spPr>
          <a:xfrm>
            <a:off x="1407812" y="4912603"/>
            <a:ext cx="1056397" cy="105639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546100" rotWithShape="0" sx="101000" sy="10100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7A5E0C9A-CAF3-4888-837B-FC3767A57C8C}"/>
              </a:ext>
            </a:extLst>
          </p:cNvPr>
          <p:cNvSpPr/>
          <p:nvPr/>
        </p:nvSpPr>
        <p:spPr>
          <a:xfrm>
            <a:off x="9727792" y="1136552"/>
            <a:ext cx="563400" cy="563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546100" rotWithShape="0" sx="101000" sy="10100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D89A7198-D701-4783-A59D-BCD05966888C}"/>
              </a:ext>
            </a:extLst>
          </p:cNvPr>
          <p:cNvSpPr/>
          <p:nvPr/>
        </p:nvSpPr>
        <p:spPr>
          <a:xfrm>
            <a:off x="-397892" y="-623833"/>
            <a:ext cx="1629792" cy="16297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546100" rotWithShape="0" sx="101000" sy="10100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0BE10BF7-C5F4-4FE0-AEEF-8235E084A839}"/>
              </a:ext>
            </a:extLst>
          </p:cNvPr>
          <p:cNvSpPr/>
          <p:nvPr/>
        </p:nvSpPr>
        <p:spPr>
          <a:xfrm>
            <a:off x="8919450" y="5253200"/>
            <a:ext cx="449100" cy="4491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546100" rotWithShape="0" sx="101000" sy="10100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C7C6D608-298A-4190-8F32-7F6BA4F441A5}"/>
              </a:ext>
            </a:extLst>
          </p:cNvPr>
          <p:cNvGrpSpPr/>
          <p:nvPr/>
        </p:nvGrpSpPr>
        <p:grpSpPr>
          <a:xfrm>
            <a:off x="3048000" y="1443260"/>
            <a:ext cx="6096000" cy="3971481"/>
            <a:chOff x="3048000" y="1443260"/>
            <a:chExt cx="6096000" cy="3971481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51ACFD56-E5D9-427E-9740-DA5852656F0F}"/>
                </a:ext>
              </a:extLst>
            </p:cNvPr>
            <p:cNvGrpSpPr/>
            <p:nvPr/>
          </p:nvGrpSpPr>
          <p:grpSpPr>
            <a:xfrm>
              <a:off x="3048000" y="1443260"/>
              <a:ext cx="6096000" cy="3971481"/>
              <a:chOff x="3048000" y="1443260"/>
              <a:chExt cx="6096000" cy="3971481"/>
            </a:xfrm>
          </p:grpSpPr>
          <p:sp>
            <p:nvSpPr>
              <p:cNvPr id="23" name="矩形: 圆角 1">
                <a:extLst>
                  <a:ext uri="{FF2B5EF4-FFF2-40B4-BE49-F238E27FC236}">
                    <a16:creationId xmlns:a16="http://schemas.microsoft.com/office/drawing/2014/main" id="{BF97AFBC-27AF-41E9-ADE8-CA1910FFAB41}"/>
                  </a:ext>
                </a:extLst>
              </p:cNvPr>
              <p:cNvSpPr/>
              <p:nvPr/>
            </p:nvSpPr>
            <p:spPr>
              <a:xfrm rot="2684577">
                <a:off x="4110260" y="1443260"/>
                <a:ext cx="3971481" cy="3971481"/>
              </a:xfrm>
              <a:prstGeom prst="roundRect">
                <a:avLst>
                  <a:gd fmla="val 13360" name="adj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algn="ctr" blurRad="546100" rotWithShape="0" sx="101000" sy="101000">
                  <a:schemeClr val="tx1">
                    <a:lumMod val="65000"/>
                    <a:lumOff val="35000"/>
                    <a:alpha val="19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文本框 5">
                <a:extLst>
                  <a:ext uri="{FF2B5EF4-FFF2-40B4-BE49-F238E27FC236}">
                    <a16:creationId xmlns:a16="http://schemas.microsoft.com/office/drawing/2014/main" id="{8E42A8E3-2D45-4AB9-B1D0-8A0770BF747D}"/>
                  </a:ext>
                </a:extLst>
              </p:cNvPr>
              <p:cNvSpPr txBox="1"/>
              <p:nvPr/>
            </p:nvSpPr>
            <p:spPr>
              <a:xfrm>
                <a:off x="3048000" y="3370650"/>
                <a:ext cx="6096000" cy="10668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0" baseline="0" cap="none" i="0" kern="1200" kumimoji="0" lang="zh-CN" noProof="0" normalizeH="0" spc="300" strike="noStrike" sz="32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问题解决方案</a:t>
                </a:r>
              </a:p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0" baseline="0" cap="none" i="0" kern="1200" kumimoji="0" lang="zh-CN" noProof="0" normalizeH="0" spc="300" strike="noStrike" sz="32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总结案例</a:t>
                </a:r>
              </a:p>
            </p:txBody>
          </p:sp>
          <p:sp>
            <p:nvSpPr>
              <p:cNvPr id="25" name="文本框 8">
                <a:extLst>
                  <a:ext uri="{FF2B5EF4-FFF2-40B4-BE49-F238E27FC236}">
                    <a16:creationId xmlns:a16="http://schemas.microsoft.com/office/drawing/2014/main" id="{9D470E61-C9B1-44A3-B0E8-2A09009FE19B}"/>
                  </a:ext>
                </a:extLst>
              </p:cNvPr>
              <p:cNvSpPr txBox="1"/>
              <p:nvPr/>
            </p:nvSpPr>
            <p:spPr>
              <a:xfrm>
                <a:off x="4000500" y="4536226"/>
                <a:ext cx="4191000" cy="2438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zh-CN" b="0" baseline="0" cap="none" i="0" kern="1200" kumimoji="0" lang="en-US" noProof="0" normalizeH="0" spc="0" strike="noStrike" sz="10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ANNUAL SUMMARY REPORT OF ENTERPRISE PROJECTS</a:t>
                </a:r>
              </a:p>
            </p:txBody>
          </p:sp>
        </p:grpSp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4C34CC7F-0E59-42B3-9CA7-A3C8B0629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14478" y="1859795"/>
              <a:ext cx="1163044" cy="1262450"/>
            </a:xfrm>
            <a:prstGeom prst="rect">
              <a:avLst/>
            </a:prstGeom>
          </p:spPr>
        </p:pic>
      </p:grpSp>
    </p:spTree>
    <p:custDataLst>
      <p:tags r:id="rId3"/>
    </p:custDataLst>
    <p:extLst>
      <p:ext uri="{BB962C8B-B14F-4D97-AF65-F5344CB8AC3E}">
        <p14:creationId val="595015759"/>
      </p:ext>
    </p:extLst>
  </p:cSld>
  <p:clrMapOvr>
    <a:masterClrMapping/>
  </p:clrMapOvr>
  <mc:AlternateContent>
    <mc:Choice Requires="p14">
      <p:transition advTm="1506" p14:dur="1500" spd="slow">
        <p:random/>
      </p:transition>
    </mc:Choice>
    <mc:Fallback>
      <p:transition advTm="1506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11"/>
      <p:bldP grpId="0" spid="12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9C9DAE31-13F3-455A-B7D8-4EACD0AED648}"/>
              </a:ext>
            </a:extLst>
          </p:cNvPr>
          <p:cNvGrpSpPr/>
          <p:nvPr/>
        </p:nvGrpSpPr>
        <p:grpSpPr>
          <a:xfrm>
            <a:off x="3175000" y="868853"/>
            <a:ext cx="5841999" cy="1046440"/>
            <a:chOff x="736600" y="1991896"/>
            <a:chExt cx="3515773" cy="1046440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A421544B-9594-4530-ACED-4357CF714AD9}"/>
                </a:ext>
              </a:extLst>
            </p:cNvPr>
            <p:cNvSpPr txBox="1"/>
            <p:nvPr/>
          </p:nvSpPr>
          <p:spPr>
            <a:xfrm>
              <a:off x="736600" y="1991896"/>
              <a:ext cx="3515773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4000">
                  <a:cs typeface="+mn-ea"/>
                  <a:sym typeface="+mn-lt"/>
                </a:rPr>
                <a:t>问题解决方案总结案例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34BD948A-6522-41B6-9ED0-63248F1FC639}"/>
                </a:ext>
              </a:extLst>
            </p:cNvPr>
            <p:cNvSpPr txBox="1"/>
            <p:nvPr/>
          </p:nvSpPr>
          <p:spPr>
            <a:xfrm>
              <a:off x="793749" y="2699782"/>
              <a:ext cx="3458623" cy="3352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zh-CN" lang="en-US" sz="1600">
                  <a:cs typeface="+mn-ea"/>
                  <a:sym typeface="+mn-lt"/>
                </a:rPr>
                <a:t>ANNUAL SUMMARY REPORT OF ENTERPRISE PROJECTS</a:t>
              </a: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30BA8C9E-2B42-4FAA-9E95-69C7D5F27F54}"/>
              </a:ext>
            </a:extLst>
          </p:cNvPr>
          <p:cNvSpPr/>
          <p:nvPr/>
        </p:nvSpPr>
        <p:spPr>
          <a:xfrm>
            <a:off x="5029199" y="640253"/>
            <a:ext cx="2133600" cy="228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51B71763-2C77-491D-AB8C-97922526234A}"/>
              </a:ext>
            </a:extLst>
          </p:cNvPr>
          <p:cNvSpPr/>
          <p:nvPr/>
        </p:nvSpPr>
        <p:spPr>
          <a:xfrm>
            <a:off x="1052286" y="2703286"/>
            <a:ext cx="10087428" cy="3131457"/>
          </a:xfrm>
          <a:prstGeom prst="roundRect">
            <a:avLst>
              <a:gd fmla="val 9599" name="adj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B68A831B-DB05-4BC1-94F1-6B70C989A828}"/>
              </a:ext>
            </a:extLst>
          </p:cNvPr>
          <p:cNvGrpSpPr/>
          <p:nvPr/>
        </p:nvGrpSpPr>
        <p:grpSpPr>
          <a:xfrm>
            <a:off x="1872342" y="2225972"/>
            <a:ext cx="1088572" cy="972457"/>
            <a:chOff x="1872342" y="2225972"/>
            <a:chExt cx="1088572" cy="972457"/>
          </a:xfrm>
        </p:grpSpPr>
        <p:sp>
          <p:nvSpPr>
            <p:cNvPr id="7" name="泪滴形 6">
              <a:extLst>
                <a:ext uri="{FF2B5EF4-FFF2-40B4-BE49-F238E27FC236}">
                  <a16:creationId xmlns:a16="http://schemas.microsoft.com/office/drawing/2014/main" id="{3DFC42B8-28F9-49D2-A49C-C1BE39E5E7B0}"/>
                </a:ext>
              </a:extLst>
            </p:cNvPr>
            <p:cNvSpPr/>
            <p:nvPr/>
          </p:nvSpPr>
          <p:spPr>
            <a:xfrm rot="8121580">
              <a:off x="1934659" y="2225972"/>
              <a:ext cx="972457" cy="972457"/>
            </a:xfrm>
            <a:prstGeom prst="teardrop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3A81DEF2-833A-43FF-8845-C2CC6DCE14A3}"/>
                </a:ext>
              </a:extLst>
            </p:cNvPr>
            <p:cNvSpPr/>
            <p:nvPr/>
          </p:nvSpPr>
          <p:spPr>
            <a:xfrm>
              <a:off x="1977723" y="2263397"/>
              <a:ext cx="879777" cy="8797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803DD9D5-17F4-46E2-A574-43CDC4C06042}"/>
                </a:ext>
              </a:extLst>
            </p:cNvPr>
            <p:cNvSpPr txBox="1"/>
            <p:nvPr/>
          </p:nvSpPr>
          <p:spPr>
            <a:xfrm>
              <a:off x="1872341" y="2358257"/>
              <a:ext cx="1088572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4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45A40147-521C-4167-B142-8202B74F0524}"/>
              </a:ext>
            </a:extLst>
          </p:cNvPr>
          <p:cNvGrpSpPr/>
          <p:nvPr/>
        </p:nvGrpSpPr>
        <p:grpSpPr>
          <a:xfrm>
            <a:off x="3714156" y="2225972"/>
            <a:ext cx="1088572" cy="972457"/>
            <a:chOff x="3714156" y="2225972"/>
            <a:chExt cx="1088572" cy="972457"/>
          </a:xfrm>
        </p:grpSpPr>
        <p:sp>
          <p:nvSpPr>
            <p:cNvPr id="8" name="泪滴形 7">
              <a:extLst>
                <a:ext uri="{FF2B5EF4-FFF2-40B4-BE49-F238E27FC236}">
                  <a16:creationId xmlns:a16="http://schemas.microsoft.com/office/drawing/2014/main" id="{234521CA-42F9-4B31-99B3-23F1704ACC49}"/>
                </a:ext>
              </a:extLst>
            </p:cNvPr>
            <p:cNvSpPr/>
            <p:nvPr/>
          </p:nvSpPr>
          <p:spPr>
            <a:xfrm rot="8121580">
              <a:off x="3772215" y="2225972"/>
              <a:ext cx="972457" cy="972457"/>
            </a:xfrm>
            <a:prstGeom prst="teardrop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1216E492-A580-4BDD-8EB8-F4CD78C3529E}"/>
                </a:ext>
              </a:extLst>
            </p:cNvPr>
            <p:cNvSpPr/>
            <p:nvPr/>
          </p:nvSpPr>
          <p:spPr>
            <a:xfrm>
              <a:off x="3818554" y="2263397"/>
              <a:ext cx="879777" cy="8797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F18A3F2E-1B2F-4105-BE79-9184A0C29F6A}"/>
                </a:ext>
              </a:extLst>
            </p:cNvPr>
            <p:cNvSpPr txBox="1"/>
            <p:nvPr/>
          </p:nvSpPr>
          <p:spPr>
            <a:xfrm>
              <a:off x="3714156" y="2358257"/>
              <a:ext cx="1088572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4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DBF9A476-C44A-4C31-9F48-73BAE61A935C}"/>
              </a:ext>
            </a:extLst>
          </p:cNvPr>
          <p:cNvGrpSpPr/>
          <p:nvPr/>
        </p:nvGrpSpPr>
        <p:grpSpPr>
          <a:xfrm>
            <a:off x="5551714" y="2225972"/>
            <a:ext cx="1088572" cy="972457"/>
            <a:chOff x="5551714" y="2225972"/>
            <a:chExt cx="1088572" cy="972457"/>
          </a:xfrm>
        </p:grpSpPr>
        <p:sp>
          <p:nvSpPr>
            <p:cNvPr id="11" name="泪滴形 10">
              <a:extLst>
                <a:ext uri="{FF2B5EF4-FFF2-40B4-BE49-F238E27FC236}">
                  <a16:creationId xmlns:a16="http://schemas.microsoft.com/office/drawing/2014/main" id="{5505A73E-C559-492D-8BCA-45D49519A71A}"/>
                </a:ext>
              </a:extLst>
            </p:cNvPr>
            <p:cNvSpPr/>
            <p:nvPr/>
          </p:nvSpPr>
          <p:spPr>
            <a:xfrm rot="8121580">
              <a:off x="5609771" y="2225972"/>
              <a:ext cx="972457" cy="972457"/>
            </a:xfrm>
            <a:prstGeom prst="teardrop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564F05D4-8F04-45B3-A7DF-A26FAE55DC5A}"/>
                </a:ext>
              </a:extLst>
            </p:cNvPr>
            <p:cNvSpPr/>
            <p:nvPr/>
          </p:nvSpPr>
          <p:spPr>
            <a:xfrm>
              <a:off x="5656110" y="2272675"/>
              <a:ext cx="879777" cy="8797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54EACBF2-A9DF-4AD7-9A18-D9E86B7A5C17}"/>
                </a:ext>
              </a:extLst>
            </p:cNvPr>
            <p:cNvSpPr txBox="1"/>
            <p:nvPr/>
          </p:nvSpPr>
          <p:spPr>
            <a:xfrm>
              <a:off x="5551714" y="2358257"/>
              <a:ext cx="1088572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4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5699D2E2-420A-4F0E-B1B6-7CDFB2F65AA2}"/>
              </a:ext>
            </a:extLst>
          </p:cNvPr>
          <p:cNvGrpSpPr/>
          <p:nvPr/>
        </p:nvGrpSpPr>
        <p:grpSpPr>
          <a:xfrm>
            <a:off x="7389268" y="2225972"/>
            <a:ext cx="1088572" cy="972457"/>
            <a:chOff x="7389268" y="2225972"/>
            <a:chExt cx="1088572" cy="972457"/>
          </a:xfrm>
        </p:grpSpPr>
        <p:sp>
          <p:nvSpPr>
            <p:cNvPr id="10" name="泪滴形 9">
              <a:extLst>
                <a:ext uri="{FF2B5EF4-FFF2-40B4-BE49-F238E27FC236}">
                  <a16:creationId xmlns:a16="http://schemas.microsoft.com/office/drawing/2014/main" id="{5A3F848E-61B4-4F9C-9B0F-74DAB767F78F}"/>
                </a:ext>
              </a:extLst>
            </p:cNvPr>
            <p:cNvSpPr/>
            <p:nvPr/>
          </p:nvSpPr>
          <p:spPr>
            <a:xfrm rot="8121580">
              <a:off x="7447327" y="2225972"/>
              <a:ext cx="972457" cy="972457"/>
            </a:xfrm>
            <a:prstGeom prst="teardrop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FB770575-0E66-4AC2-A3C2-4557216D1911}"/>
                </a:ext>
              </a:extLst>
            </p:cNvPr>
            <p:cNvSpPr/>
            <p:nvPr/>
          </p:nvSpPr>
          <p:spPr>
            <a:xfrm>
              <a:off x="7493666" y="2272675"/>
              <a:ext cx="879777" cy="8797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F965621D-08D1-481A-A0F1-1CDC4888A2BA}"/>
                </a:ext>
              </a:extLst>
            </p:cNvPr>
            <p:cNvSpPr txBox="1"/>
            <p:nvPr/>
          </p:nvSpPr>
          <p:spPr>
            <a:xfrm>
              <a:off x="7389270" y="2358257"/>
              <a:ext cx="1088572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4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4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DB631102-8762-4122-BCF6-482BFE32DFFE}"/>
              </a:ext>
            </a:extLst>
          </p:cNvPr>
          <p:cNvGrpSpPr/>
          <p:nvPr/>
        </p:nvGrpSpPr>
        <p:grpSpPr>
          <a:xfrm>
            <a:off x="9231086" y="2225972"/>
            <a:ext cx="1088572" cy="972457"/>
            <a:chOff x="9231086" y="2225972"/>
            <a:chExt cx="1088572" cy="972457"/>
          </a:xfrm>
        </p:grpSpPr>
        <p:sp>
          <p:nvSpPr>
            <p:cNvPr id="9" name="泪滴形 8">
              <a:extLst>
                <a:ext uri="{FF2B5EF4-FFF2-40B4-BE49-F238E27FC236}">
                  <a16:creationId xmlns:a16="http://schemas.microsoft.com/office/drawing/2014/main" id="{831E74EE-6982-4E5C-831A-416753626C3A}"/>
                </a:ext>
              </a:extLst>
            </p:cNvPr>
            <p:cNvSpPr/>
            <p:nvPr/>
          </p:nvSpPr>
          <p:spPr>
            <a:xfrm rot="8121580">
              <a:off x="9284884" y="2225972"/>
              <a:ext cx="972457" cy="972457"/>
            </a:xfrm>
            <a:prstGeom prst="teardrop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089E074D-29A1-47DC-8AE7-233EC62B60AD}"/>
                </a:ext>
              </a:extLst>
            </p:cNvPr>
            <p:cNvSpPr/>
            <p:nvPr/>
          </p:nvSpPr>
          <p:spPr>
            <a:xfrm>
              <a:off x="9331223" y="2272675"/>
              <a:ext cx="879777" cy="8797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F3D723E7-7E7C-4D45-AD05-1D5CF42F6903}"/>
                </a:ext>
              </a:extLst>
            </p:cNvPr>
            <p:cNvSpPr txBox="1"/>
            <p:nvPr/>
          </p:nvSpPr>
          <p:spPr>
            <a:xfrm>
              <a:off x="9231085" y="2358257"/>
              <a:ext cx="1088572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4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5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B4C1362D-8C51-4D56-9F49-B472BB33B4E6}"/>
              </a:ext>
            </a:extLst>
          </p:cNvPr>
          <p:cNvGrpSpPr/>
          <p:nvPr/>
        </p:nvGrpSpPr>
        <p:grpSpPr>
          <a:xfrm>
            <a:off x="4593967" y="5583307"/>
            <a:ext cx="3004062" cy="713101"/>
            <a:chOff x="4593967" y="5583307"/>
            <a:chExt cx="3004062" cy="713101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3E39F854-E7C4-47EB-A94E-39C0BCD4F697}"/>
                </a:ext>
              </a:extLst>
            </p:cNvPr>
            <p:cNvSpPr/>
            <p:nvPr/>
          </p:nvSpPr>
          <p:spPr>
            <a:xfrm>
              <a:off x="4593967" y="5583307"/>
              <a:ext cx="3004062" cy="5028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B37D1092-C735-46CE-9ED0-A79F4B25BE48}"/>
                </a:ext>
              </a:extLst>
            </p:cNvPr>
            <p:cNvSpPr txBox="1"/>
            <p:nvPr/>
          </p:nvSpPr>
          <p:spPr>
            <a:xfrm>
              <a:off x="4686298" y="5650076"/>
              <a:ext cx="2819400" cy="6400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zh-CN" lang="en-US" sz="1800">
                  <a:cs typeface="+mn-ea"/>
                  <a:sym typeface="+mn-lt"/>
                </a:rPr>
                <a:t>ANNUAL SUMMARY REPORT </a:t>
              </a:r>
            </a:p>
          </p:txBody>
        </p:sp>
      </p:grpSp>
      <p:sp>
        <p:nvSpPr>
          <p:cNvPr id="31" name="等腰三角形 30">
            <a:extLst>
              <a:ext uri="{FF2B5EF4-FFF2-40B4-BE49-F238E27FC236}">
                <a16:creationId xmlns:a16="http://schemas.microsoft.com/office/drawing/2014/main" id="{24BC2FE6-648B-46B6-A005-27C38F8F0076}"/>
              </a:ext>
            </a:extLst>
          </p:cNvPr>
          <p:cNvSpPr/>
          <p:nvPr/>
        </p:nvSpPr>
        <p:spPr>
          <a:xfrm rot="5400000">
            <a:off x="1741489" y="2658989"/>
            <a:ext cx="189905" cy="88591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2" name="等腰三角形 31">
            <a:extLst>
              <a:ext uri="{FF2B5EF4-FFF2-40B4-BE49-F238E27FC236}">
                <a16:creationId xmlns:a16="http://schemas.microsoft.com/office/drawing/2014/main" id="{26169624-2BC3-4548-B32A-3B6A5D8BB630}"/>
              </a:ext>
            </a:extLst>
          </p:cNvPr>
          <p:cNvSpPr/>
          <p:nvPr/>
        </p:nvSpPr>
        <p:spPr>
          <a:xfrm rot="5400000">
            <a:off x="3545408" y="2654953"/>
            <a:ext cx="189905" cy="88591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3" name="等腰三角形 32">
            <a:extLst>
              <a:ext uri="{FF2B5EF4-FFF2-40B4-BE49-F238E27FC236}">
                <a16:creationId xmlns:a16="http://schemas.microsoft.com/office/drawing/2014/main" id="{BAC3846B-623D-44E8-B93D-FB091143B03F}"/>
              </a:ext>
            </a:extLst>
          </p:cNvPr>
          <p:cNvSpPr/>
          <p:nvPr/>
        </p:nvSpPr>
        <p:spPr>
          <a:xfrm rot="5400000">
            <a:off x="5382966" y="2654953"/>
            <a:ext cx="189905" cy="88591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4" name="等腰三角形 33">
            <a:extLst>
              <a:ext uri="{FF2B5EF4-FFF2-40B4-BE49-F238E27FC236}">
                <a16:creationId xmlns:a16="http://schemas.microsoft.com/office/drawing/2014/main" id="{EED1A5D3-232A-44DC-933C-E9FA98C28372}"/>
              </a:ext>
            </a:extLst>
          </p:cNvPr>
          <p:cNvSpPr/>
          <p:nvPr/>
        </p:nvSpPr>
        <p:spPr>
          <a:xfrm rot="5400000">
            <a:off x="7247311" y="2654953"/>
            <a:ext cx="189905" cy="88591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5" name="等腰三角形 34">
            <a:extLst>
              <a:ext uri="{FF2B5EF4-FFF2-40B4-BE49-F238E27FC236}">
                <a16:creationId xmlns:a16="http://schemas.microsoft.com/office/drawing/2014/main" id="{234F7BEB-10AB-40D8-9471-0199E1A6E632}"/>
              </a:ext>
            </a:extLst>
          </p:cNvPr>
          <p:cNvSpPr/>
          <p:nvPr/>
        </p:nvSpPr>
        <p:spPr>
          <a:xfrm rot="5400000">
            <a:off x="9027475" y="2654953"/>
            <a:ext cx="189905" cy="88591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6" name="等腰三角形 35">
            <a:extLst>
              <a:ext uri="{FF2B5EF4-FFF2-40B4-BE49-F238E27FC236}">
                <a16:creationId xmlns:a16="http://schemas.microsoft.com/office/drawing/2014/main" id="{B97BD947-75C1-4ADC-9D3D-7D9C03C8C8E2}"/>
              </a:ext>
            </a:extLst>
          </p:cNvPr>
          <p:cNvSpPr/>
          <p:nvPr/>
        </p:nvSpPr>
        <p:spPr>
          <a:xfrm rot="16200000">
            <a:off x="7838601" y="5784597"/>
            <a:ext cx="189905" cy="88591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8AAF5DC4-9974-42F0-B5B5-E63496EB1EA5}"/>
              </a:ext>
            </a:extLst>
          </p:cNvPr>
          <p:cNvGrpSpPr/>
          <p:nvPr/>
        </p:nvGrpSpPr>
        <p:grpSpPr>
          <a:xfrm>
            <a:off x="1405602" y="3876254"/>
            <a:ext cx="1864360" cy="1019019"/>
            <a:chOff x="1227967" y="5154460"/>
            <a:chExt cx="1864360" cy="1019019"/>
          </a:xfrm>
        </p:grpSpPr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8067E026-381C-49E8-A4D2-018D79FBDDEA}"/>
                </a:ext>
              </a:extLst>
            </p:cNvPr>
            <p:cNvSpPr txBox="1"/>
            <p:nvPr/>
          </p:nvSpPr>
          <p:spPr>
            <a:xfrm>
              <a:off x="1227967" y="5434814"/>
              <a:ext cx="1864360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pc="400" sz="1400">
                  <a:cs typeface="+mn-ea"/>
                  <a:sym typeface="+mn-lt"/>
                </a:rPr>
                <a:t>单击此处添加标题内容，内容要与标题相符。</a:t>
              </a: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CE020D9D-4257-4856-8609-7A80FB0BFA9F}"/>
                </a:ext>
              </a:extLst>
            </p:cNvPr>
            <p:cNvSpPr txBox="1"/>
            <p:nvPr/>
          </p:nvSpPr>
          <p:spPr>
            <a:xfrm>
              <a:off x="1402910" y="5154460"/>
              <a:ext cx="151447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E81C3668-D6FC-43C5-88BB-AC2CF3987891}"/>
              </a:ext>
            </a:extLst>
          </p:cNvPr>
          <p:cNvGrpSpPr/>
          <p:nvPr/>
        </p:nvGrpSpPr>
        <p:grpSpPr>
          <a:xfrm>
            <a:off x="5122442" y="3876254"/>
            <a:ext cx="1864360" cy="1019019"/>
            <a:chOff x="1227967" y="5154460"/>
            <a:chExt cx="1864360" cy="1019019"/>
          </a:xfrm>
        </p:grpSpPr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968706BD-CAF5-4039-88A9-33E4B35F702D}"/>
                </a:ext>
              </a:extLst>
            </p:cNvPr>
            <p:cNvSpPr txBox="1"/>
            <p:nvPr/>
          </p:nvSpPr>
          <p:spPr>
            <a:xfrm>
              <a:off x="1227967" y="5434814"/>
              <a:ext cx="1864360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pc="400" sz="1400">
                  <a:cs typeface="+mn-ea"/>
                  <a:sym typeface="+mn-lt"/>
                </a:rPr>
                <a:t>单击此处添加标题内容，内容要与标题相符。</a:t>
              </a: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508C92EC-1708-4FD7-A1E3-61CA97BD4BAB}"/>
                </a:ext>
              </a:extLst>
            </p:cNvPr>
            <p:cNvSpPr txBox="1"/>
            <p:nvPr/>
          </p:nvSpPr>
          <p:spPr>
            <a:xfrm>
              <a:off x="1402910" y="5154460"/>
              <a:ext cx="151447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27FF351F-2A9D-4C57-8C16-3DC689B6543E}"/>
              </a:ext>
            </a:extLst>
          </p:cNvPr>
          <p:cNvGrpSpPr/>
          <p:nvPr/>
        </p:nvGrpSpPr>
        <p:grpSpPr>
          <a:xfrm>
            <a:off x="3264022" y="3876254"/>
            <a:ext cx="1864360" cy="1019019"/>
            <a:chOff x="1227967" y="5154460"/>
            <a:chExt cx="1864360" cy="1019019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12AFD49E-D057-4220-8EE6-65B74DCFBF71}"/>
                </a:ext>
              </a:extLst>
            </p:cNvPr>
            <p:cNvSpPr txBox="1"/>
            <p:nvPr/>
          </p:nvSpPr>
          <p:spPr>
            <a:xfrm>
              <a:off x="1227967" y="5434814"/>
              <a:ext cx="1864360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pc="400" sz="1400">
                  <a:cs typeface="+mn-ea"/>
                  <a:sym typeface="+mn-lt"/>
                </a:rPr>
                <a:t>单击此处添加标题内容，内容要与标题相符。</a:t>
              </a: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4CC6D946-6259-429F-A8DF-1B8DD603E5AF}"/>
                </a:ext>
              </a:extLst>
            </p:cNvPr>
            <p:cNvSpPr txBox="1"/>
            <p:nvPr/>
          </p:nvSpPr>
          <p:spPr>
            <a:xfrm>
              <a:off x="1402910" y="5154460"/>
              <a:ext cx="151447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E9F1F85E-53B2-4340-AAE4-26299E5A3DF5}"/>
              </a:ext>
            </a:extLst>
          </p:cNvPr>
          <p:cNvGrpSpPr/>
          <p:nvPr/>
        </p:nvGrpSpPr>
        <p:grpSpPr>
          <a:xfrm>
            <a:off x="6980862" y="3876254"/>
            <a:ext cx="1864360" cy="1019019"/>
            <a:chOff x="1227967" y="5154460"/>
            <a:chExt cx="1864360" cy="1019019"/>
          </a:xfrm>
        </p:grpSpPr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1A37B85A-3910-4897-9882-275E4BC23A8B}"/>
                </a:ext>
              </a:extLst>
            </p:cNvPr>
            <p:cNvSpPr txBox="1"/>
            <p:nvPr/>
          </p:nvSpPr>
          <p:spPr>
            <a:xfrm>
              <a:off x="1227966" y="5434814"/>
              <a:ext cx="1864360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pc="400" sz="1400">
                  <a:cs typeface="+mn-ea"/>
                  <a:sym typeface="+mn-lt"/>
                </a:rPr>
                <a:t>单击此处添加标题内容，内容要与标题相符。</a:t>
              </a: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D628D9DB-E093-40A3-9847-33A08A015E89}"/>
                </a:ext>
              </a:extLst>
            </p:cNvPr>
            <p:cNvSpPr txBox="1"/>
            <p:nvPr/>
          </p:nvSpPr>
          <p:spPr>
            <a:xfrm>
              <a:off x="1402909" y="5154460"/>
              <a:ext cx="151447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1AF6A29D-BF1A-4355-A900-9A11576369B5}"/>
              </a:ext>
            </a:extLst>
          </p:cNvPr>
          <p:cNvGrpSpPr/>
          <p:nvPr/>
        </p:nvGrpSpPr>
        <p:grpSpPr>
          <a:xfrm>
            <a:off x="8839281" y="3876254"/>
            <a:ext cx="1864360" cy="1019019"/>
            <a:chOff x="1227967" y="5154460"/>
            <a:chExt cx="1864360" cy="1019019"/>
          </a:xfrm>
        </p:grpSpPr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B8907214-0AB0-451A-AE53-0D99FD3EAEAF}"/>
                </a:ext>
              </a:extLst>
            </p:cNvPr>
            <p:cNvSpPr txBox="1"/>
            <p:nvPr/>
          </p:nvSpPr>
          <p:spPr>
            <a:xfrm>
              <a:off x="1227968" y="5434814"/>
              <a:ext cx="1864360" cy="7315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pc="400" sz="1400">
                  <a:cs typeface="+mn-ea"/>
                  <a:sym typeface="+mn-lt"/>
                </a:rPr>
                <a:t>单击此处添加标题内容，内容要与标题相符。</a:t>
              </a: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82038A7C-6368-4EBD-9F0C-108D89FD60E8}"/>
                </a:ext>
              </a:extLst>
            </p:cNvPr>
            <p:cNvSpPr txBox="1"/>
            <p:nvPr/>
          </p:nvSpPr>
          <p:spPr>
            <a:xfrm>
              <a:off x="1402911" y="5154460"/>
              <a:ext cx="1514475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</p:spTree>
    <p:custDataLst>
      <p:tags r:id="rId2"/>
    </p:custDataLst>
    <p:extLst>
      <p:ext uri="{BB962C8B-B14F-4D97-AF65-F5344CB8AC3E}">
        <p14:creationId val="690318959"/>
      </p:ext>
    </p:extLst>
  </p:cSld>
  <p:clrMapOvr>
    <a:masterClrMapping/>
  </p:clrMapOvr>
  <mc:AlternateContent>
    <mc:Choice Requires="p14">
      <p:transition advTm="8666" p14:dur="1500" spd="slow">
        <p:random/>
      </p:transition>
    </mc:Choice>
    <mc:Fallback>
      <p:transition advTm="8666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4)" transition="in">
                                      <p:cBhvr>
                                        <p:cTn dur="20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 nodeType="clickPar">
                      <p:stCondLst>
                        <p:cond delay="indefinite"/>
                      </p:stCondLst>
                      <p:childTnLst>
                        <p:par>
                          <p:cTn fill="hold" id="4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4" nodeType="click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4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49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5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55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6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61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6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67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7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73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4" nodeType="clickPar">
                      <p:stCondLst>
                        <p:cond delay="indefinite"/>
                      </p:stCondLst>
                      <p:childTnLst>
                        <p:par>
                          <p:cTn fill="hold" id="7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7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8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1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3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8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1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3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5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8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1" nodeType="clickPar">
                      <p:stCondLst>
                        <p:cond delay="indefinite"/>
                      </p:stCondLst>
                      <p:childTnLst>
                        <p:par>
                          <p:cTn fill="hold" id="10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31"/>
      <p:bldP grpId="0" spid="32"/>
      <p:bldP grpId="0" spid="33"/>
      <p:bldP grpId="0" spid="34"/>
      <p:bldP grpId="0" spid="35"/>
      <p:bldP grpId="0" spid="36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8B64F89-0AF0-407F-A567-6D38DE84B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93295" y="1327986"/>
            <a:ext cx="5602705" cy="4202028"/>
          </a:xfrm>
          <a:prstGeom prst="roundRect">
            <a:avLst>
              <a:gd fmla="val 2694" name="adj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algn="bl" blurRad="12700" dir="5400000" dist="5000" endPos="28000" rotWithShape="0" stA="38000" sy="-100000"/>
            <a:softEdge rad="215900"/>
          </a:effectLst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76EA8A38-5E1F-48EC-9333-CF8C7F92962E}"/>
              </a:ext>
            </a:extLst>
          </p:cNvPr>
          <p:cNvGrpSpPr/>
          <p:nvPr/>
        </p:nvGrpSpPr>
        <p:grpSpPr>
          <a:xfrm>
            <a:off x="842329" y="191879"/>
            <a:ext cx="1475355" cy="637556"/>
            <a:chOff x="842329" y="191879"/>
            <a:chExt cx="1475355" cy="637556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7DD8F567-C319-4445-A361-CDCD93D938A7}"/>
                </a:ext>
              </a:extLst>
            </p:cNvPr>
            <p:cNvSpPr/>
            <p:nvPr/>
          </p:nvSpPr>
          <p:spPr>
            <a:xfrm>
              <a:off x="842329" y="191879"/>
              <a:ext cx="637556" cy="6375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546100" rotWithShape="0" sx="101000" sy="10100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881F94B5-AEFC-4774-B3EC-78BFFF8F55C9}"/>
                </a:ext>
              </a:extLst>
            </p:cNvPr>
            <p:cNvSpPr txBox="1"/>
            <p:nvPr/>
          </p:nvSpPr>
          <p:spPr>
            <a:xfrm>
              <a:off x="1054368" y="279824"/>
              <a:ext cx="1263316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pc="500" sz="2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20XX</a:t>
              </a:r>
            </a:p>
          </p:txBody>
        </p:sp>
      </p:grp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E53CECB6-FE71-4E3E-A045-959A643729E2}"/>
              </a:ext>
            </a:extLst>
          </p:cNvPr>
          <p:cNvCxnSpPr/>
          <p:nvPr/>
        </p:nvCxnSpPr>
        <p:spPr>
          <a:xfrm>
            <a:off x="2156460" y="510657"/>
            <a:ext cx="8763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11F87D0E-D822-4B45-B72D-29B944DEC815}"/>
              </a:ext>
            </a:extLst>
          </p:cNvPr>
          <p:cNvSpPr txBox="1"/>
          <p:nvPr/>
        </p:nvSpPr>
        <p:spPr>
          <a:xfrm>
            <a:off x="3032760" y="325990"/>
            <a:ext cx="2819400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altLang="zh-CN" lang="en-US" sz="1800">
                <a:cs typeface="+mn-ea"/>
                <a:sym typeface="+mn-lt"/>
              </a:rPr>
              <a:t>ANNUAL SUMMARY REPORT 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3797CD74-9F08-4C73-B25B-E43D0BEA9E38}"/>
              </a:ext>
            </a:extLst>
          </p:cNvPr>
          <p:cNvGrpSpPr/>
          <p:nvPr/>
        </p:nvGrpSpPr>
        <p:grpSpPr>
          <a:xfrm>
            <a:off x="4810760" y="2387600"/>
            <a:ext cx="2082800" cy="2082800"/>
            <a:chOff x="4810760" y="2387600"/>
            <a:chExt cx="2082800" cy="2082800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2AC796D9-5A43-4D9D-B9BE-4CB8FE6082BE}"/>
                </a:ext>
              </a:extLst>
            </p:cNvPr>
            <p:cNvSpPr/>
            <p:nvPr/>
          </p:nvSpPr>
          <p:spPr>
            <a:xfrm>
              <a:off x="4810760" y="2387600"/>
              <a:ext cx="2082800" cy="2082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368300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869AD74-3E21-4A89-891A-A9DC92C74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54038" y="2930878"/>
              <a:ext cx="996244" cy="996244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A2869C5-CC98-4585-8E51-A3E668EB4E13}"/>
              </a:ext>
            </a:extLst>
          </p:cNvPr>
          <p:cNvGrpSpPr/>
          <p:nvPr/>
        </p:nvGrpSpPr>
        <p:grpSpPr>
          <a:xfrm>
            <a:off x="6981371" y="1842041"/>
            <a:ext cx="4020457" cy="954107"/>
            <a:chOff x="736599" y="2095500"/>
            <a:chExt cx="4020457" cy="954107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BEB3908D-AB00-4A73-97D2-963127771132}"/>
                </a:ext>
              </a:extLst>
            </p:cNvPr>
            <p:cNvSpPr txBox="1"/>
            <p:nvPr/>
          </p:nvSpPr>
          <p:spPr>
            <a:xfrm>
              <a:off x="736598" y="2095500"/>
              <a:ext cx="4020457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800">
                  <a:cs typeface="+mn-ea"/>
                  <a:sym typeface="+mn-lt"/>
                </a:rPr>
                <a:t>问题解决方案总结案例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DBDD9AE2-36B9-403C-8C08-AB1DC0226594}"/>
                </a:ext>
              </a:extLst>
            </p:cNvPr>
            <p:cNvSpPr txBox="1"/>
            <p:nvPr/>
          </p:nvSpPr>
          <p:spPr>
            <a:xfrm>
              <a:off x="736599" y="2618720"/>
              <a:ext cx="3263900" cy="426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zh-CN" lang="en-US" sz="1100">
                  <a:cs typeface="+mn-ea"/>
                  <a:sym typeface="+mn-lt"/>
                </a:rPr>
                <a:t>ANNUAL SUMMARY REPORT OF ENTERPRISE PROJECTS</a:t>
              </a: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A698608B-B2CD-4CDA-ADD4-C9E4C5C5DEDE}"/>
              </a:ext>
            </a:extLst>
          </p:cNvPr>
          <p:cNvSpPr txBox="1"/>
          <p:nvPr/>
        </p:nvSpPr>
        <p:spPr>
          <a:xfrm>
            <a:off x="6981370" y="2829437"/>
            <a:ext cx="471733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400" sz="1400">
                <a:cs typeface="+mn-ea"/>
                <a:sym typeface="+mn-lt"/>
              </a:rPr>
              <a:t>单击此处添加标题内容，内容要与标题相符，主要注意字体大小及文本匹配程度。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CDEF444-205C-4CEC-9F88-55B167D7FF72}"/>
              </a:ext>
            </a:extLst>
          </p:cNvPr>
          <p:cNvSpPr txBox="1"/>
          <p:nvPr/>
        </p:nvSpPr>
        <p:spPr>
          <a:xfrm>
            <a:off x="6981370" y="3555223"/>
            <a:ext cx="471733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400" sz="1400">
                <a:cs typeface="+mn-ea"/>
                <a:sym typeface="+mn-lt"/>
              </a:rPr>
              <a:t>单击此处添加标题内容，内容要与标题相符，主要注意字体大小及文本匹配程度。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B53687F-AE2F-433F-AEF6-34F94B82F51C}"/>
              </a:ext>
            </a:extLst>
          </p:cNvPr>
          <p:cNvSpPr txBox="1"/>
          <p:nvPr/>
        </p:nvSpPr>
        <p:spPr>
          <a:xfrm>
            <a:off x="6981370" y="5006794"/>
            <a:ext cx="471733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400" sz="1400">
                <a:cs typeface="+mn-ea"/>
                <a:sym typeface="+mn-lt"/>
              </a:rPr>
              <a:t>单击此处添加标题内容，内容要与标题相符，主要注意字体大小及文本匹配程度。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62D16C2-0608-40BF-AFB3-0FFF46FB3D22}"/>
              </a:ext>
            </a:extLst>
          </p:cNvPr>
          <p:cNvSpPr txBox="1"/>
          <p:nvPr/>
        </p:nvSpPr>
        <p:spPr>
          <a:xfrm>
            <a:off x="6981370" y="4281009"/>
            <a:ext cx="471733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400" sz="1400">
                <a:cs typeface="+mn-ea"/>
                <a:sym typeface="+mn-lt"/>
              </a:rPr>
              <a:t>单击此处添加标题内容，内容要与标题相符，主要注意字体大小及文本匹配程度。</a:t>
            </a:r>
          </a:p>
        </p:txBody>
      </p:sp>
    </p:spTree>
    <p:custDataLst>
      <p:tags r:id="rId4"/>
    </p:custDataLst>
    <p:extLst>
      <p:ext uri="{BB962C8B-B14F-4D97-AF65-F5344CB8AC3E}">
        <p14:creationId val="4252978956"/>
      </p:ext>
    </p:extLst>
  </p:cSld>
  <p:clrMapOvr>
    <a:masterClrMapping/>
  </p:clrMapOvr>
  <mc:AlternateContent>
    <mc:Choice Requires="p14">
      <p:transition advTm="4776" p14:dur="1500" spd="slow">
        <p:random/>
      </p:transition>
    </mc:Choice>
    <mc:Fallback>
      <p:transition advTm="4776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6"/>
      <p:bldP grpId="0" spid="17"/>
      <p:bldP grpId="0" spid="18"/>
      <p:bldP grpId="0" spid="19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F41DED86-CC89-41B7-A31F-823CCF247C3E}"/>
              </a:ext>
            </a:extLst>
          </p:cNvPr>
          <p:cNvSpPr/>
          <p:nvPr/>
        </p:nvSpPr>
        <p:spPr>
          <a:xfrm rot="2684577">
            <a:off x="2612611" y="-54390"/>
            <a:ext cx="6966777" cy="6966777"/>
          </a:xfrm>
          <a:prstGeom prst="roundRect">
            <a:avLst>
              <a:gd fmla="val 13360" name="adj"/>
            </a:avLst>
          </a:prstGeom>
          <a:solidFill>
            <a:schemeClr val="bg1"/>
          </a:solidFill>
          <a:ln>
            <a:noFill/>
          </a:ln>
          <a:effectLst>
            <a:outerShdw algn="ctr" blurRad="546100" rotWithShape="0" sx="101000" sy="101000">
              <a:schemeClr val="tx1">
                <a:lumMod val="65000"/>
                <a:lumOff val="35000"/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DC79E4B2-1FD2-464E-96FD-93765CC8A412}"/>
              </a:ext>
            </a:extLst>
          </p:cNvPr>
          <p:cNvGrpSpPr/>
          <p:nvPr/>
        </p:nvGrpSpPr>
        <p:grpSpPr>
          <a:xfrm>
            <a:off x="996950" y="322341"/>
            <a:ext cx="3467100" cy="6213318"/>
            <a:chOff x="1644650" y="228600"/>
            <a:chExt cx="3467100" cy="6213318"/>
          </a:xfrm>
          <a:effectLst>
            <a:outerShdw algn="ctr" blurRad="292100" rotWithShape="0" sx="102000" sy="102000">
              <a:prstClr val="black">
                <a:alpha val="24000"/>
              </a:prstClr>
            </a:outerShdw>
          </a:effectLst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3E40B43-167E-4016-8F80-E892CA5EC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rcRect b="66481" l="13120" r="7627"/>
            <a:stretch>
              <a:fillRect/>
            </a:stretch>
          </p:blipFill>
          <p:spPr>
            <a:xfrm>
              <a:off x="1644650" y="228600"/>
              <a:ext cx="3467100" cy="6213318"/>
            </a:xfrm>
            <a:prstGeom prst="rect">
              <a:avLst/>
            </a:prstGeom>
          </p:spPr>
        </p:pic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37DC9E4F-294B-4854-8589-1D3931B610CA}"/>
                </a:ext>
              </a:extLst>
            </p:cNvPr>
            <p:cNvSpPr/>
            <p:nvPr/>
          </p:nvSpPr>
          <p:spPr>
            <a:xfrm>
              <a:off x="2066924" y="819149"/>
              <a:ext cx="2419350" cy="5219701"/>
            </a:xfrm>
            <a:prstGeom prst="roundRect">
              <a:avLst>
                <a:gd fmla="val 11864" name="adj"/>
              </a:avLst>
            </a:prstGeom>
            <a:blipFill>
              <a:blip r:embed="rId3">
                <a:extLst>
                  <a:ext uri="{BEBA8EAE-BF5A-486C-A8C5-ECC9F3942E4B}">
                    <a14:imgProps>
                      <a14:imgLayer xmlns:d3p1="http://schemas.openxmlformats.org/officeDocument/2006/relationships" d3p1:embed="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0AAEC079-061F-44D8-91CE-42A1FC929313}"/>
                </a:ext>
              </a:extLst>
            </p:cNvPr>
            <p:cNvSpPr/>
            <p:nvPr/>
          </p:nvSpPr>
          <p:spPr>
            <a:xfrm>
              <a:off x="2619375" y="776288"/>
              <a:ext cx="1314449" cy="238125"/>
            </a:xfrm>
            <a:prstGeom prst="roundRect">
              <a:avLst>
                <a:gd fmla="val 36543" name="adj"/>
              </a:avLst>
            </a:prstGeom>
            <a:solidFill>
              <a:srgbClr val="151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FDFB733A-0D23-475E-A2D3-2A4EB22E2EF2}"/>
              </a:ext>
            </a:extLst>
          </p:cNvPr>
          <p:cNvGrpSpPr/>
          <p:nvPr/>
        </p:nvGrpSpPr>
        <p:grpSpPr>
          <a:xfrm>
            <a:off x="4718870" y="1552555"/>
            <a:ext cx="4020457" cy="954107"/>
            <a:chOff x="736599" y="2095500"/>
            <a:chExt cx="4020457" cy="954107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15B2F741-1D21-4469-AE53-4E10ADFE2DD2}"/>
                </a:ext>
              </a:extLst>
            </p:cNvPr>
            <p:cNvSpPr txBox="1"/>
            <p:nvPr/>
          </p:nvSpPr>
          <p:spPr>
            <a:xfrm>
              <a:off x="736599" y="2095500"/>
              <a:ext cx="4020457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800">
                  <a:cs typeface="+mn-ea"/>
                  <a:sym typeface="+mn-lt"/>
                </a:rPr>
                <a:t>问题解决方案总结案例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6524EE67-466E-4B38-B088-C8A7C5D61CD0}"/>
                </a:ext>
              </a:extLst>
            </p:cNvPr>
            <p:cNvSpPr txBox="1"/>
            <p:nvPr/>
          </p:nvSpPr>
          <p:spPr>
            <a:xfrm>
              <a:off x="736600" y="2618720"/>
              <a:ext cx="3263900" cy="426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zh-CN" lang="en-US" sz="1100">
                  <a:cs typeface="+mn-ea"/>
                  <a:sym typeface="+mn-lt"/>
                </a:rPr>
                <a:t>ANNUAL SUMMARY REPORT OF ENTERPRISE PROJECTS</a:t>
              </a: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74C3E6E1-2EFD-4CC8-A439-D7BC01843F3B}"/>
              </a:ext>
            </a:extLst>
          </p:cNvPr>
          <p:cNvSpPr txBox="1"/>
          <p:nvPr/>
        </p:nvSpPr>
        <p:spPr>
          <a:xfrm>
            <a:off x="4636893" y="2511937"/>
            <a:ext cx="471733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400" sz="1400">
                <a:cs typeface="+mn-ea"/>
                <a:sym typeface="+mn-lt"/>
              </a:rPr>
              <a:t>单击此处添加标题内容，内容要与标题相符，主要注意字体大小及文本匹配程度。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0195357-7371-4668-8E5F-6BDABC9AB7B5}"/>
              </a:ext>
            </a:extLst>
          </p:cNvPr>
          <p:cNvSpPr txBox="1"/>
          <p:nvPr/>
        </p:nvSpPr>
        <p:spPr>
          <a:xfrm>
            <a:off x="4636893" y="3328233"/>
            <a:ext cx="471733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400" sz="1400">
                <a:cs typeface="+mn-ea"/>
                <a:sym typeface="+mn-lt"/>
              </a:rPr>
              <a:t>单击此处添加标题内容，内容要与标题相符，主要注意字体大小及文本匹配程度。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7DA7C1F-A646-4F7B-9790-3EE917543F62}"/>
              </a:ext>
            </a:extLst>
          </p:cNvPr>
          <p:cNvSpPr txBox="1"/>
          <p:nvPr/>
        </p:nvSpPr>
        <p:spPr>
          <a:xfrm>
            <a:off x="4636893" y="4144526"/>
            <a:ext cx="471733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400" sz="1400">
                <a:cs typeface="+mn-ea"/>
                <a:sym typeface="+mn-lt"/>
              </a:rPr>
              <a:t>单击此处添加标题内容，内容要与标题相符，主要注意字体大小及文本匹配程度。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013CC47-5323-4952-9B89-EE899DFCC730}"/>
              </a:ext>
            </a:extLst>
          </p:cNvPr>
          <p:cNvSpPr txBox="1"/>
          <p:nvPr/>
        </p:nvSpPr>
        <p:spPr>
          <a:xfrm>
            <a:off x="4636893" y="4960824"/>
            <a:ext cx="471733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400" sz="1400">
                <a:cs typeface="+mn-ea"/>
                <a:sym typeface="+mn-lt"/>
              </a:rPr>
              <a:t>单击此处添加标题内容，内容要与标题相符，主要注意字体大小及文本匹配程度。</a:t>
            </a:r>
          </a:p>
        </p:txBody>
      </p:sp>
    </p:spTree>
    <p:custDataLst>
      <p:tags r:id="rId4"/>
    </p:custDataLst>
    <p:extLst>
      <p:ext uri="{BB962C8B-B14F-4D97-AF65-F5344CB8AC3E}">
        <p14:creationId val="1869564139"/>
      </p:ext>
    </p:extLst>
  </p:cSld>
  <p:clrMapOvr>
    <a:masterClrMapping/>
  </p:clrMapOvr>
  <mc:AlternateContent>
    <mc:Choice Requires="p14">
      <p:transition advTm="3285" p14:dur="1500" spd="slow">
        <p:random/>
      </p:transition>
    </mc:Choice>
    <mc:Fallback>
      <p:transition advTm="3285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 nodeType="clickPar">
                      <p:stCondLst>
                        <p:cond delay="indefinite"/>
                      </p:stCondLst>
                      <p:childTnLst>
                        <p:par>
                          <p:cTn fill="hold" id="3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14"/>
      <p:bldP grpId="0" spid="15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9A4CCB0-6992-44B2-9265-321C0FEAC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89935" y="0"/>
            <a:ext cx="5250426" cy="6858001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6176C6E2-A04A-4BE0-9C8A-9F950FB9FE2E}"/>
              </a:ext>
            </a:extLst>
          </p:cNvPr>
          <p:cNvGrpSpPr/>
          <p:nvPr/>
        </p:nvGrpSpPr>
        <p:grpSpPr>
          <a:xfrm>
            <a:off x="6636161" y="1398901"/>
            <a:ext cx="4020457" cy="954107"/>
            <a:chOff x="736599" y="2095500"/>
            <a:chExt cx="4020457" cy="954107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8895646D-448B-485E-A097-CC10A82F29FD}"/>
                </a:ext>
              </a:extLst>
            </p:cNvPr>
            <p:cNvSpPr txBox="1"/>
            <p:nvPr/>
          </p:nvSpPr>
          <p:spPr>
            <a:xfrm>
              <a:off x="736598" y="2095500"/>
              <a:ext cx="4020457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800">
                  <a:cs typeface="+mn-ea"/>
                  <a:sym typeface="+mn-lt"/>
                </a:rPr>
                <a:t>问题解决方案总结案例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387659DD-8D49-4041-8A24-CAC73A213827}"/>
                </a:ext>
              </a:extLst>
            </p:cNvPr>
            <p:cNvSpPr txBox="1"/>
            <p:nvPr/>
          </p:nvSpPr>
          <p:spPr>
            <a:xfrm>
              <a:off x="736600" y="2618720"/>
              <a:ext cx="3263900" cy="426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zh-CN" lang="en-US" sz="1100">
                  <a:cs typeface="+mn-ea"/>
                  <a:sym typeface="+mn-lt"/>
                </a:rPr>
                <a:t>ANNUAL SUMMARY REPORT OF ENTERPRISE PROJECTS</a:t>
              </a: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BD053775-6D1A-43B3-BEB2-A4E498318AA9}"/>
              </a:ext>
            </a:extLst>
          </p:cNvPr>
          <p:cNvSpPr txBox="1"/>
          <p:nvPr/>
        </p:nvSpPr>
        <p:spPr>
          <a:xfrm>
            <a:off x="6636160" y="2445341"/>
            <a:ext cx="471733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400" sz="1400">
                <a:cs typeface="+mn-ea"/>
                <a:sym typeface="+mn-lt"/>
              </a:rPr>
              <a:t>单击此处添加标题内容，内容要与标题相符，主要注意字体大小及文本匹配程度。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A5DCD5D-CED2-42E8-A820-98D501912DB1}"/>
              </a:ext>
            </a:extLst>
          </p:cNvPr>
          <p:cNvSpPr txBox="1"/>
          <p:nvPr/>
        </p:nvSpPr>
        <p:spPr>
          <a:xfrm>
            <a:off x="6636160" y="3275521"/>
            <a:ext cx="471733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400" sz="1400">
                <a:cs typeface="+mn-ea"/>
                <a:sym typeface="+mn-lt"/>
              </a:rPr>
              <a:t>单击此处添加标题内容，内容要与标题相符，主要注意字体大小及文本匹配程度。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017AE52-1446-49F5-82E6-09C3D4292A6B}"/>
              </a:ext>
            </a:extLst>
          </p:cNvPr>
          <p:cNvSpPr txBox="1"/>
          <p:nvPr/>
        </p:nvSpPr>
        <p:spPr>
          <a:xfrm>
            <a:off x="6636160" y="4105701"/>
            <a:ext cx="471733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400" sz="1400">
                <a:cs typeface="+mn-ea"/>
                <a:sym typeface="+mn-lt"/>
              </a:rPr>
              <a:t>单击此处添加标题内容，内容要与标题相符，主要注意字体大小及文本匹配程度。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8920526-7461-4DC2-A2B7-45DDEC1F1520}"/>
              </a:ext>
            </a:extLst>
          </p:cNvPr>
          <p:cNvSpPr txBox="1"/>
          <p:nvPr/>
        </p:nvSpPr>
        <p:spPr>
          <a:xfrm>
            <a:off x="6636160" y="4935880"/>
            <a:ext cx="471733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400" sz="1400">
                <a:cs typeface="+mn-ea"/>
                <a:sym typeface="+mn-lt"/>
              </a:rPr>
              <a:t>单击此处添加标题内容，内容要与标题相符，主要注意字体大小及文本匹配程度。</a:t>
            </a: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25A7FDE9-9630-4630-9D31-4D83F2356E4D}"/>
              </a:ext>
            </a:extLst>
          </p:cNvPr>
          <p:cNvSpPr/>
          <p:nvPr/>
        </p:nvSpPr>
        <p:spPr>
          <a:xfrm>
            <a:off x="10248442" y="-1334424"/>
            <a:ext cx="2210105" cy="221010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546100" rotWithShape="0" sx="101000" sy="10100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custDataLst>
      <p:tags r:id="rId3"/>
    </p:custDataLst>
    <p:extLst>
      <p:ext uri="{BB962C8B-B14F-4D97-AF65-F5344CB8AC3E}">
        <p14:creationId val="1032289568"/>
      </p:ext>
    </p:extLst>
  </p:cSld>
  <p:clrMapOvr>
    <a:masterClrMapping/>
  </p:clrMapOvr>
  <mc:AlternateContent>
    <mc:Choice Requires="p14">
      <p:transition advTm="3086" p14:dur="1500" spd="slow">
        <p:random/>
      </p:transition>
    </mc:Choice>
    <mc:Fallback>
      <p:transition advTm="3086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9"/>
      <p:bldP grpId="0" spid="10"/>
      <p:bldP grpId="0" spid="12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椭圆 2">
            <a:extLst>
              <a:ext uri="{FF2B5EF4-FFF2-40B4-BE49-F238E27FC236}">
                <a16:creationId xmlns:a16="http://schemas.microsoft.com/office/drawing/2014/main" id="{D4A3B98F-6A49-43DA-B651-91E6B46E817B}"/>
              </a:ext>
            </a:extLst>
          </p:cNvPr>
          <p:cNvSpPr/>
          <p:nvPr/>
        </p:nvSpPr>
        <p:spPr>
          <a:xfrm>
            <a:off x="1407812" y="4912603"/>
            <a:ext cx="1056397" cy="105639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546100" rotWithShape="0" sx="101000" sy="10100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7A5E0C9A-CAF3-4888-837B-FC3767A57C8C}"/>
              </a:ext>
            </a:extLst>
          </p:cNvPr>
          <p:cNvSpPr/>
          <p:nvPr/>
        </p:nvSpPr>
        <p:spPr>
          <a:xfrm>
            <a:off x="9727792" y="1136552"/>
            <a:ext cx="563400" cy="563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546100" rotWithShape="0" sx="101000" sy="10100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D89A7198-D701-4783-A59D-BCD05966888C}"/>
              </a:ext>
            </a:extLst>
          </p:cNvPr>
          <p:cNvSpPr/>
          <p:nvPr/>
        </p:nvSpPr>
        <p:spPr>
          <a:xfrm>
            <a:off x="-397892" y="-623833"/>
            <a:ext cx="1629792" cy="16297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546100" rotWithShape="0" sx="101000" sy="10100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0BE10BF7-C5F4-4FE0-AEEF-8235E084A839}"/>
              </a:ext>
            </a:extLst>
          </p:cNvPr>
          <p:cNvSpPr/>
          <p:nvPr/>
        </p:nvSpPr>
        <p:spPr>
          <a:xfrm>
            <a:off x="8919450" y="5253200"/>
            <a:ext cx="449100" cy="4491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546100" rotWithShape="0" sx="101000" sy="10100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A98A9A03-8D23-46EF-838D-EF8C987DA248}"/>
              </a:ext>
            </a:extLst>
          </p:cNvPr>
          <p:cNvGrpSpPr/>
          <p:nvPr/>
        </p:nvGrpSpPr>
        <p:grpSpPr>
          <a:xfrm>
            <a:off x="3048000" y="1443260"/>
            <a:ext cx="6096000" cy="3971481"/>
            <a:chOff x="3048000" y="1443260"/>
            <a:chExt cx="6096000" cy="3971481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51ACFD56-E5D9-427E-9740-DA5852656F0F}"/>
                </a:ext>
              </a:extLst>
            </p:cNvPr>
            <p:cNvGrpSpPr/>
            <p:nvPr/>
          </p:nvGrpSpPr>
          <p:grpSpPr>
            <a:xfrm>
              <a:off x="3048000" y="1443260"/>
              <a:ext cx="6096000" cy="3971481"/>
              <a:chOff x="3048000" y="1443260"/>
              <a:chExt cx="6096000" cy="3971481"/>
            </a:xfrm>
          </p:grpSpPr>
          <p:sp>
            <p:nvSpPr>
              <p:cNvPr id="23" name="矩形: 圆角 1">
                <a:extLst>
                  <a:ext uri="{FF2B5EF4-FFF2-40B4-BE49-F238E27FC236}">
                    <a16:creationId xmlns:a16="http://schemas.microsoft.com/office/drawing/2014/main" id="{BF97AFBC-27AF-41E9-ADE8-CA1910FFAB41}"/>
                  </a:ext>
                </a:extLst>
              </p:cNvPr>
              <p:cNvSpPr/>
              <p:nvPr/>
            </p:nvSpPr>
            <p:spPr>
              <a:xfrm rot="2684577">
                <a:off x="4110260" y="1443260"/>
                <a:ext cx="3971481" cy="3971481"/>
              </a:xfrm>
              <a:prstGeom prst="roundRect">
                <a:avLst>
                  <a:gd fmla="val 13360" name="adj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algn="ctr" blurRad="546100" rotWithShape="0" sx="101000" sy="101000">
                  <a:schemeClr val="tx1">
                    <a:lumMod val="65000"/>
                    <a:lumOff val="35000"/>
                    <a:alpha val="19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文本框 5">
                <a:extLst>
                  <a:ext uri="{FF2B5EF4-FFF2-40B4-BE49-F238E27FC236}">
                    <a16:creationId xmlns:a16="http://schemas.microsoft.com/office/drawing/2014/main" id="{8E42A8E3-2D45-4AB9-B1D0-8A0770BF747D}"/>
                  </a:ext>
                </a:extLst>
              </p:cNvPr>
              <p:cNvSpPr txBox="1"/>
              <p:nvPr/>
            </p:nvSpPr>
            <p:spPr>
              <a:xfrm>
                <a:off x="3048000" y="3370650"/>
                <a:ext cx="6096000" cy="10668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0" baseline="0" cap="none" i="0" kern="1200" kumimoji="0" lang="zh-CN" noProof="0" normalizeH="0" spc="300" strike="noStrike" sz="32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未来年度规划</a:t>
                </a:r>
              </a:p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0" baseline="0" cap="none" i="0" kern="1200" kumimoji="0" lang="zh-CN" noProof="0" normalizeH="0" spc="300" strike="noStrike" sz="32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及其分析</a:t>
                </a:r>
              </a:p>
            </p:txBody>
          </p:sp>
          <p:sp>
            <p:nvSpPr>
              <p:cNvPr id="25" name="文本框 8">
                <a:extLst>
                  <a:ext uri="{FF2B5EF4-FFF2-40B4-BE49-F238E27FC236}">
                    <a16:creationId xmlns:a16="http://schemas.microsoft.com/office/drawing/2014/main" id="{9D470E61-C9B1-44A3-B0E8-2A09009FE19B}"/>
                  </a:ext>
                </a:extLst>
              </p:cNvPr>
              <p:cNvSpPr txBox="1"/>
              <p:nvPr/>
            </p:nvSpPr>
            <p:spPr>
              <a:xfrm>
                <a:off x="4000500" y="4536226"/>
                <a:ext cx="4191000" cy="2438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zh-CN" b="0" baseline="0" cap="none" i="0" kern="1200" kumimoji="0" lang="en-US" noProof="0" normalizeH="0" spc="0" strike="noStrike" sz="10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ANNUAL SUMMARY REPORT OF ENTERPRISE PROJECTS</a:t>
                </a:r>
              </a:p>
            </p:txBody>
          </p:sp>
        </p:grpSp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190A0CB3-1038-4EB0-996F-08146FE53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79155" y="1898484"/>
              <a:ext cx="1433689" cy="1264356"/>
            </a:xfrm>
            <a:prstGeom prst="rect">
              <a:avLst/>
            </a:prstGeom>
          </p:spPr>
        </p:pic>
      </p:grpSp>
    </p:spTree>
    <p:custDataLst>
      <p:tags r:id="rId3"/>
    </p:custDataLst>
    <p:extLst>
      <p:ext uri="{BB962C8B-B14F-4D97-AF65-F5344CB8AC3E}">
        <p14:creationId val="4108670765"/>
      </p:ext>
    </p:extLst>
  </p:cSld>
  <p:clrMapOvr>
    <a:masterClrMapping/>
  </p:clrMapOvr>
  <mc:AlternateContent>
    <mc:Choice Requires="p14">
      <p:transition advTm="1595" p14:dur="1500" spd="slow">
        <p:random/>
      </p:transition>
    </mc:Choice>
    <mc:Fallback>
      <p:transition advTm="1595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11"/>
      <p:bldP grpId="0" spid="12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FF114CFD-6805-4BD5-AF91-92D9E2E5E9D9}"/>
              </a:ext>
            </a:extLst>
          </p:cNvPr>
          <p:cNvSpPr txBox="1"/>
          <p:nvPr/>
        </p:nvSpPr>
        <p:spPr>
          <a:xfrm rot="5400000">
            <a:off x="-793106" y="2712719"/>
            <a:ext cx="9454243" cy="1432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pc="500" sz="880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CONTENTES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40B1407-7F82-4105-8296-BC6BDF656B5F}"/>
              </a:ext>
            </a:extLst>
          </p:cNvPr>
          <p:cNvSpPr/>
          <p:nvPr/>
        </p:nvSpPr>
        <p:spPr>
          <a:xfrm>
            <a:off x="0" y="0"/>
            <a:ext cx="3622876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l" blurRad="457200" dist="381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A3EA0CB-309F-4C7D-ADCC-73C3AFF5190D}"/>
              </a:ext>
            </a:extLst>
          </p:cNvPr>
          <p:cNvSpPr txBox="1"/>
          <p:nvPr/>
        </p:nvSpPr>
        <p:spPr>
          <a:xfrm>
            <a:off x="1443138" y="1143000"/>
            <a:ext cx="736600" cy="1432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88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目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AF398EB-A11E-46E2-B64F-C8A48B5FE517}"/>
              </a:ext>
            </a:extLst>
          </p:cNvPr>
          <p:cNvSpPr txBox="1"/>
          <p:nvPr/>
        </p:nvSpPr>
        <p:spPr>
          <a:xfrm>
            <a:off x="1443138" y="3711308"/>
            <a:ext cx="736600" cy="1432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88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录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7F8D52C9-7F85-4D30-B507-601C4D12B818}"/>
              </a:ext>
            </a:extLst>
          </p:cNvPr>
          <p:cNvGrpSpPr/>
          <p:nvPr/>
        </p:nvGrpSpPr>
        <p:grpSpPr>
          <a:xfrm>
            <a:off x="5631542" y="718513"/>
            <a:ext cx="928915" cy="781050"/>
            <a:chOff x="5631542" y="718513"/>
            <a:chExt cx="928915" cy="781050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DF03291C-2718-48B2-9941-35B3933AFFB5}"/>
                </a:ext>
              </a:extLst>
            </p:cNvPr>
            <p:cNvSpPr/>
            <p:nvPr/>
          </p:nvSpPr>
          <p:spPr>
            <a:xfrm>
              <a:off x="5705474" y="718513"/>
              <a:ext cx="781050" cy="7810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177800" rotWithShape="0" sx="101000" sy="10100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F8D06C3-217A-4BBB-B741-31E33CE3F56D}"/>
                </a:ext>
              </a:extLst>
            </p:cNvPr>
            <p:cNvSpPr txBox="1"/>
            <p:nvPr/>
          </p:nvSpPr>
          <p:spPr>
            <a:xfrm>
              <a:off x="5631542" y="847428"/>
              <a:ext cx="928915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800"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512E557A-76FB-43A4-9A5A-7B570173C5A0}"/>
              </a:ext>
            </a:extLst>
          </p:cNvPr>
          <p:cNvGrpSpPr/>
          <p:nvPr/>
        </p:nvGrpSpPr>
        <p:grpSpPr>
          <a:xfrm>
            <a:off x="5631542" y="2265155"/>
            <a:ext cx="928915" cy="781050"/>
            <a:chOff x="5631542" y="2265155"/>
            <a:chExt cx="928915" cy="781050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38793AA1-5499-4AE1-8522-BC5C41E302EB}"/>
                </a:ext>
              </a:extLst>
            </p:cNvPr>
            <p:cNvSpPr/>
            <p:nvPr/>
          </p:nvSpPr>
          <p:spPr>
            <a:xfrm>
              <a:off x="5705474" y="2265155"/>
              <a:ext cx="781050" cy="7810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177800" rotWithShape="0" sx="101000" sy="10100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5D236D32-F17E-4BD6-9833-EEA436543117}"/>
                </a:ext>
              </a:extLst>
            </p:cNvPr>
            <p:cNvSpPr txBox="1"/>
            <p:nvPr/>
          </p:nvSpPr>
          <p:spPr>
            <a:xfrm>
              <a:off x="5631542" y="2394070"/>
              <a:ext cx="928915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800"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74ED5B9-BF07-450C-AFCA-624025883E14}"/>
              </a:ext>
            </a:extLst>
          </p:cNvPr>
          <p:cNvGrpSpPr/>
          <p:nvPr/>
        </p:nvGrpSpPr>
        <p:grpSpPr>
          <a:xfrm>
            <a:off x="5631542" y="3811797"/>
            <a:ext cx="928915" cy="781050"/>
            <a:chOff x="5631542" y="3811797"/>
            <a:chExt cx="928915" cy="781050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1E4D3DDE-A8DD-4CBA-9A43-7492A7821A2A}"/>
                </a:ext>
              </a:extLst>
            </p:cNvPr>
            <p:cNvSpPr/>
            <p:nvPr/>
          </p:nvSpPr>
          <p:spPr>
            <a:xfrm>
              <a:off x="5705474" y="3811797"/>
              <a:ext cx="781050" cy="7810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177800" rotWithShape="0" sx="101000" sy="10100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54A431A-9856-4E6F-A547-9A74580F65F0}"/>
                </a:ext>
              </a:extLst>
            </p:cNvPr>
            <p:cNvSpPr txBox="1"/>
            <p:nvPr/>
          </p:nvSpPr>
          <p:spPr>
            <a:xfrm>
              <a:off x="5631542" y="3940712"/>
              <a:ext cx="928915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800"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D3BC77A6-15DA-4C69-989D-43D692B04E81}"/>
              </a:ext>
            </a:extLst>
          </p:cNvPr>
          <p:cNvGrpSpPr/>
          <p:nvPr/>
        </p:nvGrpSpPr>
        <p:grpSpPr>
          <a:xfrm>
            <a:off x="5631541" y="5358438"/>
            <a:ext cx="928915" cy="781050"/>
            <a:chOff x="5631541" y="5358438"/>
            <a:chExt cx="928915" cy="781050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9C3CD58F-488E-4D1E-9A0D-DF19AF866436}"/>
                </a:ext>
              </a:extLst>
            </p:cNvPr>
            <p:cNvSpPr/>
            <p:nvPr/>
          </p:nvSpPr>
          <p:spPr>
            <a:xfrm>
              <a:off x="5705473" y="5358438"/>
              <a:ext cx="781050" cy="7810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177800" rotWithShape="0" sx="101000" sy="10100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DA447D99-B916-4516-BD5F-B28767E386BB}"/>
                </a:ext>
              </a:extLst>
            </p:cNvPr>
            <p:cNvSpPr txBox="1"/>
            <p:nvPr/>
          </p:nvSpPr>
          <p:spPr>
            <a:xfrm>
              <a:off x="5631541" y="5487353"/>
              <a:ext cx="928915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800">
                  <a:cs typeface="+mn-ea"/>
                  <a:sym typeface="+mn-lt"/>
                </a:rPr>
                <a:t>04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697ED3E6-2752-4956-806C-41725E21062C}"/>
              </a:ext>
            </a:extLst>
          </p:cNvPr>
          <p:cNvGrpSpPr/>
          <p:nvPr/>
        </p:nvGrpSpPr>
        <p:grpSpPr>
          <a:xfrm>
            <a:off x="6634389" y="761237"/>
            <a:ext cx="4191000" cy="852190"/>
            <a:chOff x="6725021" y="718513"/>
            <a:chExt cx="4191000" cy="852190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CEE315A5-BE1C-4099-B69E-F5AA0D37DCF1}"/>
                </a:ext>
              </a:extLst>
            </p:cNvPr>
            <p:cNvSpPr txBox="1"/>
            <p:nvPr/>
          </p:nvSpPr>
          <p:spPr>
            <a:xfrm>
              <a:off x="6725021" y="718513"/>
              <a:ext cx="384641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pc="300" sz="2400">
                  <a:cs typeface="+mn-ea"/>
                  <a:sym typeface="+mn-lt"/>
                </a:rPr>
                <a:t>企业项目年度总结汇报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1217B4D2-D1DC-4534-832D-8F7174D47393}"/>
                </a:ext>
              </a:extLst>
            </p:cNvPr>
            <p:cNvSpPr txBox="1"/>
            <p:nvPr/>
          </p:nvSpPr>
          <p:spPr>
            <a:xfrm>
              <a:off x="6725021" y="1109038"/>
              <a:ext cx="4191000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200">
                  <a:cs typeface="+mn-ea"/>
                  <a:sym typeface="+mn-lt"/>
                </a:rPr>
                <a:t>ANNUAL SUMMARY REPORT OF ENTERPRISE PROJECTS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054FD321-DC91-4350-8415-D468436A33C3}"/>
              </a:ext>
            </a:extLst>
          </p:cNvPr>
          <p:cNvGrpSpPr/>
          <p:nvPr/>
        </p:nvGrpSpPr>
        <p:grpSpPr>
          <a:xfrm>
            <a:off x="6634389" y="2323267"/>
            <a:ext cx="4191000" cy="667524"/>
            <a:chOff x="6725021" y="718513"/>
            <a:chExt cx="4191000" cy="667524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FCA6002E-C2CB-4553-8CF1-D385409B61D1}"/>
                </a:ext>
              </a:extLst>
            </p:cNvPr>
            <p:cNvSpPr txBox="1"/>
            <p:nvPr/>
          </p:nvSpPr>
          <p:spPr>
            <a:xfrm>
              <a:off x="6725021" y="718513"/>
              <a:ext cx="384641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pc="300" sz="2400">
                  <a:cs typeface="+mn-ea"/>
                  <a:sym typeface="+mn-lt"/>
                </a:rPr>
                <a:t>项目问题总结汇总分析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B0047E7-422B-43C3-91B6-8838478EFC10}"/>
                </a:ext>
              </a:extLst>
            </p:cNvPr>
            <p:cNvSpPr txBox="1"/>
            <p:nvPr/>
          </p:nvSpPr>
          <p:spPr>
            <a:xfrm>
              <a:off x="6725021" y="1109038"/>
              <a:ext cx="4191000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200">
                  <a:cs typeface="+mn-ea"/>
                  <a:sym typeface="+mn-lt"/>
                </a:rPr>
                <a:t>SUMMARY AND ANALYSIS OF PROJECT PROBLEMS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DA38CBEA-AFA5-41FA-A3BD-809C43F3A6C2}"/>
              </a:ext>
            </a:extLst>
          </p:cNvPr>
          <p:cNvGrpSpPr/>
          <p:nvPr/>
        </p:nvGrpSpPr>
        <p:grpSpPr>
          <a:xfrm>
            <a:off x="6634389" y="3868560"/>
            <a:ext cx="4191000" cy="667524"/>
            <a:chOff x="6725021" y="718513"/>
            <a:chExt cx="4191000" cy="667524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9F3502C6-7FDF-44BD-8505-81C1D207716F}"/>
                </a:ext>
              </a:extLst>
            </p:cNvPr>
            <p:cNvSpPr txBox="1"/>
            <p:nvPr/>
          </p:nvSpPr>
          <p:spPr>
            <a:xfrm>
              <a:off x="6725021" y="718513"/>
              <a:ext cx="384641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pc="300" sz="2400">
                  <a:cs typeface="+mn-ea"/>
                  <a:sym typeface="+mn-lt"/>
                </a:rPr>
                <a:t>问题解决方案总结案例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9697D371-8047-4E3C-838F-6744133B462A}"/>
                </a:ext>
              </a:extLst>
            </p:cNvPr>
            <p:cNvSpPr txBox="1"/>
            <p:nvPr/>
          </p:nvSpPr>
          <p:spPr>
            <a:xfrm>
              <a:off x="6725021" y="1109038"/>
              <a:ext cx="4191000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200">
                  <a:cs typeface="+mn-ea"/>
                  <a:sym typeface="+mn-lt"/>
                </a:rPr>
                <a:t>PROBLEM SOLUTION SUMMARY CASE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AA3F9935-1494-45E6-9B16-29F961A39652}"/>
              </a:ext>
            </a:extLst>
          </p:cNvPr>
          <p:cNvGrpSpPr/>
          <p:nvPr/>
        </p:nvGrpSpPr>
        <p:grpSpPr>
          <a:xfrm>
            <a:off x="6634389" y="5412206"/>
            <a:ext cx="4191000" cy="667524"/>
            <a:chOff x="6725021" y="718513"/>
            <a:chExt cx="4191000" cy="667524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41CF8660-98CE-45B1-A950-43DFFBAE8E9B}"/>
                </a:ext>
              </a:extLst>
            </p:cNvPr>
            <p:cNvSpPr txBox="1"/>
            <p:nvPr/>
          </p:nvSpPr>
          <p:spPr>
            <a:xfrm>
              <a:off x="6725021" y="718513"/>
              <a:ext cx="384641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pc="300" sz="2400">
                  <a:cs typeface="+mn-ea"/>
                  <a:sym typeface="+mn-lt"/>
                </a:rPr>
                <a:t>未来年度规划及其分析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52FCC779-B090-42F3-AF39-7E68C95095C3}"/>
                </a:ext>
              </a:extLst>
            </p:cNvPr>
            <p:cNvSpPr txBox="1"/>
            <p:nvPr/>
          </p:nvSpPr>
          <p:spPr>
            <a:xfrm>
              <a:off x="6725021" y="1109038"/>
              <a:ext cx="4191000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200">
                  <a:cs typeface="+mn-ea"/>
                  <a:sym typeface="+mn-lt"/>
                </a:rPr>
                <a:t>FUTURE ANNUAL PLANNING AND ANALYSIS</a:t>
              </a:r>
            </a:p>
          </p:txBody>
        </p:sp>
      </p:grpSp>
    </p:spTree>
    <p:custDataLst>
      <p:tags r:id="rId2"/>
    </p:custDataLst>
    <p:extLst>
      <p:ext uri="{BB962C8B-B14F-4D97-AF65-F5344CB8AC3E}">
        <p14:creationId val="1037447724"/>
      </p:ext>
    </p:extLst>
  </p:cSld>
  <p:clrMapOvr>
    <a:masterClrMapping/>
  </p:clrMapOvr>
  <mc:AlternateContent>
    <mc:Choice Requires="p14">
      <p:transition advTm="6426" p14:dur="1500" spd="slow">
        <p:random/>
      </p:transition>
    </mc:Choice>
    <mc:Fallback>
      <p:transition advTm="6426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1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2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 nodeType="clickPar">
                      <p:stCondLst>
                        <p:cond delay="indefinite"/>
                      </p:stCondLst>
                      <p:childTnLst>
                        <p:par>
                          <p:cTn fill="hold" id="4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8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 nodeType="clickPar">
                      <p:stCondLst>
                        <p:cond delay="indefinite"/>
                      </p:stCondLst>
                      <p:childTnLst>
                        <p:par>
                          <p:cTn fill="hold" id="5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5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 nodeType="clickPar">
                      <p:stCondLst>
                        <p:cond delay="indefinite"/>
                      </p:stCondLst>
                      <p:childTnLst>
                        <p:par>
                          <p:cTn fill="hold" id="6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1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6" nodeType="clickPar">
                      <p:stCondLst>
                        <p:cond delay="indefinite"/>
                      </p:stCondLst>
                      <p:childTnLst>
                        <p:par>
                          <p:cTn fill="hold" id="6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8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3"/>
      <p:bldP grpId="0" spid="4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F9BDEBE-CE51-41F3-B33B-9BFC8D921FAC}"/>
              </a:ext>
            </a:extLst>
          </p:cNvPr>
          <p:cNvGrpSpPr/>
          <p:nvPr/>
        </p:nvGrpSpPr>
        <p:grpSpPr>
          <a:xfrm>
            <a:off x="3175000" y="868853"/>
            <a:ext cx="5841999" cy="1046440"/>
            <a:chOff x="736600" y="1991896"/>
            <a:chExt cx="3515773" cy="1046440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2E72E869-8906-4E88-8553-F2EAC609193E}"/>
                </a:ext>
              </a:extLst>
            </p:cNvPr>
            <p:cNvSpPr txBox="1"/>
            <p:nvPr/>
          </p:nvSpPr>
          <p:spPr>
            <a:xfrm>
              <a:off x="736600" y="1991896"/>
              <a:ext cx="3515773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4000">
                  <a:cs typeface="+mn-ea"/>
                  <a:sym typeface="+mn-lt"/>
                </a:rPr>
                <a:t>未来年度规划及其分析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53F8731-8267-401C-88E2-E833D7B4360A}"/>
                </a:ext>
              </a:extLst>
            </p:cNvPr>
            <p:cNvSpPr txBox="1"/>
            <p:nvPr/>
          </p:nvSpPr>
          <p:spPr>
            <a:xfrm>
              <a:off x="793749" y="2699782"/>
              <a:ext cx="3458623" cy="3352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zh-CN" lang="en-US" sz="1600">
                  <a:cs typeface="+mn-ea"/>
                  <a:sym typeface="+mn-lt"/>
                </a:rPr>
                <a:t>ANNUAL SUMMARY REPORT OF ENTERPRISE PROJECTS</a:t>
              </a: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9BCCDA4C-2BB6-4EE7-8918-EC335F80B6EA}"/>
              </a:ext>
            </a:extLst>
          </p:cNvPr>
          <p:cNvSpPr/>
          <p:nvPr/>
        </p:nvSpPr>
        <p:spPr>
          <a:xfrm>
            <a:off x="5029199" y="640253"/>
            <a:ext cx="2133600" cy="228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40EC76D-2742-4528-9BEC-2821EBF0A01A}"/>
              </a:ext>
            </a:extLst>
          </p:cNvPr>
          <p:cNvSpPr/>
          <p:nvPr/>
        </p:nvSpPr>
        <p:spPr>
          <a:xfrm>
            <a:off x="-1" y="2423696"/>
            <a:ext cx="12192000" cy="32268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706A7501-E2BA-4DA9-9D5C-8479D597846B}"/>
              </a:ext>
            </a:extLst>
          </p:cNvPr>
          <p:cNvCxnSpPr/>
          <p:nvPr/>
        </p:nvCxnSpPr>
        <p:spPr>
          <a:xfrm flipH="1">
            <a:off x="4086227" y="2880584"/>
            <a:ext cx="0" cy="22288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49ED9C6F-9F09-413E-8AF9-C789707E3CEF}"/>
              </a:ext>
            </a:extLst>
          </p:cNvPr>
          <p:cNvCxnSpPr/>
          <p:nvPr/>
        </p:nvCxnSpPr>
        <p:spPr>
          <a:xfrm flipH="1">
            <a:off x="8105774" y="2880584"/>
            <a:ext cx="0" cy="22288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5C522AD5-C3FE-4230-8B9F-0AA1949765DD}"/>
              </a:ext>
            </a:extLst>
          </p:cNvPr>
          <p:cNvGrpSpPr/>
          <p:nvPr/>
        </p:nvGrpSpPr>
        <p:grpSpPr>
          <a:xfrm>
            <a:off x="1123483" y="2871104"/>
            <a:ext cx="2238673" cy="2088802"/>
            <a:chOff x="1123483" y="2871104"/>
            <a:chExt cx="2238673" cy="2088802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06D9F22F-8487-4037-BF28-27646B6D8CF8}"/>
                </a:ext>
              </a:extLst>
            </p:cNvPr>
            <p:cNvGrpSpPr/>
            <p:nvPr/>
          </p:nvGrpSpPr>
          <p:grpSpPr>
            <a:xfrm>
              <a:off x="1123483" y="3851910"/>
              <a:ext cx="2238673" cy="1107996"/>
              <a:chOff x="1040810" y="5154460"/>
              <a:chExt cx="2238673" cy="1107996"/>
            </a:xfrm>
          </p:grpSpPr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43CDE14D-349F-4DF1-A63A-5531005FE736}"/>
                  </a:ext>
                </a:extLst>
              </p:cNvPr>
              <p:cNvSpPr txBox="1"/>
              <p:nvPr/>
            </p:nvSpPr>
            <p:spPr>
              <a:xfrm>
                <a:off x="1040810" y="5523791"/>
                <a:ext cx="2238673" cy="7315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pc="400" sz="1400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rPr>
                  <a:t>单击此处添加标题内容，内容要与标题相符。</a:t>
                </a:r>
              </a:p>
            </p:txBody>
          </p: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49C835FD-8B63-480E-85DC-6527929B5CDE}"/>
                  </a:ext>
                </a:extLst>
              </p:cNvPr>
              <p:cNvSpPr txBox="1"/>
              <p:nvPr/>
            </p:nvSpPr>
            <p:spPr>
              <a:xfrm>
                <a:off x="1402910" y="5154459"/>
                <a:ext cx="1514475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BF753530-C82C-4F0F-A0B6-C330C6E41F78}"/>
                </a:ext>
              </a:extLst>
            </p:cNvPr>
            <p:cNvGrpSpPr/>
            <p:nvPr/>
          </p:nvGrpSpPr>
          <p:grpSpPr>
            <a:xfrm>
              <a:off x="1797649" y="2871104"/>
              <a:ext cx="890337" cy="723899"/>
              <a:chOff x="1797649" y="2680604"/>
              <a:chExt cx="890337" cy="723899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CBD1F091-C6C0-42F9-AE71-E9FE63C35713}"/>
                  </a:ext>
                </a:extLst>
              </p:cNvPr>
              <p:cNvSpPr/>
              <p:nvPr/>
            </p:nvSpPr>
            <p:spPr>
              <a:xfrm>
                <a:off x="1880869" y="2680604"/>
                <a:ext cx="723899" cy="7238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ctr" blurRad="63500" rotWithShape="0" sx="102000" sy="102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41CC163A-D8F7-46C8-9D40-594F9483EDD0}"/>
                  </a:ext>
                </a:extLst>
              </p:cNvPr>
              <p:cNvSpPr txBox="1"/>
              <p:nvPr/>
            </p:nvSpPr>
            <p:spPr>
              <a:xfrm>
                <a:off x="1797649" y="2780943"/>
                <a:ext cx="890337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z="2800">
                    <a:cs typeface="+mn-ea"/>
                    <a:sym typeface="+mn-lt"/>
                  </a:rPr>
                  <a:t>01</a:t>
                </a:r>
              </a:p>
            </p:txBody>
          </p:sp>
        </p:grp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CF8D0004-228F-4D78-B349-F35010E5F852}"/>
              </a:ext>
            </a:extLst>
          </p:cNvPr>
          <p:cNvGrpSpPr/>
          <p:nvPr/>
        </p:nvGrpSpPr>
        <p:grpSpPr>
          <a:xfrm>
            <a:off x="4976664" y="2871104"/>
            <a:ext cx="2238673" cy="2088802"/>
            <a:chOff x="4976664" y="2871104"/>
            <a:chExt cx="2238673" cy="2088802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D94FDC2B-89F6-4891-BC37-F7459B456222}"/>
                </a:ext>
              </a:extLst>
            </p:cNvPr>
            <p:cNvGrpSpPr/>
            <p:nvPr/>
          </p:nvGrpSpPr>
          <p:grpSpPr>
            <a:xfrm>
              <a:off x="4976664" y="3851910"/>
              <a:ext cx="2238673" cy="1107996"/>
              <a:chOff x="1040810" y="5154460"/>
              <a:chExt cx="2238673" cy="1107996"/>
            </a:xfrm>
          </p:grpSpPr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8A92AC09-A091-4694-AD93-9A705FA5E78E}"/>
                  </a:ext>
                </a:extLst>
              </p:cNvPr>
              <p:cNvSpPr txBox="1"/>
              <p:nvPr/>
            </p:nvSpPr>
            <p:spPr>
              <a:xfrm>
                <a:off x="1040810" y="5523791"/>
                <a:ext cx="2238673" cy="7315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pc="400" sz="1400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rPr>
                  <a:t>单击此处添加标题内容，内容要与标题相符。</a:t>
                </a:r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3F84003C-440D-4E93-9008-74E2726CE907}"/>
                  </a:ext>
                </a:extLst>
              </p:cNvPr>
              <p:cNvSpPr txBox="1"/>
              <p:nvPr/>
            </p:nvSpPr>
            <p:spPr>
              <a:xfrm>
                <a:off x="1402910" y="5154459"/>
                <a:ext cx="1514475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6F591648-F0C5-44C7-A753-E992BF23E308}"/>
                </a:ext>
              </a:extLst>
            </p:cNvPr>
            <p:cNvGrpSpPr/>
            <p:nvPr/>
          </p:nvGrpSpPr>
          <p:grpSpPr>
            <a:xfrm>
              <a:off x="5650832" y="2871104"/>
              <a:ext cx="890337" cy="723899"/>
              <a:chOff x="5650832" y="2680604"/>
              <a:chExt cx="890337" cy="723899"/>
            </a:xfrm>
          </p:grpSpPr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FDE1A96F-86C4-4082-BCA5-792FCD334B24}"/>
                  </a:ext>
                </a:extLst>
              </p:cNvPr>
              <p:cNvSpPr/>
              <p:nvPr/>
            </p:nvSpPr>
            <p:spPr>
              <a:xfrm>
                <a:off x="5734051" y="2680604"/>
                <a:ext cx="723899" cy="7238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ctr" blurRad="63500" rotWithShape="0" sx="102000" sy="102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B1D7FDB2-1F9D-4D59-8653-85FFB6F947FF}"/>
                  </a:ext>
                </a:extLst>
              </p:cNvPr>
              <p:cNvSpPr txBox="1"/>
              <p:nvPr/>
            </p:nvSpPr>
            <p:spPr>
              <a:xfrm>
                <a:off x="5650832" y="2780943"/>
                <a:ext cx="890337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z="2800">
                    <a:cs typeface="+mn-ea"/>
                    <a:sym typeface="+mn-lt"/>
                  </a:rPr>
                  <a:t>02</a:t>
                </a:r>
              </a:p>
            </p:txBody>
          </p:sp>
        </p:grp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B187F886-F772-44AF-8F9B-3640052B7A25}"/>
              </a:ext>
            </a:extLst>
          </p:cNvPr>
          <p:cNvGrpSpPr/>
          <p:nvPr/>
        </p:nvGrpSpPr>
        <p:grpSpPr>
          <a:xfrm>
            <a:off x="8829844" y="2871104"/>
            <a:ext cx="2238673" cy="2088802"/>
            <a:chOff x="8829844" y="2871104"/>
            <a:chExt cx="2238673" cy="2088802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E63921A0-B8C2-40AA-90B0-3DAB7E3BE22E}"/>
                </a:ext>
              </a:extLst>
            </p:cNvPr>
            <p:cNvGrpSpPr/>
            <p:nvPr/>
          </p:nvGrpSpPr>
          <p:grpSpPr>
            <a:xfrm>
              <a:off x="8829844" y="3851910"/>
              <a:ext cx="2238673" cy="1107996"/>
              <a:chOff x="1040810" y="5154460"/>
              <a:chExt cx="2238673" cy="1107996"/>
            </a:xfrm>
          </p:grpSpPr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2D814AB3-07E1-4343-903D-D9F8BD8D9F67}"/>
                  </a:ext>
                </a:extLst>
              </p:cNvPr>
              <p:cNvSpPr txBox="1"/>
              <p:nvPr/>
            </p:nvSpPr>
            <p:spPr>
              <a:xfrm>
                <a:off x="1040809" y="5523791"/>
                <a:ext cx="2238673" cy="7315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 spc="400" sz="1400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rPr>
                  <a:t>单击此处添加标题内容，内容要与标题相符。</a:t>
                </a: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16630D49-5E97-45FE-B3C1-84502FC9552D}"/>
                  </a:ext>
                </a:extLst>
              </p:cNvPr>
              <p:cNvSpPr txBox="1"/>
              <p:nvPr/>
            </p:nvSpPr>
            <p:spPr>
              <a:xfrm>
                <a:off x="1402910" y="5154459"/>
                <a:ext cx="1514475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lang="zh-CN">
                    <a:solidFill>
                      <a:schemeClr val="bg1">
                        <a:lumMod val="95000"/>
                      </a:schemeClr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</p:grp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0A3305CF-8F2D-486F-9051-735A63831F79}"/>
                </a:ext>
              </a:extLst>
            </p:cNvPr>
            <p:cNvGrpSpPr/>
            <p:nvPr/>
          </p:nvGrpSpPr>
          <p:grpSpPr>
            <a:xfrm>
              <a:off x="9504010" y="2871104"/>
              <a:ext cx="890337" cy="723899"/>
              <a:chOff x="9504010" y="2680604"/>
              <a:chExt cx="890337" cy="723899"/>
            </a:xfrm>
          </p:grpSpPr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E4763174-A4EB-4A6A-B785-4BA09D34B4C5}"/>
                  </a:ext>
                </a:extLst>
              </p:cNvPr>
              <p:cNvSpPr/>
              <p:nvPr/>
            </p:nvSpPr>
            <p:spPr>
              <a:xfrm>
                <a:off x="9587230" y="2680604"/>
                <a:ext cx="723899" cy="7238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ctr" blurRad="63500" rotWithShape="0" sx="102000" sy="102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3881E423-1AC7-46B7-A523-7AB13A32EC41}"/>
                  </a:ext>
                </a:extLst>
              </p:cNvPr>
              <p:cNvSpPr txBox="1"/>
              <p:nvPr/>
            </p:nvSpPr>
            <p:spPr>
              <a:xfrm>
                <a:off x="9504008" y="2780943"/>
                <a:ext cx="890337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z="2800">
                    <a:cs typeface="+mn-ea"/>
                    <a:sym typeface="+mn-lt"/>
                  </a:rPr>
                  <a:t>03</a:t>
                </a:r>
              </a:p>
            </p:txBody>
          </p:sp>
        </p:grpSp>
      </p:grpSp>
    </p:spTree>
    <p:custDataLst>
      <p:tags r:id="rId2"/>
    </p:custDataLst>
    <p:extLst>
      <p:ext uri="{BB962C8B-B14F-4D97-AF65-F5344CB8AC3E}">
        <p14:creationId val="2229704383"/>
      </p:ext>
    </p:extLst>
  </p:cSld>
  <p:clrMapOvr>
    <a:masterClrMapping/>
  </p:clrMapOvr>
  <mc:AlternateContent>
    <mc:Choice Requires="p14">
      <p:transition advTm="3896" p14:dur="1500" spd="slow">
        <p:random/>
      </p:transition>
    </mc:Choice>
    <mc:Fallback>
      <p:transition advTm="3896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32C2EA0-337E-4C51-B02B-7A01D4924BF8}"/>
              </a:ext>
            </a:extLst>
          </p:cNvPr>
          <p:cNvSpPr/>
          <p:nvPr/>
        </p:nvSpPr>
        <p:spPr>
          <a:xfrm rot="1470297">
            <a:off x="2252025" y="-2044061"/>
            <a:ext cx="1648132" cy="109461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2D0550F-B0AE-44E4-99F1-C46CB29140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99176" l="0" r="100000" t="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rcRect b="-491"/>
          <a:stretch>
            <a:fillRect/>
          </a:stretch>
        </p:blipFill>
        <p:spPr>
          <a:xfrm>
            <a:off x="1356852" y="0"/>
            <a:ext cx="4011562" cy="10643754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5E4ACE9A-8D2C-472B-AB92-0B8459920E87}"/>
              </a:ext>
            </a:extLst>
          </p:cNvPr>
          <p:cNvGrpSpPr/>
          <p:nvPr/>
        </p:nvGrpSpPr>
        <p:grpSpPr>
          <a:xfrm>
            <a:off x="6096000" y="1634875"/>
            <a:ext cx="4020457" cy="954107"/>
            <a:chOff x="736599" y="2095500"/>
            <a:chExt cx="4020457" cy="954107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25437F14-460D-483D-8E63-BC778AA3175D}"/>
                </a:ext>
              </a:extLst>
            </p:cNvPr>
            <p:cNvSpPr txBox="1"/>
            <p:nvPr/>
          </p:nvSpPr>
          <p:spPr>
            <a:xfrm>
              <a:off x="736599" y="2095500"/>
              <a:ext cx="4020457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800">
                  <a:cs typeface="+mn-ea"/>
                  <a:sym typeface="+mn-lt"/>
                </a:rPr>
                <a:t>未来年度规划及其分析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F6FA469-CEC2-4F42-88BE-48C08C5A798C}"/>
                </a:ext>
              </a:extLst>
            </p:cNvPr>
            <p:cNvSpPr txBox="1"/>
            <p:nvPr/>
          </p:nvSpPr>
          <p:spPr>
            <a:xfrm>
              <a:off x="736600" y="2618720"/>
              <a:ext cx="3263900" cy="426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zh-CN" lang="en-US" sz="1100">
                  <a:cs typeface="+mn-ea"/>
                  <a:sym typeface="+mn-lt"/>
                </a:rPr>
                <a:t>ANNUAL SUMMARY REPORT OF ENTERPRISE PROJECTS</a:t>
              </a: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DE9AC6DF-2040-4283-A475-DDBA61DF7BAC}"/>
              </a:ext>
            </a:extLst>
          </p:cNvPr>
          <p:cNvSpPr txBox="1"/>
          <p:nvPr/>
        </p:nvSpPr>
        <p:spPr>
          <a:xfrm>
            <a:off x="6096000" y="2681315"/>
            <a:ext cx="471733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400" sz="1400">
                <a:cs typeface="+mn-ea"/>
                <a:sym typeface="+mn-lt"/>
              </a:rPr>
              <a:t>单击此处添加标题内容，内容要与标题相符，主要注意字体大小及文本匹配程度。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FC0AD17-05CA-4CC8-9502-2D326502F336}"/>
              </a:ext>
            </a:extLst>
          </p:cNvPr>
          <p:cNvSpPr txBox="1"/>
          <p:nvPr/>
        </p:nvSpPr>
        <p:spPr>
          <a:xfrm>
            <a:off x="6096000" y="3511495"/>
            <a:ext cx="471733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400" sz="1400">
                <a:cs typeface="+mn-ea"/>
                <a:sym typeface="+mn-lt"/>
              </a:rPr>
              <a:t>单击此处添加标题内容，内容要与标题相符，主要注意字体大小及文本匹配程度。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B7AAEA9-0B1D-4064-8421-FDAFF9FCA917}"/>
              </a:ext>
            </a:extLst>
          </p:cNvPr>
          <p:cNvSpPr txBox="1"/>
          <p:nvPr/>
        </p:nvSpPr>
        <p:spPr>
          <a:xfrm>
            <a:off x="6096000" y="4341675"/>
            <a:ext cx="471733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400" sz="1400">
                <a:cs typeface="+mn-ea"/>
                <a:sym typeface="+mn-lt"/>
              </a:rPr>
              <a:t>单击此处添加标题内容，内容要与标题相符，主要注意字体大小及文本匹配程度。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86BA91C-A57C-4A7E-94D8-8F70433C0D5F}"/>
              </a:ext>
            </a:extLst>
          </p:cNvPr>
          <p:cNvSpPr txBox="1"/>
          <p:nvPr/>
        </p:nvSpPr>
        <p:spPr>
          <a:xfrm>
            <a:off x="6096000" y="5171854"/>
            <a:ext cx="471733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400" sz="1400">
                <a:cs typeface="+mn-ea"/>
                <a:sym typeface="+mn-lt"/>
              </a:rPr>
              <a:t>单击此处添加标题内容，内容要与标题相符，主要注意字体大小及文本匹配程度。</a:t>
            </a:r>
          </a:p>
        </p:txBody>
      </p:sp>
    </p:spTree>
    <p:custDataLst>
      <p:tags r:id="rId3"/>
    </p:custDataLst>
    <p:extLst>
      <p:ext uri="{BB962C8B-B14F-4D97-AF65-F5344CB8AC3E}">
        <p14:creationId val="621815890"/>
      </p:ext>
    </p:extLst>
  </p:cSld>
  <p:clrMapOvr>
    <a:masterClrMapping/>
  </p:clrMapOvr>
  <mc:AlternateContent>
    <mc:Choice Requires="p14">
      <p:transition advTm="3070" p14:dur="1500" spd="slow">
        <p:random/>
      </p:transition>
    </mc:Choice>
    <mc:Fallback>
      <p:transition advTm="307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12"/>
      <p:bldP grpId="0" spid="13"/>
      <p:bldP grpId="0" spid="14"/>
      <p:bldP grpId="0" spid="15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F85455DC-563F-4B38-A66E-31321417792C}"/>
              </a:ext>
            </a:extLst>
          </p:cNvPr>
          <p:cNvGrpSpPr/>
          <p:nvPr/>
        </p:nvGrpSpPr>
        <p:grpSpPr>
          <a:xfrm>
            <a:off x="3175000" y="868853"/>
            <a:ext cx="5841999" cy="1046440"/>
            <a:chOff x="736600" y="1991896"/>
            <a:chExt cx="3515773" cy="1046440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EB2EB61D-9B36-4FF6-B78C-028F2D790699}"/>
                </a:ext>
              </a:extLst>
            </p:cNvPr>
            <p:cNvSpPr txBox="1"/>
            <p:nvPr/>
          </p:nvSpPr>
          <p:spPr>
            <a:xfrm>
              <a:off x="736600" y="1991896"/>
              <a:ext cx="3515773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400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未来年度规划及其分析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BDD01745-FE50-422A-9255-B7BB7CABB5FC}"/>
                </a:ext>
              </a:extLst>
            </p:cNvPr>
            <p:cNvSpPr txBox="1"/>
            <p:nvPr/>
          </p:nvSpPr>
          <p:spPr>
            <a:xfrm>
              <a:off x="793749" y="2699782"/>
              <a:ext cx="3458623" cy="3352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zh-CN" lang="en-US" sz="160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ANNUAL SUMMARY REPORT OF ENTERPRISE PROJECTS</a:t>
              </a: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E155E006-5423-44D9-9F22-60289FCD68EF}"/>
              </a:ext>
            </a:extLst>
          </p:cNvPr>
          <p:cNvSpPr/>
          <p:nvPr/>
        </p:nvSpPr>
        <p:spPr>
          <a:xfrm>
            <a:off x="5029199" y="640253"/>
            <a:ext cx="2133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8BBD3D9-517F-4ECD-B46F-BAD8E89DF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100000" l="0" r="100000" t="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780479">
            <a:off x="-2380679" y="2255837"/>
            <a:ext cx="6609779" cy="504956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BD96F461-17A0-4182-95A4-214085B3E453}"/>
              </a:ext>
            </a:extLst>
          </p:cNvPr>
          <p:cNvSpPr txBox="1"/>
          <p:nvPr/>
        </p:nvSpPr>
        <p:spPr>
          <a:xfrm>
            <a:off x="5029199" y="2796186"/>
            <a:ext cx="471733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400" sz="14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单击此处添加标题内容，内容要与标题相符，主要注意字体大小及文本匹配程度。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A4D79B2-9E6E-4FFE-9A8E-866CAC89E4AF}"/>
              </a:ext>
            </a:extLst>
          </p:cNvPr>
          <p:cNvSpPr txBox="1"/>
          <p:nvPr/>
        </p:nvSpPr>
        <p:spPr>
          <a:xfrm>
            <a:off x="6115287" y="3762299"/>
            <a:ext cx="471733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400" sz="14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单击此处添加标题内容，内容要与标题相符，主要注意字体大小及文本匹配程度。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7A1FC92-7EB0-4E7E-9B36-DBF182243072}"/>
              </a:ext>
            </a:extLst>
          </p:cNvPr>
          <p:cNvSpPr txBox="1"/>
          <p:nvPr/>
        </p:nvSpPr>
        <p:spPr>
          <a:xfrm>
            <a:off x="5572243" y="4728414"/>
            <a:ext cx="471733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400" sz="14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单击此处添加标题内容，内容要与标题相符，主要注意字体大小及文本匹配程度。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EA52E65-BD3F-49E6-8B78-F6A4509FF09E}"/>
              </a:ext>
            </a:extLst>
          </p:cNvPr>
          <p:cNvSpPr txBox="1"/>
          <p:nvPr/>
        </p:nvSpPr>
        <p:spPr>
          <a:xfrm>
            <a:off x="6658329" y="5694526"/>
            <a:ext cx="471733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400" sz="14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单击此处添加标题内容，内容要与标题相符，主要注意字体大小及文本匹配程度。</a:t>
            </a:r>
          </a:p>
        </p:txBody>
      </p:sp>
    </p:spTree>
    <p:custDataLst>
      <p:tags r:id="rId3"/>
    </p:custDataLst>
    <p:extLst>
      <p:ext uri="{BB962C8B-B14F-4D97-AF65-F5344CB8AC3E}">
        <p14:creationId val="768469016"/>
      </p:ext>
    </p:extLst>
  </p:cSld>
  <p:clrMapOvr>
    <a:masterClrMapping/>
  </p:clrMapOvr>
  <mc:AlternateContent>
    <mc:Choice Requires="p14">
      <p:transition advTm="3481" p14:dur="1500" spd="slow">
        <p:random/>
      </p:transition>
    </mc:Choice>
    <mc:Fallback>
      <p:transition advTm="3481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1"/>
      <p:bldP grpId="0" spid="12"/>
      <p:bldP grpId="0" spid="13"/>
      <p:bldP grpId="0" spid="14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14B1DBDF-3825-44C4-84EA-899674F276A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9F74DD5E-CFC3-4492-A365-BF9338450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0" y="0"/>
              <a:ext cx="10288029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9F2C1562-2ED2-41D0-9B83-116FB1FBBC0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  <a:alpha val="0"/>
                  </a:schemeClr>
                </a:gs>
                <a:gs pos="37149">
                  <a:srgbClr val="0D0D0D">
                    <a:alpha val="61000"/>
                  </a:srgbClr>
                </a:gs>
                <a:gs pos="61000">
                  <a:schemeClr val="tx1">
                    <a:lumMod val="95000"/>
                    <a:lumOff val="5000"/>
                    <a:alpha val="72000"/>
                  </a:schemeClr>
                </a:gs>
                <a:gs pos="8300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B384556D-08B1-4785-ACB2-27832C950764}"/>
              </a:ext>
            </a:extLst>
          </p:cNvPr>
          <p:cNvGrpSpPr/>
          <p:nvPr/>
        </p:nvGrpSpPr>
        <p:grpSpPr>
          <a:xfrm>
            <a:off x="7286362" y="1620360"/>
            <a:ext cx="4020457" cy="954107"/>
            <a:chOff x="736599" y="2095500"/>
            <a:chExt cx="4020457" cy="954107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99F5F567-C696-471A-B87B-86510F3D5F4F}"/>
                </a:ext>
              </a:extLst>
            </p:cNvPr>
            <p:cNvSpPr txBox="1"/>
            <p:nvPr/>
          </p:nvSpPr>
          <p:spPr>
            <a:xfrm>
              <a:off x="736598" y="2095500"/>
              <a:ext cx="4020457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lang="zh-CN" sz="280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未来年度规划及其分析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92E7D7A9-BFA3-48D6-B1D4-FA353C4EF33E}"/>
                </a:ext>
              </a:extLst>
            </p:cNvPr>
            <p:cNvSpPr txBox="1"/>
            <p:nvPr/>
          </p:nvSpPr>
          <p:spPr>
            <a:xfrm>
              <a:off x="736599" y="2618720"/>
              <a:ext cx="3263900" cy="426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altLang="zh-CN" lang="en-US" sz="110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ANNUAL SUMMARY REPORT OF ENTERPRISE PROJECTS</a:t>
              </a: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A72109A9-2F1C-4C49-B2D3-04D0D93F875D}"/>
              </a:ext>
            </a:extLst>
          </p:cNvPr>
          <p:cNvSpPr txBox="1"/>
          <p:nvPr/>
        </p:nvSpPr>
        <p:spPr>
          <a:xfrm>
            <a:off x="6589486" y="2666800"/>
            <a:ext cx="471733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pc="400" sz="14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单击此处添加标题内容，内容要与标题相符，主要注意字体大小及文本匹配程度。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8C0196A-C31C-4322-A33A-118B7C1B6C7E}"/>
              </a:ext>
            </a:extLst>
          </p:cNvPr>
          <p:cNvSpPr txBox="1"/>
          <p:nvPr/>
        </p:nvSpPr>
        <p:spPr>
          <a:xfrm>
            <a:off x="6589486" y="3496980"/>
            <a:ext cx="471733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pc="400" sz="14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单击此处添加标题内容，内容要与标题相符，主要注意字体大小及文本匹配程度。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F9851E3-6D67-4197-AF8A-FFB8C3F9C7B2}"/>
              </a:ext>
            </a:extLst>
          </p:cNvPr>
          <p:cNvSpPr txBox="1"/>
          <p:nvPr/>
        </p:nvSpPr>
        <p:spPr>
          <a:xfrm>
            <a:off x="6589486" y="4327160"/>
            <a:ext cx="471733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pc="400" sz="14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单击此处添加标题内容，内容要与标题相符，主要注意字体大小及文本匹配程度。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6793E87-40AA-4BEA-AFAF-679FC3D85E02}"/>
              </a:ext>
            </a:extLst>
          </p:cNvPr>
          <p:cNvSpPr txBox="1"/>
          <p:nvPr/>
        </p:nvSpPr>
        <p:spPr>
          <a:xfrm>
            <a:off x="6589486" y="5157339"/>
            <a:ext cx="471733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pc="400" sz="14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单击此处添加标题内容，内容要与标题相符，主要注意字体大小及文本匹配程度。</a:t>
            </a:r>
          </a:p>
        </p:txBody>
      </p:sp>
    </p:spTree>
    <p:custDataLst>
      <p:tags r:id="rId3"/>
    </p:custDataLst>
    <p:extLst>
      <p:ext uri="{BB962C8B-B14F-4D97-AF65-F5344CB8AC3E}">
        <p14:creationId val="3089214791"/>
      </p:ext>
    </p:extLst>
  </p:cSld>
  <p:clrMapOvr>
    <a:masterClrMapping/>
  </p:clrMapOvr>
  <mc:AlternateContent>
    <mc:Choice Requires="p14">
      <p:transition advTm="1562" p14:dur="1500" spd="slow">
        <p:random/>
      </p:transition>
    </mc:Choice>
    <mc:Fallback>
      <p:transition advTm="1562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822EAB1A-0613-4B84-B43A-020769A84C2F}"/>
              </a:ext>
            </a:extLst>
          </p:cNvPr>
          <p:cNvSpPr/>
          <p:nvPr/>
        </p:nvSpPr>
        <p:spPr>
          <a:xfrm rot="2684577">
            <a:off x="1698063" y="-917755"/>
            <a:ext cx="8693513" cy="8693513"/>
          </a:xfrm>
          <a:prstGeom prst="roundRect">
            <a:avLst>
              <a:gd fmla="val 13360" name="adj"/>
            </a:avLst>
          </a:prstGeom>
          <a:solidFill>
            <a:schemeClr val="bg1"/>
          </a:solidFill>
          <a:ln>
            <a:noFill/>
          </a:ln>
          <a:effectLst>
            <a:outerShdw algn="ctr" blurRad="546100" rotWithShape="0" sx="101000" sy="101000">
              <a:schemeClr val="tx1">
                <a:lumMod val="65000"/>
                <a:lumOff val="35000"/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CFAF4C25-9AB4-4329-B21C-0F7CB88F0784}"/>
              </a:ext>
            </a:extLst>
          </p:cNvPr>
          <p:cNvSpPr/>
          <p:nvPr/>
        </p:nvSpPr>
        <p:spPr>
          <a:xfrm rot="2684577">
            <a:off x="2627892" y="-39108"/>
            <a:ext cx="6936217" cy="6936217"/>
          </a:xfrm>
          <a:prstGeom prst="roundRect">
            <a:avLst>
              <a:gd fmla="val 13360" name="adj"/>
            </a:avLst>
          </a:prstGeom>
          <a:solidFill>
            <a:schemeClr val="bg1"/>
          </a:solidFill>
          <a:ln>
            <a:noFill/>
          </a:ln>
          <a:effectLst>
            <a:outerShdw algn="ctr" blurRad="546100" rotWithShape="0" sx="101000" sy="101000">
              <a:schemeClr val="tx1">
                <a:lumMod val="65000"/>
                <a:lumOff val="35000"/>
                <a:alpha val="1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59F8909-6800-4D81-9559-FFAEB41A80C1}"/>
              </a:ext>
            </a:extLst>
          </p:cNvPr>
          <p:cNvSpPr txBox="1"/>
          <p:nvPr/>
        </p:nvSpPr>
        <p:spPr>
          <a:xfrm>
            <a:off x="5286375" y="899160"/>
            <a:ext cx="169545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en-US" noProof="0" normalizeH="0" smtClean="0" spc="700" strike="noStrike" sz="2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20XX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8829203-F363-4337-ACAC-0D2C4AE6A337}"/>
              </a:ext>
            </a:extLst>
          </p:cNvPr>
          <p:cNvSpPr txBox="1"/>
          <p:nvPr/>
        </p:nvSpPr>
        <p:spPr>
          <a:xfrm>
            <a:off x="4025900" y="1841500"/>
            <a:ext cx="4343400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en-US" noProof="0" normalizeH="0" spc="700" strike="noStrike" sz="4000" u="none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>
                  <a:outerShdw algn="ctr" blurRad="165100" rotWithShape="0">
                    <a:prstClr val="black">
                      <a:alpha val="24000"/>
                    </a:prstClr>
                  </a:outerShdw>
                </a:effectLst>
                <a:uLnTx/>
                <a:uFillTx/>
                <a:cs typeface="+mn-ea"/>
                <a:sym typeface="+mn-lt"/>
              </a:rPr>
              <a:t>BUSINESS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2947702-0219-4F74-958A-0A5A704ECCC4}"/>
              </a:ext>
            </a:extLst>
          </p:cNvPr>
          <p:cNvSpPr txBox="1"/>
          <p:nvPr/>
        </p:nvSpPr>
        <p:spPr>
          <a:xfrm>
            <a:off x="2730500" y="2967335"/>
            <a:ext cx="6781800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spc="1000" sz="540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谢谢观看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08B93554-9443-4291-83BC-91BEC5088783}"/>
              </a:ext>
            </a:extLst>
          </p:cNvPr>
          <p:cNvSpPr/>
          <p:nvPr/>
        </p:nvSpPr>
        <p:spPr>
          <a:xfrm>
            <a:off x="683912" y="5242803"/>
            <a:ext cx="1056397" cy="105639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546100" rotWithShape="0" sx="101000" sy="10100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16338DEE-2916-4AC7-A537-1507B9F2A824}"/>
              </a:ext>
            </a:extLst>
          </p:cNvPr>
          <p:cNvSpPr/>
          <p:nvPr/>
        </p:nvSpPr>
        <p:spPr>
          <a:xfrm>
            <a:off x="10464448" y="933352"/>
            <a:ext cx="563400" cy="563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546100" rotWithShape="0" sx="101000" sy="10100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C0EF9AE3-F1B9-443C-9F86-CDF322936010}"/>
              </a:ext>
            </a:extLst>
          </p:cNvPr>
          <p:cNvGrpSpPr/>
          <p:nvPr/>
        </p:nvGrpSpPr>
        <p:grpSpPr>
          <a:xfrm>
            <a:off x="4075883" y="4821457"/>
            <a:ext cx="1910443" cy="338554"/>
            <a:chOff x="4054927" y="4937733"/>
            <a:chExt cx="1910443" cy="338554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4E9D624C-B884-49D6-955A-058878E5E13C}"/>
                </a:ext>
              </a:extLst>
            </p:cNvPr>
            <p:cNvSpPr/>
            <p:nvPr/>
          </p:nvSpPr>
          <p:spPr>
            <a:xfrm>
              <a:off x="4204607" y="4937733"/>
              <a:ext cx="1611085" cy="338554"/>
            </a:xfrm>
            <a:prstGeom prst="roundRect">
              <a:avLst>
                <a:gd fmla="val 30172" name="adj"/>
              </a:avLst>
            </a:prstGeom>
            <a:solidFill>
              <a:schemeClr val="bg1"/>
            </a:solidFill>
            <a:ln>
              <a:noFill/>
            </a:ln>
            <a:effectLst>
              <a:outerShdw algn="ctr" blurRad="1651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D7F488F0-218D-4123-B444-742EAD00AD0E}"/>
                </a:ext>
              </a:extLst>
            </p:cNvPr>
            <p:cNvSpPr txBox="1"/>
            <p:nvPr/>
          </p:nvSpPr>
          <p:spPr>
            <a:xfrm>
              <a:off x="4054927" y="4953122"/>
              <a:ext cx="1910443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汇报人：优页PPT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9653DEAF-0910-48E8-8375-9FC078E9D0D6}"/>
              </a:ext>
            </a:extLst>
          </p:cNvPr>
          <p:cNvGrpSpPr/>
          <p:nvPr/>
        </p:nvGrpSpPr>
        <p:grpSpPr>
          <a:xfrm>
            <a:off x="6569695" y="4821457"/>
            <a:ext cx="1694614" cy="338554"/>
            <a:chOff x="6944288" y="4806069"/>
            <a:chExt cx="1694614" cy="338554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CC29E14A-0550-4BFF-99D2-A94938E4EB84}"/>
                </a:ext>
              </a:extLst>
            </p:cNvPr>
            <p:cNvSpPr/>
            <p:nvPr/>
          </p:nvSpPr>
          <p:spPr>
            <a:xfrm>
              <a:off x="6986053" y="4806069"/>
              <a:ext cx="1611085" cy="338554"/>
            </a:xfrm>
            <a:prstGeom prst="roundRect">
              <a:avLst>
                <a:gd fmla="val 30172" name="adj"/>
              </a:avLst>
            </a:prstGeom>
            <a:solidFill>
              <a:schemeClr val="bg1"/>
            </a:solidFill>
            <a:ln>
              <a:noFill/>
            </a:ln>
            <a:effectLst>
              <a:outerShdw algn="ctr" blurRad="165100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33307C3-A861-42E7-A2DA-6BAC1BCA9E3C}"/>
                </a:ext>
              </a:extLst>
            </p:cNvPr>
            <p:cNvSpPr txBox="1"/>
            <p:nvPr/>
          </p:nvSpPr>
          <p:spPr>
            <a:xfrm>
              <a:off x="6944288" y="4821457"/>
              <a:ext cx="1694614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14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时间：XX年XX月</a:t>
              </a:r>
            </a:p>
          </p:txBody>
        </p:sp>
      </p:grpSp>
    </p:spTree>
    <p:custDataLst>
      <p:tags r:id="rId2"/>
    </p:custDataLst>
    <p:extLst>
      <p:ext uri="{BB962C8B-B14F-4D97-AF65-F5344CB8AC3E}">
        <p14:creationId val="2184022013"/>
      </p:ext>
    </p:extLst>
  </p:cSld>
  <p:clrMapOvr>
    <a:masterClrMapping/>
  </p:clrMapOvr>
  <mc:AlternateContent>
    <mc:Choice Requires="p14">
      <p:transition advTm="3880" p14:dur="1500" spd="slow">
        <p:random/>
      </p:transition>
    </mc:Choice>
    <mc:Fallback>
      <p:transition advTm="388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椭圆 2">
            <a:extLst>
              <a:ext uri="{FF2B5EF4-FFF2-40B4-BE49-F238E27FC236}">
                <a16:creationId xmlns:a16="http://schemas.microsoft.com/office/drawing/2014/main" id="{D4A3B98F-6A49-43DA-B651-91E6B46E817B}"/>
              </a:ext>
            </a:extLst>
          </p:cNvPr>
          <p:cNvSpPr/>
          <p:nvPr/>
        </p:nvSpPr>
        <p:spPr>
          <a:xfrm>
            <a:off x="1407812" y="4912603"/>
            <a:ext cx="1056397" cy="105639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546100" rotWithShape="0" sx="101000" sy="10100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7A5E0C9A-CAF3-4888-837B-FC3767A57C8C}"/>
              </a:ext>
            </a:extLst>
          </p:cNvPr>
          <p:cNvSpPr/>
          <p:nvPr/>
        </p:nvSpPr>
        <p:spPr>
          <a:xfrm>
            <a:off x="9727792" y="1136552"/>
            <a:ext cx="563400" cy="563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546100" rotWithShape="0" sx="101000" sy="10100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D89A7198-D701-4783-A59D-BCD05966888C}"/>
              </a:ext>
            </a:extLst>
          </p:cNvPr>
          <p:cNvSpPr/>
          <p:nvPr/>
        </p:nvSpPr>
        <p:spPr>
          <a:xfrm>
            <a:off x="-397892" y="-623833"/>
            <a:ext cx="1629792" cy="16297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546100" rotWithShape="0" sx="101000" sy="10100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0BE10BF7-C5F4-4FE0-AEEF-8235E084A839}"/>
              </a:ext>
            </a:extLst>
          </p:cNvPr>
          <p:cNvSpPr/>
          <p:nvPr/>
        </p:nvSpPr>
        <p:spPr>
          <a:xfrm>
            <a:off x="8919450" y="5253200"/>
            <a:ext cx="449100" cy="4491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546100" rotWithShape="0" sx="101000" sy="10100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51ACFD56-E5D9-427E-9740-DA5852656F0F}"/>
              </a:ext>
            </a:extLst>
          </p:cNvPr>
          <p:cNvGrpSpPr/>
          <p:nvPr/>
        </p:nvGrpSpPr>
        <p:grpSpPr>
          <a:xfrm>
            <a:off x="3048000" y="1443260"/>
            <a:ext cx="6096000" cy="3971481"/>
            <a:chOff x="3048000" y="1443260"/>
            <a:chExt cx="6096000" cy="3971481"/>
          </a:xfrm>
        </p:grpSpPr>
        <p:sp>
          <p:nvSpPr>
            <p:cNvPr id="14" name="矩形: 圆角 1">
              <a:extLst>
                <a:ext uri="{FF2B5EF4-FFF2-40B4-BE49-F238E27FC236}">
                  <a16:creationId xmlns:a16="http://schemas.microsoft.com/office/drawing/2014/main" id="{BF97AFBC-27AF-41E9-ADE8-CA1910FFAB41}"/>
                </a:ext>
              </a:extLst>
            </p:cNvPr>
            <p:cNvSpPr/>
            <p:nvPr/>
          </p:nvSpPr>
          <p:spPr>
            <a:xfrm rot="2684577">
              <a:off x="4110260" y="1443260"/>
              <a:ext cx="3971481" cy="3971481"/>
            </a:xfrm>
            <a:prstGeom prst="roundRect">
              <a:avLst>
                <a:gd fmla="val 13360" name="adj"/>
              </a:avLst>
            </a:prstGeom>
            <a:solidFill>
              <a:schemeClr val="bg1"/>
            </a:solidFill>
            <a:ln>
              <a:noFill/>
            </a:ln>
            <a:effectLst>
              <a:outerShdw algn="ctr" blurRad="546100" rotWithShape="0" sx="101000" sy="101000">
                <a:schemeClr val="tx1">
                  <a:lumMod val="65000"/>
                  <a:lumOff val="35000"/>
                  <a:alpha val="1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5" name="文本框 5">
              <a:extLst>
                <a:ext uri="{FF2B5EF4-FFF2-40B4-BE49-F238E27FC236}">
                  <a16:creationId xmlns:a16="http://schemas.microsoft.com/office/drawing/2014/main" id="{8E42A8E3-2D45-4AB9-B1D0-8A0770BF747D}"/>
                </a:ext>
              </a:extLst>
            </p:cNvPr>
            <p:cNvSpPr txBox="1"/>
            <p:nvPr/>
          </p:nvSpPr>
          <p:spPr>
            <a:xfrm>
              <a:off x="3048000" y="3370650"/>
              <a:ext cx="6096000" cy="10668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pc="300" sz="3200">
                  <a:cs typeface="+mn-ea"/>
                  <a:sym typeface="+mn-lt"/>
                </a:rPr>
                <a:t>企业项目年度</a:t>
              </a:r>
            </a:p>
            <a:p>
              <a:pPr algn="ctr"/>
              <a:r>
                <a:rPr altLang="en-US" lang="zh-CN" spc="300" sz="3200">
                  <a:cs typeface="+mn-ea"/>
                  <a:sym typeface="+mn-lt"/>
                </a:rPr>
                <a:t>总结汇报</a:t>
              </a:r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47404A2-118E-4F88-B4D9-700DA2E6D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4786" y="2075527"/>
              <a:ext cx="1362428" cy="1144439"/>
            </a:xfrm>
            <a:prstGeom prst="rect">
              <a:avLst/>
            </a:prstGeom>
          </p:spPr>
        </p:pic>
        <p:sp>
          <p:nvSpPr>
            <p:cNvPr id="17" name="文本框 8">
              <a:extLst>
                <a:ext uri="{FF2B5EF4-FFF2-40B4-BE49-F238E27FC236}">
                  <a16:creationId xmlns:a16="http://schemas.microsoft.com/office/drawing/2014/main" id="{9D470E61-C9B1-44A3-B0E8-2A09009FE19B}"/>
                </a:ext>
              </a:extLst>
            </p:cNvPr>
            <p:cNvSpPr txBox="1"/>
            <p:nvPr/>
          </p:nvSpPr>
          <p:spPr>
            <a:xfrm>
              <a:off x="4000500" y="4536226"/>
              <a:ext cx="4191000" cy="243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1000">
                  <a:cs typeface="+mn-ea"/>
                  <a:sym typeface="+mn-lt"/>
                </a:rPr>
                <a:t>ANNUAL SUMMARY REPORT OF ENTERPRISE PROJECTS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819923" y="745724"/>
            <a:ext cx="2867488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rgbClr val="FFFFFF"/>
                </a:solidFill>
              </a:rPr>
              <a:t>https://www.youyedoc.com/</a:t>
            </a:r>
          </a:p>
        </p:txBody>
      </p:sp>
    </p:spTree>
    <p:custDataLst>
      <p:tags r:id="rId3"/>
    </p:custDataLst>
    <p:extLst>
      <p:ext uri="{BB962C8B-B14F-4D97-AF65-F5344CB8AC3E}">
        <p14:creationId val="2687228978"/>
      </p:ext>
    </p:extLst>
  </p:cSld>
  <p:clrMapOvr>
    <a:masterClrMapping/>
  </p:clrMapOvr>
  <mc:AlternateContent>
    <mc:Choice Requires="p14">
      <p:transition advTm="1594" p14:dur="1500" spd="slow">
        <p:random/>
      </p:transition>
    </mc:Choice>
    <mc:Fallback>
      <p:transition advTm="1594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11"/>
      <p:bldP grpId="0" spid="12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BB01FE1-CE44-4A3D-A759-E127754CB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575300" y="1222514"/>
            <a:ext cx="6616700" cy="4412971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5016DF47-4C78-4917-983C-FFC43C3A22DB}"/>
              </a:ext>
            </a:extLst>
          </p:cNvPr>
          <p:cNvGrpSpPr/>
          <p:nvPr/>
        </p:nvGrpSpPr>
        <p:grpSpPr>
          <a:xfrm>
            <a:off x="774700" y="2197100"/>
            <a:ext cx="3378200" cy="954107"/>
            <a:chOff x="736600" y="2095500"/>
            <a:chExt cx="3378200" cy="954107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09FE6907-8676-429A-9B5A-DC3FAFE110A8}"/>
                </a:ext>
              </a:extLst>
            </p:cNvPr>
            <p:cNvSpPr txBox="1"/>
            <p:nvPr/>
          </p:nvSpPr>
          <p:spPr>
            <a:xfrm>
              <a:off x="736600" y="2095500"/>
              <a:ext cx="337820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800">
                  <a:cs typeface="+mn-ea"/>
                  <a:sym typeface="+mn-lt"/>
                </a:rPr>
                <a:t>企业年度项目总结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6123FD62-F930-464F-86A1-4D1030B58358}"/>
                </a:ext>
              </a:extLst>
            </p:cNvPr>
            <p:cNvSpPr txBox="1"/>
            <p:nvPr/>
          </p:nvSpPr>
          <p:spPr>
            <a:xfrm>
              <a:off x="736600" y="2618720"/>
              <a:ext cx="3263900" cy="426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zh-CN" lang="en-US" sz="1100">
                  <a:cs typeface="+mn-ea"/>
                  <a:sym typeface="+mn-lt"/>
                </a:rPr>
                <a:t>ANNUAL SUMMARY REPORT OF ENTERPRISE PROJECTS</a:t>
              </a: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61D68AC2-6217-4618-9FF2-2840E7AAD8C2}"/>
              </a:ext>
            </a:extLst>
          </p:cNvPr>
          <p:cNvSpPr txBox="1"/>
          <p:nvPr/>
        </p:nvSpPr>
        <p:spPr>
          <a:xfrm>
            <a:off x="774700" y="3243539"/>
            <a:ext cx="4038600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400" sz="1400">
                <a:cs typeface="+mn-ea"/>
                <a:sym typeface="+mn-lt"/>
              </a:rPr>
              <a:t>单击此处添加标题内容，内容要与标题相符，主要注意字体大小及文本匹配程度。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36B54B3-1F5D-4B78-A4E0-029A16E915AF}"/>
              </a:ext>
            </a:extLst>
          </p:cNvPr>
          <p:cNvSpPr txBox="1"/>
          <p:nvPr/>
        </p:nvSpPr>
        <p:spPr>
          <a:xfrm>
            <a:off x="774700" y="4136092"/>
            <a:ext cx="4038600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400" sz="1400">
                <a:cs typeface="+mn-ea"/>
                <a:sym typeface="+mn-lt"/>
              </a:rPr>
              <a:t>单击此处添加标题内容，内容要与标题相符，主要注意字体大小及文本匹配程度。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82CE282-22F6-4B09-82B9-520B08156BF3}"/>
              </a:ext>
            </a:extLst>
          </p:cNvPr>
          <p:cNvGrpSpPr/>
          <p:nvPr/>
        </p:nvGrpSpPr>
        <p:grpSpPr>
          <a:xfrm>
            <a:off x="6096000" y="2490460"/>
            <a:ext cx="2616200" cy="1877080"/>
            <a:chOff x="6096000" y="2490460"/>
            <a:chExt cx="2616200" cy="1877080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3174577D-9495-45F5-BC93-2D69A3C77858}"/>
                </a:ext>
              </a:extLst>
            </p:cNvPr>
            <p:cNvSpPr/>
            <p:nvPr/>
          </p:nvSpPr>
          <p:spPr>
            <a:xfrm>
              <a:off x="6096000" y="2490460"/>
              <a:ext cx="2616200" cy="18770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AED98636-900B-4D8D-B32B-FBECBC167116}"/>
                </a:ext>
              </a:extLst>
            </p:cNvPr>
            <p:cNvSpPr txBox="1"/>
            <p:nvPr/>
          </p:nvSpPr>
          <p:spPr>
            <a:xfrm>
              <a:off x="6610349" y="2951152"/>
              <a:ext cx="1587500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32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67.5%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0C3EB167-EE77-455A-82D8-C07070D0BB7F}"/>
                </a:ext>
              </a:extLst>
            </p:cNvPr>
            <p:cNvSpPr txBox="1"/>
            <p:nvPr/>
          </p:nvSpPr>
          <p:spPr>
            <a:xfrm>
              <a:off x="6473824" y="3582401"/>
              <a:ext cx="1860550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pc="3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添加标题内容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0D7FD48-FC5B-41AC-8E29-FC29DE00E46D}"/>
              </a:ext>
            </a:extLst>
          </p:cNvPr>
          <p:cNvGrpSpPr/>
          <p:nvPr/>
        </p:nvGrpSpPr>
        <p:grpSpPr>
          <a:xfrm>
            <a:off x="9144000" y="2490460"/>
            <a:ext cx="2616200" cy="1877080"/>
            <a:chOff x="9144000" y="2490460"/>
            <a:chExt cx="2616200" cy="1877080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6DDE93EC-7A3D-4878-811D-80EE8EC325AD}"/>
                </a:ext>
              </a:extLst>
            </p:cNvPr>
            <p:cNvSpPr/>
            <p:nvPr/>
          </p:nvSpPr>
          <p:spPr>
            <a:xfrm>
              <a:off x="9144000" y="2490460"/>
              <a:ext cx="2616200" cy="18770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微软雅黑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3C933907-26A3-4F59-A9BC-B9A2E3598DF2}"/>
                </a:ext>
              </a:extLst>
            </p:cNvPr>
            <p:cNvSpPr txBox="1"/>
            <p:nvPr/>
          </p:nvSpPr>
          <p:spPr>
            <a:xfrm>
              <a:off x="9658349" y="2951152"/>
              <a:ext cx="1587500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32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12.4%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338CA2FF-21FF-4346-B5DF-4041886EEC10}"/>
                </a:ext>
              </a:extLst>
            </p:cNvPr>
            <p:cNvSpPr txBox="1"/>
            <p:nvPr/>
          </p:nvSpPr>
          <p:spPr>
            <a:xfrm>
              <a:off x="9521824" y="3582401"/>
              <a:ext cx="1860550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pc="3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添加标题内容</a:t>
              </a:r>
            </a:p>
          </p:txBody>
        </p:sp>
      </p:grpSp>
    </p:spTree>
    <p:custDataLst>
      <p:tags r:id="rId3"/>
    </p:custDataLst>
    <p:extLst>
      <p:ext uri="{BB962C8B-B14F-4D97-AF65-F5344CB8AC3E}">
        <p14:creationId val="2129964095"/>
      </p:ext>
    </p:extLst>
  </p:cSld>
  <p:clrMapOvr>
    <a:masterClrMapping/>
  </p:clrMapOvr>
  <mc:AlternateContent>
    <mc:Choice Requires="p14">
      <p:transition advTm="4024" p14:dur="1500" spd="slow">
        <p:random/>
      </p:transition>
    </mc:Choice>
    <mc:Fallback>
      <p:transition advTm="4024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130B33B-FCB5-4AFA-8175-BA08126D80E1}"/>
              </a:ext>
            </a:extLst>
          </p:cNvPr>
          <p:cNvSpPr/>
          <p:nvPr/>
        </p:nvSpPr>
        <p:spPr>
          <a:xfrm>
            <a:off x="5029200" y="857250"/>
            <a:ext cx="2133600" cy="2286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CF3B8F59-C87E-48F7-911B-3FCC3B1922F9}"/>
              </a:ext>
            </a:extLst>
          </p:cNvPr>
          <p:cNvGrpSpPr/>
          <p:nvPr/>
        </p:nvGrpSpPr>
        <p:grpSpPr>
          <a:xfrm>
            <a:off x="3175001" y="1217196"/>
            <a:ext cx="5841999" cy="1046440"/>
            <a:chOff x="736600" y="1991896"/>
            <a:chExt cx="3515773" cy="1046440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F069F7C5-7C6B-4416-BA43-7E9FF2B95F70}"/>
                </a:ext>
              </a:extLst>
            </p:cNvPr>
            <p:cNvSpPr txBox="1"/>
            <p:nvPr/>
          </p:nvSpPr>
          <p:spPr>
            <a:xfrm>
              <a:off x="736600" y="1991896"/>
              <a:ext cx="3515773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4000">
                  <a:cs typeface="+mn-ea"/>
                  <a:sym typeface="+mn-lt"/>
                </a:rPr>
                <a:t>企业年度项目总结</a:t>
              </a: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E7404F6D-3A40-4203-8F0A-6169C74FB4CA}"/>
                </a:ext>
              </a:extLst>
            </p:cNvPr>
            <p:cNvSpPr txBox="1"/>
            <p:nvPr/>
          </p:nvSpPr>
          <p:spPr>
            <a:xfrm>
              <a:off x="793749" y="2699782"/>
              <a:ext cx="3458623" cy="3352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altLang="zh-CN" lang="en-US" sz="1600">
                  <a:cs typeface="+mn-ea"/>
                  <a:sym typeface="+mn-lt"/>
                </a:rPr>
                <a:t>ANNUAL SUMMARY REPORT OF ENTERPRISE PROJECTS</a:t>
              </a: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FCCA3CB6-223F-4376-825B-7B31C43A8D08}"/>
              </a:ext>
            </a:extLst>
          </p:cNvPr>
          <p:cNvGrpSpPr/>
          <p:nvPr/>
        </p:nvGrpSpPr>
        <p:grpSpPr>
          <a:xfrm>
            <a:off x="914399" y="2705750"/>
            <a:ext cx="3497668" cy="1485062"/>
            <a:chOff x="914399" y="2705750"/>
            <a:chExt cx="3497668" cy="1485062"/>
          </a:xfrm>
        </p:grpSpPr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D7A56C2C-7B43-4BF0-AFA3-BCC06B61E5BE}"/>
                </a:ext>
              </a:extLst>
            </p:cNvPr>
            <p:cNvSpPr txBox="1"/>
            <p:nvPr/>
          </p:nvSpPr>
          <p:spPr>
            <a:xfrm>
              <a:off x="2897592" y="2705750"/>
              <a:ext cx="1514475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6000">
                  <a:solidFill>
                    <a:schemeClr val="bg1"/>
                  </a:solidFill>
                  <a:effectLst>
                    <a:outerShdw algn="ctr" blurRad="165100" rotWithShape="0">
                      <a:prstClr val="black">
                        <a:alpha val="24000"/>
                      </a:prstClr>
                    </a:outerShdw>
                  </a:effectLst>
                  <a:cs typeface="+mn-ea"/>
                  <a:sym typeface="+mn-lt"/>
                </a:rPr>
                <a:t>1</a:t>
              </a: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43883416-D639-47DE-A541-A6CDD0E0DB11}"/>
                </a:ext>
              </a:extLst>
            </p:cNvPr>
            <p:cNvGrpSpPr/>
            <p:nvPr/>
          </p:nvGrpSpPr>
          <p:grpSpPr>
            <a:xfrm>
              <a:off x="914399" y="3167743"/>
              <a:ext cx="754743" cy="754743"/>
              <a:chOff x="914399" y="3167743"/>
              <a:chExt cx="754743" cy="754743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1275C104-EC2E-46EE-8433-58B3FCB55A8F}"/>
                  </a:ext>
                </a:extLst>
              </p:cNvPr>
              <p:cNvSpPr/>
              <p:nvPr/>
            </p:nvSpPr>
            <p:spPr>
              <a:xfrm>
                <a:off x="914399" y="3167743"/>
                <a:ext cx="754743" cy="754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ctr" blurRad="114300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8938A4E4-B830-4074-9F2F-7FD7267EFB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1124584" y="3380520"/>
                <a:ext cx="334372" cy="329188"/>
              </a:xfrm>
              <a:prstGeom prst="rect">
                <a:avLst/>
              </a:prstGeom>
            </p:spPr>
          </p:pic>
        </p:grp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C5142A0C-5849-4C49-9439-90E67281A68F}"/>
                </a:ext>
              </a:extLst>
            </p:cNvPr>
            <p:cNvGrpSpPr/>
            <p:nvPr/>
          </p:nvGrpSpPr>
          <p:grpSpPr>
            <a:xfrm>
              <a:off x="1763686" y="3171793"/>
              <a:ext cx="2604912" cy="1019019"/>
              <a:chOff x="1669141" y="3167743"/>
              <a:chExt cx="2604912" cy="1019019"/>
            </a:xfrm>
          </p:grpSpPr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DD4BECE6-24C5-4E73-BA3C-8C855506E4D1}"/>
                  </a:ext>
                </a:extLst>
              </p:cNvPr>
              <p:cNvSpPr txBox="1"/>
              <p:nvPr/>
            </p:nvSpPr>
            <p:spPr>
              <a:xfrm>
                <a:off x="1669141" y="3448098"/>
                <a:ext cx="2604912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pc="400" sz="1400">
                    <a:cs typeface="+mn-ea"/>
                    <a:sym typeface="+mn-lt"/>
                  </a:rPr>
                  <a:t>单击此处添加标题内容，内容要与标题相符。</a:t>
                </a: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BDCA81A6-9BDA-4717-84D7-01551324B598}"/>
                  </a:ext>
                </a:extLst>
              </p:cNvPr>
              <p:cNvSpPr txBox="1"/>
              <p:nvPr/>
            </p:nvSpPr>
            <p:spPr>
              <a:xfrm>
                <a:off x="1669141" y="3167743"/>
                <a:ext cx="1514475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</p:grp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8F3C2B23-22AB-4145-9968-DC39FF0E657D}"/>
              </a:ext>
            </a:extLst>
          </p:cNvPr>
          <p:cNvGrpSpPr/>
          <p:nvPr/>
        </p:nvGrpSpPr>
        <p:grpSpPr>
          <a:xfrm>
            <a:off x="4463142" y="2705750"/>
            <a:ext cx="3548742" cy="1485062"/>
            <a:chOff x="4463142" y="2705750"/>
            <a:chExt cx="3548742" cy="1485062"/>
          </a:xfrm>
        </p:grpSpPr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1FE2FA04-C1DC-4FD2-8120-72051458E641}"/>
                </a:ext>
              </a:extLst>
            </p:cNvPr>
            <p:cNvSpPr txBox="1"/>
            <p:nvPr/>
          </p:nvSpPr>
          <p:spPr>
            <a:xfrm>
              <a:off x="6497410" y="2705750"/>
              <a:ext cx="1514475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6000">
                  <a:solidFill>
                    <a:schemeClr val="bg1"/>
                  </a:solidFill>
                  <a:effectLst>
                    <a:outerShdw algn="ctr" blurRad="165100" rotWithShape="0">
                      <a:prstClr val="black">
                        <a:alpha val="24000"/>
                      </a:prstClr>
                    </a:outerShdw>
                  </a:effectLst>
                  <a:cs typeface="+mn-ea"/>
                  <a:sym typeface="+mn-lt"/>
                </a:rPr>
                <a:t>2</a:t>
              </a: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B41AD8B1-7C6B-428A-8090-639E06E27EE6}"/>
                </a:ext>
              </a:extLst>
            </p:cNvPr>
            <p:cNvGrpSpPr/>
            <p:nvPr/>
          </p:nvGrpSpPr>
          <p:grpSpPr>
            <a:xfrm>
              <a:off x="4463142" y="3167743"/>
              <a:ext cx="754743" cy="754743"/>
              <a:chOff x="4463142" y="3167743"/>
              <a:chExt cx="754743" cy="754743"/>
            </a:xfrm>
          </p:grpSpPr>
          <p:sp>
            <p:nvSpPr>
              <p:cNvPr id="8" name="椭圆 7">
                <a:extLst>
                  <a:ext uri="{FF2B5EF4-FFF2-40B4-BE49-F238E27FC236}">
                    <a16:creationId xmlns:a16="http://schemas.microsoft.com/office/drawing/2014/main" id="{D9E379F2-8607-4E70-81D0-2CC5CE55C968}"/>
                  </a:ext>
                </a:extLst>
              </p:cNvPr>
              <p:cNvSpPr/>
              <p:nvPr/>
            </p:nvSpPr>
            <p:spPr>
              <a:xfrm>
                <a:off x="4463142" y="3167743"/>
                <a:ext cx="754743" cy="754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ctr" blurRad="114300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3A87B053-0229-4D7F-9B18-C57F6A709C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4652231" y="3378391"/>
                <a:ext cx="376565" cy="333447"/>
              </a:xfrm>
              <a:prstGeom prst="rect">
                <a:avLst/>
              </a:prstGeom>
            </p:spPr>
          </p:pic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D97958F7-A9C7-4DC5-B7D0-32932FB0F57B}"/>
                </a:ext>
              </a:extLst>
            </p:cNvPr>
            <p:cNvGrpSpPr/>
            <p:nvPr/>
          </p:nvGrpSpPr>
          <p:grpSpPr>
            <a:xfrm>
              <a:off x="5306437" y="3171793"/>
              <a:ext cx="2604912" cy="1019019"/>
              <a:chOff x="1669141" y="3167743"/>
              <a:chExt cx="2604912" cy="1019019"/>
            </a:xfrm>
          </p:grpSpPr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3C105D52-8795-41BB-AE9E-F634AD56A159}"/>
                  </a:ext>
                </a:extLst>
              </p:cNvPr>
              <p:cNvSpPr txBox="1"/>
              <p:nvPr/>
            </p:nvSpPr>
            <p:spPr>
              <a:xfrm>
                <a:off x="1669141" y="3448098"/>
                <a:ext cx="2604912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pc="400" sz="1400">
                    <a:cs typeface="+mn-ea"/>
                    <a:sym typeface="+mn-lt"/>
                  </a:rPr>
                  <a:t>单击此处添加标题内容，内容要与标题相符。</a:t>
                </a:r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DAF6F0D8-6A88-4A69-AC69-3606EF8FAA86}"/>
                  </a:ext>
                </a:extLst>
              </p:cNvPr>
              <p:cNvSpPr txBox="1"/>
              <p:nvPr/>
            </p:nvSpPr>
            <p:spPr>
              <a:xfrm>
                <a:off x="1669141" y="3167743"/>
                <a:ext cx="1514475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</p:grp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FA173B56-7A74-4BA2-8B6D-E320A52EBB66}"/>
              </a:ext>
            </a:extLst>
          </p:cNvPr>
          <p:cNvGrpSpPr/>
          <p:nvPr/>
        </p:nvGrpSpPr>
        <p:grpSpPr>
          <a:xfrm>
            <a:off x="8011885" y="2705750"/>
            <a:ext cx="3635112" cy="1485062"/>
            <a:chOff x="8011885" y="2705750"/>
            <a:chExt cx="3635112" cy="1485062"/>
          </a:xfrm>
        </p:grpSpPr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0D45D56F-9304-45E4-8082-FC9D87EAC6CC}"/>
                </a:ext>
              </a:extLst>
            </p:cNvPr>
            <p:cNvSpPr txBox="1"/>
            <p:nvPr/>
          </p:nvSpPr>
          <p:spPr>
            <a:xfrm>
              <a:off x="10132523" y="2705750"/>
              <a:ext cx="1514475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6000">
                  <a:solidFill>
                    <a:schemeClr val="bg1"/>
                  </a:solidFill>
                  <a:effectLst>
                    <a:outerShdw algn="ctr" blurRad="165100" rotWithShape="0">
                      <a:prstClr val="black">
                        <a:alpha val="24000"/>
                      </a:prstClr>
                    </a:outerShdw>
                  </a:effectLst>
                  <a:cs typeface="+mn-ea"/>
                  <a:sym typeface="+mn-lt"/>
                </a:rPr>
                <a:t>3</a:t>
              </a:r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531A14CF-FDC5-46AF-ACFC-7E4EC182E2E7}"/>
                </a:ext>
              </a:extLst>
            </p:cNvPr>
            <p:cNvGrpSpPr/>
            <p:nvPr/>
          </p:nvGrpSpPr>
          <p:grpSpPr>
            <a:xfrm>
              <a:off x="8011885" y="3167743"/>
              <a:ext cx="754743" cy="754743"/>
              <a:chOff x="8011885" y="3167743"/>
              <a:chExt cx="754743" cy="754743"/>
            </a:xfrm>
          </p:grpSpPr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F049D7A2-DBDB-4FCE-9FEB-3D7D8E06AEEB}"/>
                  </a:ext>
                </a:extLst>
              </p:cNvPr>
              <p:cNvSpPr/>
              <p:nvPr/>
            </p:nvSpPr>
            <p:spPr>
              <a:xfrm>
                <a:off x="8011885" y="3167743"/>
                <a:ext cx="754743" cy="754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ctr" blurRad="114300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D385F868-C86D-453C-91F3-2EE5EAC2C6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8212957" y="3368815"/>
                <a:ext cx="352598" cy="352598"/>
              </a:xfrm>
              <a:prstGeom prst="rect">
                <a:avLst/>
              </a:prstGeom>
            </p:spPr>
          </p:pic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1635E0DD-6553-4CCD-AB9D-7D0652CD3A26}"/>
                </a:ext>
              </a:extLst>
            </p:cNvPr>
            <p:cNvGrpSpPr/>
            <p:nvPr/>
          </p:nvGrpSpPr>
          <p:grpSpPr>
            <a:xfrm>
              <a:off x="8868778" y="3171793"/>
              <a:ext cx="2604912" cy="1019019"/>
              <a:chOff x="1669141" y="3167743"/>
              <a:chExt cx="2604912" cy="1019019"/>
            </a:xfrm>
          </p:grpSpPr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457D462F-F0D9-4FE8-AA04-D8C159AD6813}"/>
                  </a:ext>
                </a:extLst>
              </p:cNvPr>
              <p:cNvSpPr txBox="1"/>
              <p:nvPr/>
            </p:nvSpPr>
            <p:spPr>
              <a:xfrm>
                <a:off x="1669142" y="3448098"/>
                <a:ext cx="2604912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pc="400" sz="1400">
                    <a:cs typeface="+mn-ea"/>
                    <a:sym typeface="+mn-lt"/>
                  </a:rPr>
                  <a:t>单击此处添加标题内容，内容要与标题相符。</a:t>
                </a:r>
              </a:p>
            </p:txBody>
          </p:sp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8378C0CE-F15A-4743-866C-A8E7C6866873}"/>
                  </a:ext>
                </a:extLst>
              </p:cNvPr>
              <p:cNvSpPr txBox="1"/>
              <p:nvPr/>
            </p:nvSpPr>
            <p:spPr>
              <a:xfrm>
                <a:off x="1669140" y="3167743"/>
                <a:ext cx="1514475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</p:grp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B2B90616-8805-451A-B5E1-C7ECFCA4EC54}"/>
              </a:ext>
            </a:extLst>
          </p:cNvPr>
          <p:cNvGrpSpPr/>
          <p:nvPr/>
        </p:nvGrpSpPr>
        <p:grpSpPr>
          <a:xfrm>
            <a:off x="8011885" y="4625141"/>
            <a:ext cx="3595250" cy="1430335"/>
            <a:chOff x="8011885" y="4625141"/>
            <a:chExt cx="3595250" cy="1430335"/>
          </a:xfrm>
        </p:grpSpPr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982F8116-FCC2-47E4-B154-9609149E0320}"/>
                </a:ext>
              </a:extLst>
            </p:cNvPr>
            <p:cNvSpPr txBox="1"/>
            <p:nvPr/>
          </p:nvSpPr>
          <p:spPr>
            <a:xfrm>
              <a:off x="10092659" y="4625141"/>
              <a:ext cx="1514475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6000">
                  <a:solidFill>
                    <a:schemeClr val="bg1"/>
                  </a:solidFill>
                  <a:effectLst>
                    <a:outerShdw algn="ctr" blurRad="165100" rotWithShape="0">
                      <a:prstClr val="black">
                        <a:alpha val="24000"/>
                      </a:prstClr>
                    </a:outerShdw>
                  </a:effectLst>
                  <a:cs typeface="+mn-ea"/>
                  <a:sym typeface="+mn-lt"/>
                </a:rPr>
                <a:t>6</a:t>
              </a:r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C8B2EC5B-CE6A-44D7-B04E-A0A099897E6E}"/>
                </a:ext>
              </a:extLst>
            </p:cNvPr>
            <p:cNvGrpSpPr/>
            <p:nvPr/>
          </p:nvGrpSpPr>
          <p:grpSpPr>
            <a:xfrm>
              <a:off x="8011885" y="5036457"/>
              <a:ext cx="754743" cy="754743"/>
              <a:chOff x="8011885" y="5036457"/>
              <a:chExt cx="754743" cy="754743"/>
            </a:xfrm>
          </p:grpSpPr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2A643513-9E7B-4D13-9F30-7F80F1FA9EB3}"/>
                  </a:ext>
                </a:extLst>
              </p:cNvPr>
              <p:cNvSpPr/>
              <p:nvPr/>
            </p:nvSpPr>
            <p:spPr>
              <a:xfrm>
                <a:off x="8011885" y="5036457"/>
                <a:ext cx="754743" cy="754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ctr" blurRad="114300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260E5EEE-EEED-4CAE-9AD6-72CB864C67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8226978" y="5277515"/>
                <a:ext cx="324556" cy="272627"/>
              </a:xfrm>
              <a:prstGeom prst="rect">
                <a:avLst/>
              </a:prstGeom>
            </p:spPr>
          </p:pic>
        </p:grp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53C64507-DBE5-489C-82F6-00247F65A895}"/>
                </a:ext>
              </a:extLst>
            </p:cNvPr>
            <p:cNvGrpSpPr/>
            <p:nvPr/>
          </p:nvGrpSpPr>
          <p:grpSpPr>
            <a:xfrm>
              <a:off x="8868778" y="5036457"/>
              <a:ext cx="2604912" cy="1019019"/>
              <a:chOff x="1669141" y="3167743"/>
              <a:chExt cx="2604912" cy="1019019"/>
            </a:xfrm>
          </p:grpSpPr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4A23280B-0960-445C-80F1-311415517D8B}"/>
                  </a:ext>
                </a:extLst>
              </p:cNvPr>
              <p:cNvSpPr txBox="1"/>
              <p:nvPr/>
            </p:nvSpPr>
            <p:spPr>
              <a:xfrm>
                <a:off x="1669141" y="3448098"/>
                <a:ext cx="2604912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pc="400" sz="1400">
                    <a:cs typeface="+mn-ea"/>
                    <a:sym typeface="+mn-lt"/>
                  </a:rPr>
                  <a:t>单击此处添加标题内容，内容要与标题相符。</a:t>
                </a:r>
              </a:p>
            </p:txBody>
          </p:sp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035D0BEE-1086-45D6-B586-94A50510EEEA}"/>
                  </a:ext>
                </a:extLst>
              </p:cNvPr>
              <p:cNvSpPr txBox="1"/>
              <p:nvPr/>
            </p:nvSpPr>
            <p:spPr>
              <a:xfrm>
                <a:off x="1669140" y="3167743"/>
                <a:ext cx="1514475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</p:grp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F287EA6D-DC54-456B-B4A5-59568E9A8C32}"/>
              </a:ext>
            </a:extLst>
          </p:cNvPr>
          <p:cNvGrpSpPr/>
          <p:nvPr/>
        </p:nvGrpSpPr>
        <p:grpSpPr>
          <a:xfrm>
            <a:off x="4463142" y="4629964"/>
            <a:ext cx="3597324" cy="1376680"/>
            <a:chOff x="4463142" y="4629964"/>
            <a:chExt cx="3597324" cy="1376680"/>
          </a:xfrm>
        </p:grpSpPr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2F71FC83-1BFC-48A7-9E03-46499AD05BD9}"/>
                </a:ext>
              </a:extLst>
            </p:cNvPr>
            <p:cNvSpPr txBox="1"/>
            <p:nvPr/>
          </p:nvSpPr>
          <p:spPr>
            <a:xfrm>
              <a:off x="6545990" y="4629964"/>
              <a:ext cx="1514475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6000">
                  <a:solidFill>
                    <a:schemeClr val="bg1"/>
                  </a:solidFill>
                  <a:effectLst>
                    <a:outerShdw algn="ctr" blurRad="165100" rotWithShape="0">
                      <a:prstClr val="black">
                        <a:alpha val="24000"/>
                      </a:prstClr>
                    </a:outerShdw>
                  </a:effectLst>
                  <a:cs typeface="+mn-ea"/>
                  <a:sym typeface="+mn-lt"/>
                </a:rPr>
                <a:t>5</a:t>
              </a:r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C7EFDC7D-C4AA-45A2-9AA0-EC94B848F658}"/>
                </a:ext>
              </a:extLst>
            </p:cNvPr>
            <p:cNvGrpSpPr/>
            <p:nvPr/>
          </p:nvGrpSpPr>
          <p:grpSpPr>
            <a:xfrm>
              <a:off x="4463142" y="5036457"/>
              <a:ext cx="754743" cy="754743"/>
              <a:chOff x="4463142" y="5036457"/>
              <a:chExt cx="754743" cy="754743"/>
            </a:xfrm>
          </p:grpSpPr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id="{5EA93E15-B355-4E61-AC30-63468AA8B8F7}"/>
                  </a:ext>
                </a:extLst>
              </p:cNvPr>
              <p:cNvSpPr/>
              <p:nvPr/>
            </p:nvSpPr>
            <p:spPr>
              <a:xfrm>
                <a:off x="4463142" y="5036457"/>
                <a:ext cx="754743" cy="754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ctr" blurRad="114300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pic>
            <p:nvPicPr>
              <p:cNvPr id="25" name="图片 24">
                <a:extLst>
                  <a:ext uri="{FF2B5EF4-FFF2-40B4-BE49-F238E27FC236}">
                    <a16:creationId xmlns:a16="http://schemas.microsoft.com/office/drawing/2014/main" id="{2852C4F2-C0E9-417E-9717-46D89BE758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4678222" y="5257732"/>
                <a:ext cx="324582" cy="312193"/>
              </a:xfrm>
              <a:prstGeom prst="rect">
                <a:avLst/>
              </a:prstGeom>
            </p:spPr>
          </p:pic>
        </p:grp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51D1F458-F4DF-4519-BD55-2F075B0D200C}"/>
                </a:ext>
              </a:extLst>
            </p:cNvPr>
            <p:cNvGrpSpPr/>
            <p:nvPr/>
          </p:nvGrpSpPr>
          <p:grpSpPr>
            <a:xfrm>
              <a:off x="5306437" y="4987625"/>
              <a:ext cx="2604912" cy="1019019"/>
              <a:chOff x="1669141" y="3167743"/>
              <a:chExt cx="2604912" cy="1019019"/>
            </a:xfrm>
          </p:grpSpPr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D3019BAD-2C55-4806-9188-3238E5C90D71}"/>
                  </a:ext>
                </a:extLst>
              </p:cNvPr>
              <p:cNvSpPr txBox="1"/>
              <p:nvPr/>
            </p:nvSpPr>
            <p:spPr>
              <a:xfrm>
                <a:off x="1669140" y="3448098"/>
                <a:ext cx="2604912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pc="400" sz="1400">
                    <a:cs typeface="+mn-ea"/>
                    <a:sym typeface="+mn-lt"/>
                  </a:rPr>
                  <a:t>单击此处添加标题内容，内容要与标题相符。</a:t>
                </a:r>
              </a:p>
            </p:txBody>
          </p:sp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9D1FC715-E55D-4DDE-99E0-270F7E05C547}"/>
                  </a:ext>
                </a:extLst>
              </p:cNvPr>
              <p:cNvSpPr txBox="1"/>
              <p:nvPr/>
            </p:nvSpPr>
            <p:spPr>
              <a:xfrm>
                <a:off x="1669140" y="3167743"/>
                <a:ext cx="1514475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</p:grp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C90D7C9F-5D26-4297-9D68-0DD44D110B84}"/>
              </a:ext>
            </a:extLst>
          </p:cNvPr>
          <p:cNvGrpSpPr/>
          <p:nvPr/>
        </p:nvGrpSpPr>
        <p:grpSpPr>
          <a:xfrm>
            <a:off x="914399" y="4625141"/>
            <a:ext cx="3506923" cy="1430335"/>
            <a:chOff x="914399" y="4625141"/>
            <a:chExt cx="3506923" cy="1430335"/>
          </a:xfrm>
        </p:grpSpPr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A95C61E8-F549-43DD-89D7-65FDFB4C47CB}"/>
                </a:ext>
              </a:extLst>
            </p:cNvPr>
            <p:cNvSpPr txBox="1"/>
            <p:nvPr/>
          </p:nvSpPr>
          <p:spPr>
            <a:xfrm>
              <a:off x="2906848" y="4625141"/>
              <a:ext cx="1514475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6000">
                  <a:solidFill>
                    <a:schemeClr val="bg1"/>
                  </a:solidFill>
                  <a:effectLst>
                    <a:outerShdw algn="ctr" blurRad="165100" rotWithShape="0">
                      <a:prstClr val="black">
                        <a:alpha val="24000"/>
                      </a:prstClr>
                    </a:outerShdw>
                  </a:effectLst>
                  <a:cs typeface="+mn-ea"/>
                  <a:sym typeface="+mn-lt"/>
                </a:rPr>
                <a:t>4</a:t>
              </a:r>
            </a:p>
          </p:txBody>
        </p: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D80D499B-908B-4167-965E-4C0354B4A4F1}"/>
                </a:ext>
              </a:extLst>
            </p:cNvPr>
            <p:cNvGrpSpPr/>
            <p:nvPr/>
          </p:nvGrpSpPr>
          <p:grpSpPr>
            <a:xfrm>
              <a:off x="914399" y="5036457"/>
              <a:ext cx="754743" cy="754743"/>
              <a:chOff x="914399" y="5036457"/>
              <a:chExt cx="754743" cy="754743"/>
            </a:xfrm>
          </p:grpSpPr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5F0193D3-80CD-434B-8AA8-78B1E7A201E6}"/>
                  </a:ext>
                </a:extLst>
              </p:cNvPr>
              <p:cNvSpPr/>
              <p:nvPr/>
            </p:nvSpPr>
            <p:spPr>
              <a:xfrm>
                <a:off x="914399" y="5036457"/>
                <a:ext cx="754743" cy="7547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ctr" blurRad="114300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cs typeface="+mn-ea"/>
                  <a:sym typeface="+mn-lt"/>
                </a:endParaRPr>
              </a:p>
            </p:txBody>
          </p:sp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C5503400-8A11-4B03-A814-8B97096065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>
              <a:xfrm>
                <a:off x="1136833" y="5245648"/>
                <a:ext cx="309875" cy="336360"/>
              </a:xfrm>
              <a:prstGeom prst="rect">
                <a:avLst/>
              </a:prstGeom>
            </p:spPr>
          </p:pic>
        </p:grp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14112943-149F-4EB2-9E50-E8E433E18E2F}"/>
                </a:ext>
              </a:extLst>
            </p:cNvPr>
            <p:cNvGrpSpPr/>
            <p:nvPr/>
          </p:nvGrpSpPr>
          <p:grpSpPr>
            <a:xfrm>
              <a:off x="1763686" y="5036457"/>
              <a:ext cx="2604912" cy="1019019"/>
              <a:chOff x="1669141" y="3167743"/>
              <a:chExt cx="2604912" cy="1019019"/>
            </a:xfrm>
          </p:grpSpPr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BD6F953A-902E-4B26-8281-7DA3311A8CAF}"/>
                  </a:ext>
                </a:extLst>
              </p:cNvPr>
              <p:cNvSpPr txBox="1"/>
              <p:nvPr/>
            </p:nvSpPr>
            <p:spPr>
              <a:xfrm>
                <a:off x="1669141" y="3448098"/>
                <a:ext cx="2604912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 spc="400" sz="1400">
                    <a:cs typeface="+mn-ea"/>
                    <a:sym typeface="+mn-lt"/>
                  </a:rPr>
                  <a:t>单击此处添加标题内容，内容要与标题相符。</a:t>
                </a:r>
              </a:p>
            </p:txBody>
          </p:sp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EFEAC8B5-219D-4AA3-977B-7617BDE0938D}"/>
                  </a:ext>
                </a:extLst>
              </p:cNvPr>
              <p:cNvSpPr txBox="1"/>
              <p:nvPr/>
            </p:nvSpPr>
            <p:spPr>
              <a:xfrm>
                <a:off x="1669141" y="3167743"/>
                <a:ext cx="1514475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lang="zh-CN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</p:grpSp>
      </p:grpSp>
    </p:spTree>
    <p:custDataLst>
      <p:tags r:id="rId8"/>
    </p:custDataLst>
    <p:extLst>
      <p:ext uri="{BB962C8B-B14F-4D97-AF65-F5344CB8AC3E}">
        <p14:creationId val="1417835446"/>
      </p:ext>
    </p:extLst>
  </p:cSld>
  <p:clrMapOvr>
    <a:masterClrMapping/>
  </p:clrMapOvr>
  <mc:AlternateContent>
    <mc:Choice Requires="p14">
      <p:transition advTm="3414" p14:dur="1500" spd="slow">
        <p:random/>
      </p:transition>
    </mc:Choice>
    <mc:Fallback>
      <p:transition advTm="3414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1F33036D-0C8B-4AF9-957A-8FAFE4F85C7D}"/>
              </a:ext>
            </a:extLst>
          </p:cNvPr>
          <p:cNvGrpSpPr/>
          <p:nvPr/>
        </p:nvGrpSpPr>
        <p:grpSpPr>
          <a:xfrm>
            <a:off x="776514" y="1785257"/>
            <a:ext cx="10638972" cy="3904343"/>
            <a:chOff x="776514" y="1785257"/>
            <a:chExt cx="10638972" cy="3904343"/>
          </a:xfrm>
        </p:grpSpPr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959A82C0-0BA4-4D12-898B-673A71F109A1}"/>
                </a:ext>
              </a:extLst>
            </p:cNvPr>
            <p:cNvSpPr/>
            <p:nvPr/>
          </p:nvSpPr>
          <p:spPr>
            <a:xfrm>
              <a:off x="776515" y="1785257"/>
              <a:ext cx="10638971" cy="3904343"/>
            </a:xfrm>
            <a:prstGeom prst="roundRect">
              <a:avLst>
                <a:gd fmla="val 4028" name="adj"/>
              </a:avLst>
            </a:prstGeom>
            <a:solidFill>
              <a:schemeClr val="bg1"/>
            </a:solidFill>
            <a:ln>
              <a:noFill/>
            </a:ln>
            <a:effectLst>
              <a:outerShdw algn="ctr" blurRad="368300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61F30336-F895-453A-8D62-2A5023FB3678}"/>
                </a:ext>
              </a:extLst>
            </p:cNvPr>
            <p:cNvSpPr/>
            <p:nvPr/>
          </p:nvSpPr>
          <p:spPr>
            <a:xfrm>
              <a:off x="776514" y="2191657"/>
              <a:ext cx="159657" cy="3091543"/>
            </a:xfrm>
            <a:prstGeom prst="roundRect">
              <a:avLst>
                <a:gd fmla="val 50000" name="adj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2E36E730-A6F5-4BF5-AF5A-C557A06AFF3A}"/>
                </a:ext>
              </a:extLst>
            </p:cNvPr>
            <p:cNvSpPr/>
            <p:nvPr/>
          </p:nvSpPr>
          <p:spPr>
            <a:xfrm>
              <a:off x="8338456" y="1785257"/>
              <a:ext cx="3077029" cy="3875314"/>
            </a:xfrm>
            <a:prstGeom prst="roundRect">
              <a:avLst>
                <a:gd fmla="val 4403" name="adj"/>
              </a:avLst>
            </a:prstGeom>
            <a:blipFill dpi="0" rotWithShape="1">
              <a:blip r:embed="rId2">
                <a:extLst>
                  <a:ext uri="{BEBA8EAE-BF5A-486C-A8C5-ECC9F3942E4B}">
                    <a14:imgProps>
                      <a14:imgLayer xmlns:d3p1="http://schemas.openxmlformats.org/officeDocument/2006/relationships" d3p1:embed="">
                        <a14:imgEffect>
                          <a14:saturation sat="33000"/>
                        </a14:imgEffect>
                      </a14:imgLayer>
                    </a14:imgProps>
                  </a:ext>
                </a:extLst>
              </a:blip>
              <a:tile algn="tl" flip="none" sx="100000" sy="100000" tx="-1314450" ty="0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3CE8C235-1F48-4AC6-9A69-71FB0B4B52CD}"/>
              </a:ext>
            </a:extLst>
          </p:cNvPr>
          <p:cNvGrpSpPr/>
          <p:nvPr/>
        </p:nvGrpSpPr>
        <p:grpSpPr>
          <a:xfrm>
            <a:off x="1529438" y="2385786"/>
            <a:ext cx="3378200" cy="954107"/>
            <a:chOff x="736600" y="2095500"/>
            <a:chExt cx="3378200" cy="954107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078A507D-2CE1-4048-9F31-B781D6F3445D}"/>
                </a:ext>
              </a:extLst>
            </p:cNvPr>
            <p:cNvSpPr txBox="1"/>
            <p:nvPr/>
          </p:nvSpPr>
          <p:spPr>
            <a:xfrm>
              <a:off x="736600" y="2095500"/>
              <a:ext cx="337820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800">
                  <a:cs typeface="+mn-ea"/>
                  <a:sym typeface="+mn-lt"/>
                </a:rPr>
                <a:t>企业年度项目总结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8EDF779E-4CB7-4575-B73F-1BC1C9671BEA}"/>
                </a:ext>
              </a:extLst>
            </p:cNvPr>
            <p:cNvSpPr txBox="1"/>
            <p:nvPr/>
          </p:nvSpPr>
          <p:spPr>
            <a:xfrm>
              <a:off x="736600" y="2618720"/>
              <a:ext cx="3263900" cy="426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zh-CN" lang="en-US" sz="1100">
                  <a:cs typeface="+mn-ea"/>
                  <a:sym typeface="+mn-lt"/>
                </a:rPr>
                <a:t>ANNUAL SUMMARY REPORT OF ENTERPRISE PROJECTS</a:t>
              </a: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725E02A1-F66B-43B7-B395-364FFBD7062A}"/>
              </a:ext>
            </a:extLst>
          </p:cNvPr>
          <p:cNvSpPr txBox="1"/>
          <p:nvPr/>
        </p:nvSpPr>
        <p:spPr>
          <a:xfrm>
            <a:off x="1529438" y="3432226"/>
            <a:ext cx="4038600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400" sz="1400">
                <a:cs typeface="+mn-ea"/>
                <a:sym typeface="+mn-lt"/>
              </a:rPr>
              <a:t>单击此处添加标题内容，内容要与标题相符，主要注意字体大小及文本匹配程度。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E767070-4A08-439E-AB0B-5A11EDFD0427}"/>
              </a:ext>
            </a:extLst>
          </p:cNvPr>
          <p:cNvSpPr txBox="1"/>
          <p:nvPr/>
        </p:nvSpPr>
        <p:spPr>
          <a:xfrm>
            <a:off x="1529438" y="4324777"/>
            <a:ext cx="4038600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400" sz="1400">
                <a:cs typeface="+mn-ea"/>
                <a:sym typeface="+mn-lt"/>
              </a:rPr>
              <a:t>单击此处添加标题内容，内容要与标题相符，主要注意字体大小及文本匹配程度。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552E94B6-7EF4-4E8A-B192-1D366D585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489595" y="2560283"/>
            <a:ext cx="470102" cy="47010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CCD850E-5619-4740-B707-4F5C6BFF39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477940" y="3566507"/>
            <a:ext cx="493413" cy="47010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B87C0BB-0681-41D7-95DB-ACC2399541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521193" y="4572730"/>
            <a:ext cx="406906" cy="341801"/>
          </a:xfrm>
          <a:prstGeom prst="rect">
            <a:avLst/>
          </a:prstGeom>
        </p:spPr>
      </p:pic>
    </p:spTree>
    <p:custDataLst>
      <p:tags r:id="rId6"/>
    </p:custDataLst>
    <p:extLst>
      <p:ext uri="{BB962C8B-B14F-4D97-AF65-F5344CB8AC3E}">
        <p14:creationId val="257172970"/>
      </p:ext>
    </p:extLst>
  </p:cSld>
  <p:clrMapOvr>
    <a:masterClrMapping/>
  </p:clrMapOvr>
  <mc:AlternateContent>
    <mc:Choice Requires="p14">
      <p:transition advTm="2048" p14:dur="1500" spd="slow">
        <p:random/>
      </p:transition>
    </mc:Choice>
    <mc:Fallback>
      <p:transition advTm="2048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E0CF03E2-A076-4BC3-B019-CCA8FC7F9E9A}"/>
              </a:ext>
            </a:extLst>
          </p:cNvPr>
          <p:cNvCxnSpPr/>
          <p:nvPr/>
        </p:nvCxnSpPr>
        <p:spPr>
          <a:xfrm flipH="1">
            <a:off x="5123544" y="-94343"/>
            <a:ext cx="0" cy="79538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229A6CD7-1891-4321-B18F-925E9CD8634B}"/>
              </a:ext>
            </a:extLst>
          </p:cNvPr>
          <p:cNvCxnSpPr/>
          <p:nvPr/>
        </p:nvCxnSpPr>
        <p:spPr>
          <a:xfrm flipH="1">
            <a:off x="6966858" y="-94343"/>
            <a:ext cx="0" cy="79538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AB15F214-1931-4DEC-8B70-91F81A20B766}"/>
              </a:ext>
            </a:extLst>
          </p:cNvPr>
          <p:cNvCxnSpPr/>
          <p:nvPr/>
        </p:nvCxnSpPr>
        <p:spPr>
          <a:xfrm flipH="1">
            <a:off x="8810172" y="-94343"/>
            <a:ext cx="0" cy="79538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DF468EDB-3475-4E05-A225-C8CABC59C14E}"/>
              </a:ext>
            </a:extLst>
          </p:cNvPr>
          <p:cNvCxnSpPr/>
          <p:nvPr/>
        </p:nvCxnSpPr>
        <p:spPr>
          <a:xfrm flipH="1">
            <a:off x="10653486" y="-94343"/>
            <a:ext cx="0" cy="795382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DC2E792F-EA7B-4FC5-B639-80B459F755F2}"/>
              </a:ext>
            </a:extLst>
          </p:cNvPr>
          <p:cNvGrpSpPr/>
          <p:nvPr/>
        </p:nvGrpSpPr>
        <p:grpSpPr>
          <a:xfrm>
            <a:off x="5123544" y="729598"/>
            <a:ext cx="1843255" cy="4049874"/>
            <a:chOff x="5123544" y="729598"/>
            <a:chExt cx="1843255" cy="4049874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782C0E1-6832-4E32-BA47-5436E4F83EE4}"/>
                </a:ext>
              </a:extLst>
            </p:cNvPr>
            <p:cNvSpPr/>
            <p:nvPr/>
          </p:nvSpPr>
          <p:spPr>
            <a:xfrm>
              <a:off x="5123544" y="1378857"/>
              <a:ext cx="1843255" cy="2583543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>
                      <a14:imgLayer xmlns:d3p1="http://schemas.openxmlformats.org/officeDocument/2006/relationships" d3p1:embed="">
                        <a14:imgEffect>
                          <a14:saturation sat="33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75021ADC-0A5A-4030-9808-F03D819C4E8F}"/>
                </a:ext>
              </a:extLst>
            </p:cNvPr>
            <p:cNvSpPr txBox="1"/>
            <p:nvPr/>
          </p:nvSpPr>
          <p:spPr>
            <a:xfrm>
              <a:off x="5225143" y="900339"/>
              <a:ext cx="1465881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pc="400" sz="1400"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139E37CD-53A8-4C6D-887E-4C07D6DA83F4}"/>
                </a:ext>
              </a:extLst>
            </p:cNvPr>
            <p:cNvSpPr txBox="1"/>
            <p:nvPr/>
          </p:nvSpPr>
          <p:spPr>
            <a:xfrm>
              <a:off x="5249373" y="729598"/>
              <a:ext cx="1134769" cy="243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87D0081D-2C8F-4AEF-840F-8F7ED28BE26E}"/>
                </a:ext>
              </a:extLst>
            </p:cNvPr>
            <p:cNvSpPr txBox="1"/>
            <p:nvPr/>
          </p:nvSpPr>
          <p:spPr>
            <a:xfrm>
              <a:off x="5894151" y="4133142"/>
              <a:ext cx="422112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96BB01D0-6E5C-475A-B034-94048DB96E46}"/>
              </a:ext>
            </a:extLst>
          </p:cNvPr>
          <p:cNvGrpSpPr/>
          <p:nvPr/>
        </p:nvGrpSpPr>
        <p:grpSpPr>
          <a:xfrm>
            <a:off x="6966741" y="1913598"/>
            <a:ext cx="1843372" cy="3810017"/>
            <a:chOff x="6966741" y="1913598"/>
            <a:chExt cx="1843372" cy="3810017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CA0AAECF-0BD0-4110-B8C9-93A9C7F6D06B}"/>
                </a:ext>
              </a:extLst>
            </p:cNvPr>
            <p:cNvSpPr/>
            <p:nvPr/>
          </p:nvSpPr>
          <p:spPr>
            <a:xfrm>
              <a:off x="6966741" y="2590799"/>
              <a:ext cx="1843372" cy="2583543"/>
            </a:xfrm>
            <a:prstGeom prst="rect">
              <a:avLst/>
            </a:prstGeom>
            <a:blipFill dpi="0" rotWithShape="1">
              <a:blip r:embed="rId3">
                <a:extLst>
                  <a:ext uri="{BEBA8EAE-BF5A-486C-A8C5-ECC9F3942E4B}">
                    <a14:imgProps>
                      <a14:imgLayer xmlns:d3p1="http://schemas.openxmlformats.org/officeDocument/2006/relationships" d3p1:embed="">
                        <a14:imgEffect>
                          <a14:saturation sat="33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9187419E-DC7C-42B1-85C4-2DCDDAA7B380}"/>
                </a:ext>
              </a:extLst>
            </p:cNvPr>
            <p:cNvSpPr txBox="1"/>
            <p:nvPr/>
          </p:nvSpPr>
          <p:spPr>
            <a:xfrm>
              <a:off x="7121771" y="2103081"/>
              <a:ext cx="1465881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pc="400" sz="1400"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046B2FD5-5EF9-4A13-81EA-3A7392064F33}"/>
                </a:ext>
              </a:extLst>
            </p:cNvPr>
            <p:cNvSpPr txBox="1"/>
            <p:nvPr/>
          </p:nvSpPr>
          <p:spPr>
            <a:xfrm>
              <a:off x="7121646" y="1913598"/>
              <a:ext cx="1134769" cy="243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B906ADCA-9232-43F9-B77C-241614638AAB}"/>
                </a:ext>
              </a:extLst>
            </p:cNvPr>
            <p:cNvSpPr txBox="1"/>
            <p:nvPr/>
          </p:nvSpPr>
          <p:spPr>
            <a:xfrm>
              <a:off x="7609363" y="5354283"/>
              <a:ext cx="490693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C9EDDE3C-B80D-4909-8C58-2EA57860636E}"/>
              </a:ext>
            </a:extLst>
          </p:cNvPr>
          <p:cNvGrpSpPr/>
          <p:nvPr/>
        </p:nvGrpSpPr>
        <p:grpSpPr>
          <a:xfrm>
            <a:off x="8832851" y="1208116"/>
            <a:ext cx="1820515" cy="3817062"/>
            <a:chOff x="8832851" y="1208116"/>
            <a:chExt cx="1820515" cy="3817062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7E37FE26-53ED-4EE1-86CA-469EE0CD1CD2}"/>
                </a:ext>
              </a:extLst>
            </p:cNvPr>
            <p:cNvSpPr/>
            <p:nvPr/>
          </p:nvSpPr>
          <p:spPr>
            <a:xfrm>
              <a:off x="8832851" y="1923141"/>
              <a:ext cx="1820515" cy="2583543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4AE4D8FE-1CD7-492A-9362-354738EB5218}"/>
                </a:ext>
              </a:extLst>
            </p:cNvPr>
            <p:cNvSpPr txBox="1"/>
            <p:nvPr/>
          </p:nvSpPr>
          <p:spPr>
            <a:xfrm>
              <a:off x="8998734" y="1378857"/>
              <a:ext cx="1465881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pc="400" sz="1400"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593B795E-196D-4EC0-AC97-0FE6F8F525CB}"/>
                </a:ext>
              </a:extLst>
            </p:cNvPr>
            <p:cNvSpPr txBox="1"/>
            <p:nvPr/>
          </p:nvSpPr>
          <p:spPr>
            <a:xfrm>
              <a:off x="9022545" y="1208116"/>
              <a:ext cx="1134769" cy="243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10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ADD TITLE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9C73622A-C778-4DB2-A318-6CEA8CEA6AA0}"/>
                </a:ext>
              </a:extLst>
            </p:cNvPr>
            <p:cNvSpPr txBox="1"/>
            <p:nvPr/>
          </p:nvSpPr>
          <p:spPr>
            <a:xfrm>
              <a:off x="9486326" y="4655846"/>
              <a:ext cx="490693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6E3C2E11-2125-40A1-A2C5-903C667E7E4A}"/>
              </a:ext>
            </a:extLst>
          </p:cNvPr>
          <p:cNvGrpSpPr/>
          <p:nvPr/>
        </p:nvGrpSpPr>
        <p:grpSpPr>
          <a:xfrm>
            <a:off x="738594" y="1374989"/>
            <a:ext cx="3378200" cy="954107"/>
            <a:chOff x="736600" y="2095500"/>
            <a:chExt cx="3378200" cy="954107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519AB52B-62DE-4DF9-A1E1-B0295FCAA1A1}"/>
                </a:ext>
              </a:extLst>
            </p:cNvPr>
            <p:cNvSpPr txBox="1"/>
            <p:nvPr/>
          </p:nvSpPr>
          <p:spPr>
            <a:xfrm>
              <a:off x="736600" y="2095500"/>
              <a:ext cx="337820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800">
                  <a:cs typeface="+mn-ea"/>
                  <a:sym typeface="+mn-lt"/>
                </a:rPr>
                <a:t>企业年度项目总结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E875EB7F-3F3B-412A-9EE5-A544FFD10A7D}"/>
                </a:ext>
              </a:extLst>
            </p:cNvPr>
            <p:cNvSpPr txBox="1"/>
            <p:nvPr/>
          </p:nvSpPr>
          <p:spPr>
            <a:xfrm>
              <a:off x="736600" y="2618720"/>
              <a:ext cx="3263900" cy="426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zh-CN" lang="en-US" sz="1100">
                  <a:cs typeface="+mn-ea"/>
                  <a:sym typeface="+mn-lt"/>
                </a:rPr>
                <a:t>ANNUAL SUMMARY REPORT OF ENTERPRISE PROJECTS</a:t>
              </a:r>
            </a:p>
          </p:txBody>
        </p:sp>
      </p:grpSp>
      <p:sp>
        <p:nvSpPr>
          <p:cNvPr id="31" name="文本框 30">
            <a:extLst>
              <a:ext uri="{FF2B5EF4-FFF2-40B4-BE49-F238E27FC236}">
                <a16:creationId xmlns:a16="http://schemas.microsoft.com/office/drawing/2014/main" id="{74FF0037-8268-4382-8D08-B7943576F4F9}"/>
              </a:ext>
            </a:extLst>
          </p:cNvPr>
          <p:cNvSpPr txBox="1"/>
          <p:nvPr/>
        </p:nvSpPr>
        <p:spPr>
          <a:xfrm>
            <a:off x="738594" y="2421429"/>
            <a:ext cx="4038600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400" sz="1400">
                <a:cs typeface="+mn-ea"/>
                <a:sym typeface="+mn-lt"/>
              </a:rPr>
              <a:t>单击此处添加标题内容，内容要与标题相符，主要注意字体大小及文本匹配程度。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90EA686-5894-414E-86D4-3D99E78C7E1F}"/>
              </a:ext>
            </a:extLst>
          </p:cNvPr>
          <p:cNvSpPr txBox="1"/>
          <p:nvPr/>
        </p:nvSpPr>
        <p:spPr>
          <a:xfrm>
            <a:off x="738594" y="3313981"/>
            <a:ext cx="4038600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400" sz="1400">
                <a:cs typeface="+mn-ea"/>
                <a:sym typeface="+mn-lt"/>
              </a:rPr>
              <a:t>单击此处添加标题内容，内容要与标题相符，主要注意字体大小及文本匹配程度。</a:t>
            </a: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7D7AEA08-3EF1-4603-920E-DFB4B140BB36}"/>
              </a:ext>
            </a:extLst>
          </p:cNvPr>
          <p:cNvGrpSpPr/>
          <p:nvPr/>
        </p:nvGrpSpPr>
        <p:grpSpPr>
          <a:xfrm>
            <a:off x="1538513" y="4655846"/>
            <a:ext cx="2463975" cy="119354"/>
            <a:chOff x="1538513" y="4655846"/>
            <a:chExt cx="2463975" cy="119354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109F4C08-7C35-4ED9-84AC-A12AFFD6EE02}"/>
                </a:ext>
              </a:extLst>
            </p:cNvPr>
            <p:cNvSpPr/>
            <p:nvPr/>
          </p:nvSpPr>
          <p:spPr>
            <a:xfrm>
              <a:off x="1538513" y="4655846"/>
              <a:ext cx="1611084" cy="11935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6E5160AC-0BD0-41F4-8587-96ED4F448739}"/>
                </a:ext>
              </a:extLst>
            </p:cNvPr>
            <p:cNvSpPr/>
            <p:nvPr/>
          </p:nvSpPr>
          <p:spPr>
            <a:xfrm>
              <a:off x="3149597" y="4655846"/>
              <a:ext cx="852891" cy="11935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39DB4C39-F4A0-4714-957A-70C86DF58AA0}"/>
              </a:ext>
            </a:extLst>
          </p:cNvPr>
          <p:cNvGrpSpPr/>
          <p:nvPr/>
        </p:nvGrpSpPr>
        <p:grpSpPr>
          <a:xfrm>
            <a:off x="1538513" y="5025178"/>
            <a:ext cx="2463965" cy="119354"/>
            <a:chOff x="1538513" y="5025178"/>
            <a:chExt cx="2463965" cy="119354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D11FEB1F-111C-4F90-8042-A257EE5C0E01}"/>
                </a:ext>
              </a:extLst>
            </p:cNvPr>
            <p:cNvSpPr/>
            <p:nvPr/>
          </p:nvSpPr>
          <p:spPr>
            <a:xfrm>
              <a:off x="1538513" y="5025178"/>
              <a:ext cx="1033230" cy="11935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6996C1E2-5563-43B4-94A4-38F35331A8BC}"/>
                </a:ext>
              </a:extLst>
            </p:cNvPr>
            <p:cNvSpPr/>
            <p:nvPr/>
          </p:nvSpPr>
          <p:spPr>
            <a:xfrm>
              <a:off x="2564047" y="5025178"/>
              <a:ext cx="1438431" cy="11935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40" name="文本框 39">
            <a:extLst>
              <a:ext uri="{FF2B5EF4-FFF2-40B4-BE49-F238E27FC236}">
                <a16:creationId xmlns:a16="http://schemas.microsoft.com/office/drawing/2014/main" id="{FA751EEE-B1A6-40F3-B2E4-E6433C722453}"/>
              </a:ext>
            </a:extLst>
          </p:cNvPr>
          <p:cNvSpPr txBox="1"/>
          <p:nvPr/>
        </p:nvSpPr>
        <p:spPr>
          <a:xfrm>
            <a:off x="714099" y="4596619"/>
            <a:ext cx="830210" cy="2514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200" sz="105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1D28BC1-4E8E-458C-8335-B2085268E5B8}"/>
              </a:ext>
            </a:extLst>
          </p:cNvPr>
          <p:cNvSpPr txBox="1"/>
          <p:nvPr/>
        </p:nvSpPr>
        <p:spPr>
          <a:xfrm>
            <a:off x="714099" y="4957897"/>
            <a:ext cx="830210" cy="2514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200" sz="105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E1ED744F-0132-4D7A-B233-BDA482EC0096}"/>
              </a:ext>
            </a:extLst>
          </p:cNvPr>
          <p:cNvSpPr txBox="1"/>
          <p:nvPr/>
        </p:nvSpPr>
        <p:spPr>
          <a:xfrm>
            <a:off x="714099" y="5328834"/>
            <a:ext cx="830210" cy="2514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200" sz="105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1B065A2B-DFAD-4E7D-8D16-11232E84B62E}"/>
              </a:ext>
            </a:extLst>
          </p:cNvPr>
          <p:cNvGrpSpPr/>
          <p:nvPr/>
        </p:nvGrpSpPr>
        <p:grpSpPr>
          <a:xfrm>
            <a:off x="1538513" y="5394510"/>
            <a:ext cx="2463961" cy="119354"/>
            <a:chOff x="1538513" y="5394510"/>
            <a:chExt cx="2463961" cy="119354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EE4B5F7A-D22A-4EDB-9E48-0C6A57D8DF9A}"/>
                </a:ext>
              </a:extLst>
            </p:cNvPr>
            <p:cNvSpPr/>
            <p:nvPr/>
          </p:nvSpPr>
          <p:spPr>
            <a:xfrm>
              <a:off x="1538513" y="5394510"/>
              <a:ext cx="1415753" cy="11935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9313678A-64BD-419D-85B1-2F6BCACD532F}"/>
                </a:ext>
              </a:extLst>
            </p:cNvPr>
            <p:cNvSpPr/>
            <p:nvPr/>
          </p:nvSpPr>
          <p:spPr>
            <a:xfrm>
              <a:off x="2954266" y="5394510"/>
              <a:ext cx="1048208" cy="11935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124D36E0-3342-4CD9-9841-EAA3887273A6}"/>
              </a:ext>
            </a:extLst>
          </p:cNvPr>
          <p:cNvSpPr txBox="1"/>
          <p:nvPr/>
        </p:nvSpPr>
        <p:spPr>
          <a:xfrm>
            <a:off x="3998486" y="4573536"/>
            <a:ext cx="650489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cs typeface="+mn-ea"/>
                <a:sym typeface="+mn-lt"/>
              </a:rPr>
              <a:t>75%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E9E8149F-AF84-49ED-B347-E60627FD9099}"/>
              </a:ext>
            </a:extLst>
          </p:cNvPr>
          <p:cNvSpPr txBox="1"/>
          <p:nvPr/>
        </p:nvSpPr>
        <p:spPr>
          <a:xfrm>
            <a:off x="3998486" y="4944387"/>
            <a:ext cx="650489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cs typeface="+mn-ea"/>
                <a:sym typeface="+mn-lt"/>
              </a:rPr>
              <a:t>56%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AC8B287C-E04B-49B7-9179-A3A93754C8B7}"/>
              </a:ext>
            </a:extLst>
          </p:cNvPr>
          <p:cNvSpPr txBox="1"/>
          <p:nvPr/>
        </p:nvSpPr>
        <p:spPr>
          <a:xfrm>
            <a:off x="3998486" y="5315236"/>
            <a:ext cx="650489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200">
                <a:cs typeface="+mn-ea"/>
                <a:sym typeface="+mn-lt"/>
              </a:rPr>
              <a:t>32%</a:t>
            </a:r>
          </a:p>
        </p:txBody>
      </p:sp>
    </p:spTree>
    <p:custDataLst>
      <p:tags r:id="rId5"/>
    </p:custDataLst>
    <p:extLst>
      <p:ext uri="{BB962C8B-B14F-4D97-AF65-F5344CB8AC3E}">
        <p14:creationId val="3652558014"/>
      </p:ext>
    </p:extLst>
  </p:cSld>
  <p:clrMapOvr>
    <a:masterClrMapping/>
  </p:clrMapOvr>
  <mc:AlternateContent>
    <mc:Choice Requires="p14">
      <p:transition advTm="9262" p14:dur="1500" spd="slow">
        <p:random/>
      </p:transition>
    </mc:Choice>
    <mc:Fallback>
      <p:transition advTm="9262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 nodeType="clickPar">
                      <p:stCondLst>
                        <p:cond delay="indefinite"/>
                      </p:stCondLst>
                      <p:childTnLst>
                        <p:par>
                          <p:cTn fill="hold" id="3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6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4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5" nodeType="clickPar">
                      <p:stCondLst>
                        <p:cond delay="indefinite"/>
                      </p:stCondLst>
                      <p:childTnLst>
                        <p:par>
                          <p:cTn fill="hold" id="4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7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9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0" nodeType="clickPar">
                      <p:stCondLst>
                        <p:cond delay="indefinite"/>
                      </p:stCondLst>
                      <p:childTnLst>
                        <p:par>
                          <p:cTn fill="hold" id="5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4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5" nodeType="clickPar">
                      <p:stCondLst>
                        <p:cond delay="indefinite"/>
                      </p:stCondLst>
                      <p:childTnLst>
                        <p:par>
                          <p:cTn fill="hold" id="5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2" nodeType="clickPar">
                      <p:stCondLst>
                        <p:cond delay="indefinite"/>
                      </p:stCondLst>
                      <p:childTnLst>
                        <p:par>
                          <p:cTn fill="hold" id="6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4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6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7" nodeType="clickPar">
                      <p:stCondLst>
                        <p:cond delay="indefinite"/>
                      </p:stCondLst>
                      <p:childTnLst>
                        <p:par>
                          <p:cTn fill="hold" id="6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9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2" nodeType="clickPar">
                      <p:stCondLst>
                        <p:cond delay="indefinite"/>
                      </p:stCondLst>
                      <p:childTnLst>
                        <p:par>
                          <p:cTn fill="hold" id="7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4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9" nodeType="clickPar">
                      <p:stCondLst>
                        <p:cond delay="indefinite"/>
                      </p:stCondLst>
                      <p:childTnLst>
                        <p:par>
                          <p:cTn fill="hold" id="8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1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83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4" nodeType="clickPar">
                      <p:stCondLst>
                        <p:cond delay="indefinite"/>
                      </p:stCondLst>
                      <p:childTnLst>
                        <p:par>
                          <p:cTn fill="hold" id="8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86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8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9" nodeType="clickPar">
                      <p:stCondLst>
                        <p:cond delay="indefinite"/>
                      </p:stCondLst>
                      <p:childTnLst>
                        <p:par>
                          <p:cTn fill="hold" id="9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1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5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"/>
      <p:bldP grpId="0" spid="32"/>
      <p:bldP grpId="0" spid="40"/>
      <p:bldP grpId="0" spid="41"/>
      <p:bldP grpId="0" spid="42"/>
      <p:bldP grpId="0" spid="44"/>
      <p:bldP grpId="0" spid="45"/>
      <p:bldP grpId="0" spid="46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381941E-5074-4249-BE80-078114F7BE73}"/>
              </a:ext>
            </a:extLst>
          </p:cNvPr>
          <p:cNvSpPr/>
          <p:nvPr/>
        </p:nvSpPr>
        <p:spPr>
          <a:xfrm>
            <a:off x="0" y="6540500"/>
            <a:ext cx="12192000" cy="317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7E437B7-1F34-4A99-87A9-3C76BCA4C9CA}"/>
              </a:ext>
            </a:extLst>
          </p:cNvPr>
          <p:cNvSpPr txBox="1"/>
          <p:nvPr/>
        </p:nvSpPr>
        <p:spPr>
          <a:xfrm>
            <a:off x="-1117600" y="241299"/>
            <a:ext cx="3276600" cy="3733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3900">
                <a:solidFill>
                  <a:schemeClr val="bg1"/>
                </a:solidFill>
                <a:effectLst>
                  <a:outerShdw algn="ctr" blurRad="63500" rotWithShape="0" sx="102000" sy="10200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“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A0EDB71D-5B83-4046-A3AD-5E9AECA965C8}"/>
              </a:ext>
            </a:extLst>
          </p:cNvPr>
          <p:cNvGrpSpPr/>
          <p:nvPr/>
        </p:nvGrpSpPr>
        <p:grpSpPr>
          <a:xfrm>
            <a:off x="1740073" y="2335527"/>
            <a:ext cx="3378200" cy="954107"/>
            <a:chOff x="736600" y="2095500"/>
            <a:chExt cx="3378200" cy="954107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ABD111C-692A-41DE-8767-CA69E96099E0}"/>
                </a:ext>
              </a:extLst>
            </p:cNvPr>
            <p:cNvSpPr txBox="1"/>
            <p:nvPr/>
          </p:nvSpPr>
          <p:spPr>
            <a:xfrm>
              <a:off x="736600" y="2095500"/>
              <a:ext cx="337820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2800">
                  <a:cs typeface="+mn-ea"/>
                  <a:sym typeface="+mn-lt"/>
                </a:rPr>
                <a:t>企业年度项目总结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AD8E144B-E660-448F-8709-C1E0C1B3926D}"/>
                </a:ext>
              </a:extLst>
            </p:cNvPr>
            <p:cNvSpPr txBox="1"/>
            <p:nvPr/>
          </p:nvSpPr>
          <p:spPr>
            <a:xfrm>
              <a:off x="736600" y="2618720"/>
              <a:ext cx="3263900" cy="426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altLang="zh-CN" lang="en-US" sz="1100">
                  <a:cs typeface="+mn-ea"/>
                  <a:sym typeface="+mn-lt"/>
                </a:rPr>
                <a:t>ANNUAL SUMMARY REPORT OF ENTERPRISE PROJECTS</a:t>
              </a: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6495817B-BE26-4C4D-8EA6-29EEC23D249F}"/>
              </a:ext>
            </a:extLst>
          </p:cNvPr>
          <p:cNvSpPr txBox="1"/>
          <p:nvPr/>
        </p:nvSpPr>
        <p:spPr>
          <a:xfrm>
            <a:off x="1740073" y="3302017"/>
            <a:ext cx="446840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400" sz="1400">
                <a:cs typeface="+mn-ea"/>
                <a:sym typeface="+mn-lt"/>
              </a:rPr>
              <a:t>单击此处添加标题内容，内容要与标题相符，主要注意字体大小及文本匹配程度。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291FEB2-D5ED-48CE-9550-6563A46E28F9}"/>
              </a:ext>
            </a:extLst>
          </p:cNvPr>
          <p:cNvSpPr txBox="1"/>
          <p:nvPr/>
        </p:nvSpPr>
        <p:spPr>
          <a:xfrm>
            <a:off x="1740073" y="4028580"/>
            <a:ext cx="446840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400" sz="1400">
                <a:cs typeface="+mn-ea"/>
                <a:sym typeface="+mn-lt"/>
              </a:rPr>
              <a:t>单击此处添加标题内容，内容要与标题相符，主要注意字体大小及文本匹配程度。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3B969B9-2B05-4564-9FCE-113CCD1D96E3}"/>
              </a:ext>
            </a:extLst>
          </p:cNvPr>
          <p:cNvGrpSpPr/>
          <p:nvPr/>
        </p:nvGrpSpPr>
        <p:grpSpPr>
          <a:xfrm>
            <a:off x="7662267" y="2111652"/>
            <a:ext cx="3276600" cy="3276600"/>
            <a:chOff x="7371982" y="2130236"/>
            <a:chExt cx="3276600" cy="3276600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96518ED9-0EB0-46A2-9DE6-4FEB76458205}"/>
                </a:ext>
              </a:extLst>
            </p:cNvPr>
            <p:cNvSpPr/>
            <p:nvPr/>
          </p:nvSpPr>
          <p:spPr>
            <a:xfrm>
              <a:off x="7371982" y="2130236"/>
              <a:ext cx="3276600" cy="3276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ctr" blurRad="419100" rotWithShape="0" sx="102000" sy="10200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cs typeface="+mn-ea"/>
                <a:sym typeface="+mn-lt"/>
              </a:endParaRPr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782ABEEC-5F2B-4EC0-92B0-4A70457AF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93438" y="3051692"/>
              <a:ext cx="1433689" cy="1433689"/>
            </a:xfrm>
            <a:prstGeom prst="rect">
              <a:avLst/>
            </a:prstGeom>
          </p:spPr>
        </p:pic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E2F70F12-3551-4B12-87C1-464C49FCD4E9}"/>
              </a:ext>
            </a:extLst>
          </p:cNvPr>
          <p:cNvSpPr txBox="1"/>
          <p:nvPr/>
        </p:nvSpPr>
        <p:spPr>
          <a:xfrm>
            <a:off x="1740073" y="4755142"/>
            <a:ext cx="446840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pc="400" sz="1400">
                <a:cs typeface="+mn-ea"/>
                <a:sym typeface="+mn-lt"/>
              </a:rPr>
              <a:t>单击此处添加标题内容，内容要与标题相符，主要注意字体大小及文本匹配程度。</a:t>
            </a:r>
          </a:p>
        </p:txBody>
      </p:sp>
    </p:spTree>
    <p:custDataLst>
      <p:tags r:id="rId3"/>
    </p:custDataLst>
    <p:extLst>
      <p:ext uri="{BB962C8B-B14F-4D97-AF65-F5344CB8AC3E}">
        <p14:creationId val="1662264275"/>
      </p:ext>
    </p:extLst>
  </p:cSld>
  <p:clrMapOvr>
    <a:masterClrMapping/>
  </p:clrMapOvr>
  <mc:AlternateContent>
    <mc:Choice Requires="p14">
      <p:transition advTm="4142" p14:dur="1500" spd="slow">
        <p:random/>
      </p:transition>
    </mc:Choice>
    <mc:Fallback>
      <p:transition advTm="4142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7"/>
      <p:bldP grpId="0" spid="8"/>
      <p:bldP grpId="0" spid="13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椭圆 2">
            <a:extLst>
              <a:ext uri="{FF2B5EF4-FFF2-40B4-BE49-F238E27FC236}">
                <a16:creationId xmlns:a16="http://schemas.microsoft.com/office/drawing/2014/main" id="{D4A3B98F-6A49-43DA-B651-91E6B46E817B}"/>
              </a:ext>
            </a:extLst>
          </p:cNvPr>
          <p:cNvSpPr/>
          <p:nvPr/>
        </p:nvSpPr>
        <p:spPr>
          <a:xfrm>
            <a:off x="1407812" y="4912603"/>
            <a:ext cx="1056397" cy="105639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546100" rotWithShape="0" sx="101000" sy="10100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7A5E0C9A-CAF3-4888-837B-FC3767A57C8C}"/>
              </a:ext>
            </a:extLst>
          </p:cNvPr>
          <p:cNvSpPr/>
          <p:nvPr/>
        </p:nvSpPr>
        <p:spPr>
          <a:xfrm>
            <a:off x="9727792" y="1136552"/>
            <a:ext cx="563400" cy="5634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546100" rotWithShape="0" sx="101000" sy="10100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D89A7198-D701-4783-A59D-BCD05966888C}"/>
              </a:ext>
            </a:extLst>
          </p:cNvPr>
          <p:cNvSpPr/>
          <p:nvPr/>
        </p:nvSpPr>
        <p:spPr>
          <a:xfrm>
            <a:off x="-397892" y="-623833"/>
            <a:ext cx="1629792" cy="16297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546100" rotWithShape="0" sx="101000" sy="10100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0BE10BF7-C5F4-4FE0-AEEF-8235E084A839}"/>
              </a:ext>
            </a:extLst>
          </p:cNvPr>
          <p:cNvSpPr/>
          <p:nvPr/>
        </p:nvSpPr>
        <p:spPr>
          <a:xfrm>
            <a:off x="8919450" y="5253200"/>
            <a:ext cx="449100" cy="4491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546100" rotWithShape="0" sx="101000" sy="10100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37912C4-B312-4002-ACA6-5691EF7DB321}"/>
              </a:ext>
            </a:extLst>
          </p:cNvPr>
          <p:cNvGrpSpPr/>
          <p:nvPr/>
        </p:nvGrpSpPr>
        <p:grpSpPr>
          <a:xfrm>
            <a:off x="3048000" y="1443260"/>
            <a:ext cx="6096000" cy="3971481"/>
            <a:chOff x="3048000" y="1443260"/>
            <a:chExt cx="6096000" cy="3971481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51ACFD56-E5D9-427E-9740-DA5852656F0F}"/>
                </a:ext>
              </a:extLst>
            </p:cNvPr>
            <p:cNvGrpSpPr/>
            <p:nvPr/>
          </p:nvGrpSpPr>
          <p:grpSpPr>
            <a:xfrm>
              <a:off x="3048000" y="1443260"/>
              <a:ext cx="6096000" cy="3971481"/>
              <a:chOff x="3048000" y="1443260"/>
              <a:chExt cx="6096000" cy="3971481"/>
            </a:xfrm>
          </p:grpSpPr>
          <p:sp>
            <p:nvSpPr>
              <p:cNvPr id="17" name="矩形: 圆角 1">
                <a:extLst>
                  <a:ext uri="{FF2B5EF4-FFF2-40B4-BE49-F238E27FC236}">
                    <a16:creationId xmlns:a16="http://schemas.microsoft.com/office/drawing/2014/main" id="{BF97AFBC-27AF-41E9-ADE8-CA1910FFAB41}"/>
                  </a:ext>
                </a:extLst>
              </p:cNvPr>
              <p:cNvSpPr/>
              <p:nvPr/>
            </p:nvSpPr>
            <p:spPr>
              <a:xfrm rot="2684577">
                <a:off x="4110260" y="1443260"/>
                <a:ext cx="3971481" cy="3971481"/>
              </a:xfrm>
              <a:prstGeom prst="roundRect">
                <a:avLst>
                  <a:gd fmla="val 13360" name="adj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algn="ctr" blurRad="546100" rotWithShape="0" sx="101000" sy="101000">
                  <a:schemeClr val="tx1">
                    <a:lumMod val="65000"/>
                    <a:lumOff val="35000"/>
                    <a:alpha val="19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0" lang="zh-CN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文本框 5">
                <a:extLst>
                  <a:ext uri="{FF2B5EF4-FFF2-40B4-BE49-F238E27FC236}">
                    <a16:creationId xmlns:a16="http://schemas.microsoft.com/office/drawing/2014/main" id="{8E42A8E3-2D45-4AB9-B1D0-8A0770BF747D}"/>
                  </a:ext>
                </a:extLst>
              </p:cNvPr>
              <p:cNvSpPr txBox="1"/>
              <p:nvPr/>
            </p:nvSpPr>
            <p:spPr>
              <a:xfrm>
                <a:off x="3048000" y="3370650"/>
                <a:ext cx="6096000" cy="10668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0" baseline="0" cap="none" i="0" kern="1200" kumimoji="0" lang="zh-CN" noProof="0" normalizeH="0" spc="300" strike="noStrike" sz="32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项目问题总结</a:t>
                </a:r>
              </a:p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0" baseline="0" cap="none" i="0" kern="1200" kumimoji="0" lang="zh-CN" noProof="0" normalizeH="0" spc="300" strike="noStrike" sz="32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汇总分析</a:t>
                </a:r>
              </a:p>
            </p:txBody>
          </p:sp>
          <p:sp>
            <p:nvSpPr>
              <p:cNvPr id="19" name="文本框 8">
                <a:extLst>
                  <a:ext uri="{FF2B5EF4-FFF2-40B4-BE49-F238E27FC236}">
                    <a16:creationId xmlns:a16="http://schemas.microsoft.com/office/drawing/2014/main" id="{9D470E61-C9B1-44A3-B0E8-2A09009FE19B}"/>
                  </a:ext>
                </a:extLst>
              </p:cNvPr>
              <p:cNvSpPr txBox="1"/>
              <p:nvPr/>
            </p:nvSpPr>
            <p:spPr>
              <a:xfrm>
                <a:off x="4000500" y="4536226"/>
                <a:ext cx="4191000" cy="2438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zh-CN" b="0" baseline="0" cap="none" i="0" kern="1200" kumimoji="0" lang="en-US" noProof="0" normalizeH="0" spc="0" strike="noStrike" sz="1000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ANNUAL SUMMARY REPORT OF ENTERPRISE PROJECTS</a:t>
                </a:r>
              </a:p>
            </p:txBody>
          </p:sp>
        </p:grp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64C7D9C-584B-492E-8F18-8578CFE59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79155" y="1848473"/>
              <a:ext cx="1433689" cy="1433689"/>
            </a:xfrm>
            <a:prstGeom prst="rect">
              <a:avLst/>
            </a:prstGeom>
          </p:spPr>
        </p:pic>
      </p:grpSp>
    </p:spTree>
    <p:custDataLst>
      <p:tags r:id="rId3"/>
    </p:custDataLst>
    <p:extLst>
      <p:ext uri="{BB962C8B-B14F-4D97-AF65-F5344CB8AC3E}">
        <p14:creationId val="678189072"/>
      </p:ext>
    </p:extLst>
  </p:cSld>
  <p:clrMapOvr>
    <a:masterClrMapping/>
  </p:clrMapOvr>
  <mc:AlternateContent>
    <mc:Choice Requires="p14">
      <p:transition advTm="1708" p14:dur="1500" spd="slow">
        <p:random/>
      </p:transition>
    </mc:Choice>
    <mc:Fallback>
      <p:transition advTm="1708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11"/>
      <p:bldP grpId="0" spid="12"/>
    </p:bldLst>
  </p:timing>
</p:sld>
</file>

<file path=ppt/tags/tag1.xml><?xml version="1.0" encoding="utf-8"?>
<p:tagLst xmlns:p="http://schemas.openxmlformats.org/presentationml/2006/main">
  <p:tag name="TIMING" val="|0.1|0.6|0.5|0.9"/>
</p:tagLst>
</file>

<file path=ppt/tags/tag10.xml><?xml version="1.0" encoding="utf-8"?>
<p:tagLst xmlns:p="http://schemas.openxmlformats.org/presentationml/2006/main">
  <p:tag name="TIMING" val="|0.5|0.6|0.5|0.7|0.6"/>
</p:tagLst>
</file>

<file path=ppt/tags/tag11.xml><?xml version="1.0" encoding="utf-8"?>
<p:tagLst xmlns:p="http://schemas.openxmlformats.org/presentationml/2006/main">
  <p:tag name="TIMING" val="|0.5|0.5|0.6|0.6"/>
</p:tagLst>
</file>

<file path=ppt/tags/tag12.xml><?xml version="1.0" encoding="utf-8"?>
<p:tagLst xmlns:p="http://schemas.openxmlformats.org/presentationml/2006/main">
  <p:tag name="TIMING" val="|0.5|0.5|0.6|0.7|0.6|0.6|0.5|0.6|0.5"/>
</p:tagLst>
</file>

<file path=ppt/tags/tag13.xml><?xml version="1.0" encoding="utf-8"?>
<p:tagLst xmlns:p="http://schemas.openxmlformats.org/presentationml/2006/main">
  <p:tag name="TIMING" val="|0|0.6|0.5|0.7|0.5|0.5|0.5|0.8|0.7|0.7"/>
</p:tagLst>
</file>

<file path=ppt/tags/tag14.xml><?xml version="1.0" encoding="utf-8"?>
<p:tagLst xmlns:p="http://schemas.openxmlformats.org/presentationml/2006/main">
  <p:tag name="TIMING" val="|0|0.6"/>
</p:tagLst>
</file>

<file path=ppt/tags/tag15.xml><?xml version="1.0" encoding="utf-8"?>
<p:tagLst xmlns:p="http://schemas.openxmlformats.org/presentationml/2006/main">
  <p:tag name="TIMING" val="|0.8|0.6|0.7|2.3|1.3|1.3"/>
</p:tagLst>
</file>

<file path=ppt/tags/tag16.xml><?xml version="1.0" encoding="utf-8"?>
<p:tagLst xmlns:p="http://schemas.openxmlformats.org/presentationml/2006/main">
  <p:tag name="TIMING" val="|0.4|0.7|0.5|0.5|0.5|0.6|0.6"/>
</p:tagLst>
</file>

<file path=ppt/tags/tag17.xml><?xml version="1.0" encoding="utf-8"?>
<p:tagLst xmlns:p="http://schemas.openxmlformats.org/presentationml/2006/main">
  <p:tag name="TIMING" val="|0|0.7|0.5|0.7|0.6"/>
</p:tagLst>
</file>

<file path=ppt/tags/tag18.xml><?xml version="1.0" encoding="utf-8"?>
<p:tagLst xmlns:p="http://schemas.openxmlformats.org/presentationml/2006/main">
  <p:tag name="TIMING" val="|0.5|0.5|0.6|0.6"/>
</p:tagLst>
</file>

<file path=ppt/tags/tag19.xml><?xml version="1.0" encoding="utf-8"?>
<p:tagLst xmlns:p="http://schemas.openxmlformats.org/presentationml/2006/main">
  <p:tag name="TIMING" val="|0.1|0.6"/>
</p:tagLst>
</file>

<file path=ppt/tags/tag2.xml><?xml version="1.0" encoding="utf-8"?>
<p:tagLst xmlns:p="http://schemas.openxmlformats.org/presentationml/2006/main">
  <p:tag name="TIMING" val="|0.6|0.6|0.6|0.7|0.4|0.5|0.5|0.5|0.5|0.4"/>
</p:tagLst>
</file>

<file path=ppt/tags/tag20.xml><?xml version="1.0" encoding="utf-8"?>
<p:tagLst xmlns:p="http://schemas.openxmlformats.org/presentationml/2006/main">
  <p:tag name="TIMING" val="|0.8|0.5|0.6|0.3|0.5"/>
</p:tagLst>
</file>

<file path=ppt/tags/tag21.xml><?xml version="1.0" encoding="utf-8"?>
<p:tagLst xmlns:p="http://schemas.openxmlformats.org/presentationml/2006/main">
  <p:tag name="TIMING" val="|0.1|0.6|0.8|0.5"/>
</p:tagLst>
</file>

<file path=ppt/tags/tag22.xml><?xml version="1.0" encoding="utf-8"?>
<p:tagLst xmlns:p="http://schemas.openxmlformats.org/presentationml/2006/main">
  <p:tag name="TIMING" val="|0.6|0.5|0.5|0.8"/>
</p:tagLst>
</file>

<file path=ppt/tags/tag23.xml><?xml version="1.0" encoding="utf-8"?>
<p:tagLst xmlns:p="http://schemas.openxmlformats.org/presentationml/2006/main">
  <p:tag name="TIMING" val="|0.4|0.5"/>
</p:tagLst>
</file>

<file path=ppt/tags/tag24.xml><?xml version="1.0" encoding="utf-8"?>
<p:tagLst xmlns:p="http://schemas.openxmlformats.org/presentationml/2006/main">
  <p:tag name="TIMING" val="|0.4|0.5|1.1|0.4"/>
</p:tagLst>
</file>

<file path=ppt/tags/tag25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ags/tag3.xml><?xml version="1.0" encoding="utf-8"?>
<p:tagLst xmlns:p="http://schemas.openxmlformats.org/presentationml/2006/main">
  <p:tag name="TIMING" val="|0.5|0.4"/>
</p:tagLst>
</file>

<file path=ppt/tags/tag4.xml><?xml version="1.0" encoding="utf-8"?>
<p:tagLst xmlns:p="http://schemas.openxmlformats.org/presentationml/2006/main">
  <p:tag name="TIMING" val="|0.5|0.5|0.6|0.5|0.4"/>
</p:tagLst>
</file>

<file path=ppt/tags/tag5.xml><?xml version="1.0" encoding="utf-8"?>
<p:tagLst xmlns:p="http://schemas.openxmlformats.org/presentationml/2006/main">
  <p:tag name="TIMING" val="|0.3|0.4|0.4|0.8"/>
</p:tagLst>
</file>

<file path=ppt/tags/tag6.xml><?xml version="1.0" encoding="utf-8"?>
<p:tagLst xmlns:p="http://schemas.openxmlformats.org/presentationml/2006/main">
  <p:tag name="TIMING" val="|0|0.6|0.5"/>
</p:tagLst>
</file>

<file path=ppt/tags/tag7.xml><?xml version="1.0" encoding="utf-8"?>
<p:tagLst xmlns:p="http://schemas.openxmlformats.org/presentationml/2006/main">
  <p:tag name="TIMING" val="|0.5|0.8|1|0.8|0.7|0.6|0.7|0.7|0.5|0.6|0.6|0.6"/>
</p:tagLst>
</file>

<file path=ppt/tags/tag8.xml><?xml version="1.0" encoding="utf-8"?>
<p:tagLst xmlns:p="http://schemas.openxmlformats.org/presentationml/2006/main">
  <p:tag name="TIMING" val="|0.6|0.6|0.7|0.6"/>
</p:tagLst>
</file>

<file path=ppt/tags/tag9.xml><?xml version="1.0" encoding="utf-8"?>
<p:tagLst xmlns:p="http://schemas.openxmlformats.org/presentationml/2006/main">
  <p:tag name="TIMING" val="|0.4|0.5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jj2gxoh">
      <a:majorFont>
        <a:latin typeface="微软雅黑"/>
        <a:ea typeface="微软雅黑"/>
        <a:cs typeface="Arial"/>
      </a:majorFont>
      <a:minorFont>
        <a:latin typeface="微软雅黑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209</Paragraphs>
  <Slides>24</Slides>
  <Notes>1</Notes>
  <TotalTime>1005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29">
      <vt:lpstr>Arial</vt:lpstr>
      <vt:lpstr>微软雅黑</vt:lpstr>
      <vt:lpstr>Calibri</vt:lpstr>
      <vt:lpstr>Calibri Light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2020-11-05T09:34:12Z</dcterms:created>
  <cp:lastModifiedBy>kan</cp:lastModifiedBy>
  <dcterms:modified xsi:type="dcterms:W3CDTF">2021-08-20T11:15:38Z</dcterms:modified>
  <cp:revision>153</cp:revision>
  <dc:subject>https://www.ypppt.com/</dc:subject>
  <dc:title>https://www.ypppt.com/</dc:title>
</cp:coreProperties>
</file>